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133"/>
  </p:handoutMasterIdLst>
  <p:sldIdLst>
    <p:sldId id="385" r:id="rId2"/>
    <p:sldId id="386" r:id="rId3"/>
    <p:sldId id="387" r:id="rId4"/>
    <p:sldId id="268" r:id="rId5"/>
    <p:sldId id="269" r:id="rId6"/>
    <p:sldId id="270" r:id="rId7"/>
    <p:sldId id="271" r:id="rId8"/>
    <p:sldId id="272" r:id="rId9"/>
    <p:sldId id="275" r:id="rId10"/>
    <p:sldId id="273" r:id="rId11"/>
    <p:sldId id="274" r:id="rId12"/>
    <p:sldId id="276" r:id="rId13"/>
    <p:sldId id="277" r:id="rId14"/>
    <p:sldId id="278" r:id="rId15"/>
    <p:sldId id="279" r:id="rId16"/>
    <p:sldId id="280" r:id="rId17"/>
    <p:sldId id="281" r:id="rId18"/>
    <p:sldId id="282" r:id="rId19"/>
    <p:sldId id="283" r:id="rId20"/>
    <p:sldId id="284" r:id="rId21"/>
    <p:sldId id="285" r:id="rId22"/>
    <p:sldId id="288" r:id="rId23"/>
    <p:sldId id="289" r:id="rId24"/>
    <p:sldId id="290" r:id="rId25"/>
    <p:sldId id="291" r:id="rId26"/>
    <p:sldId id="286" r:id="rId27"/>
    <p:sldId id="287" r:id="rId28"/>
    <p:sldId id="292" r:id="rId29"/>
    <p:sldId id="361" r:id="rId30"/>
    <p:sldId id="257" r:id="rId31"/>
    <p:sldId id="258" r:id="rId32"/>
    <p:sldId id="259" r:id="rId33"/>
    <p:sldId id="260" r:id="rId34"/>
    <p:sldId id="261" r:id="rId35"/>
    <p:sldId id="262" r:id="rId36"/>
    <p:sldId id="263" r:id="rId37"/>
    <p:sldId id="264" r:id="rId38"/>
    <p:sldId id="265" r:id="rId39"/>
    <p:sldId id="266" r:id="rId40"/>
    <p:sldId id="267"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27" r:id="rId61"/>
    <p:sldId id="328" r:id="rId62"/>
    <p:sldId id="329" r:id="rId63"/>
    <p:sldId id="330" r:id="rId64"/>
    <p:sldId id="33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32" r:id="rId81"/>
    <p:sldId id="362" r:id="rId82"/>
    <p:sldId id="363" r:id="rId83"/>
    <p:sldId id="333" r:id="rId84"/>
    <p:sldId id="334" r:id="rId85"/>
    <p:sldId id="338" r:id="rId86"/>
    <p:sldId id="335" r:id="rId87"/>
    <p:sldId id="336" r:id="rId88"/>
    <p:sldId id="337" r:id="rId89"/>
    <p:sldId id="339" r:id="rId90"/>
    <p:sldId id="355" r:id="rId91"/>
    <p:sldId id="340" r:id="rId92"/>
    <p:sldId id="341" r:id="rId93"/>
    <p:sldId id="342" r:id="rId94"/>
    <p:sldId id="343" r:id="rId95"/>
    <p:sldId id="344" r:id="rId96"/>
    <p:sldId id="359" r:id="rId97"/>
    <p:sldId id="360" r:id="rId98"/>
    <p:sldId id="345" r:id="rId99"/>
    <p:sldId id="356" r:id="rId100"/>
    <p:sldId id="346" r:id="rId101"/>
    <p:sldId id="347" r:id="rId102"/>
    <p:sldId id="348" r:id="rId103"/>
    <p:sldId id="349" r:id="rId104"/>
    <p:sldId id="350" r:id="rId105"/>
    <p:sldId id="351" r:id="rId106"/>
    <p:sldId id="352" r:id="rId107"/>
    <p:sldId id="353" r:id="rId108"/>
    <p:sldId id="354" r:id="rId109"/>
    <p:sldId id="357" r:id="rId110"/>
    <p:sldId id="358" r:id="rId111"/>
    <p:sldId id="364" r:id="rId112"/>
    <p:sldId id="365" r:id="rId113"/>
    <p:sldId id="366" r:id="rId114"/>
    <p:sldId id="367" r:id="rId115"/>
    <p:sldId id="368" r:id="rId116"/>
    <p:sldId id="372" r:id="rId117"/>
    <p:sldId id="373" r:id="rId118"/>
    <p:sldId id="374" r:id="rId119"/>
    <p:sldId id="375" r:id="rId120"/>
    <p:sldId id="370" r:id="rId121"/>
    <p:sldId id="369" r:id="rId122"/>
    <p:sldId id="371" r:id="rId123"/>
    <p:sldId id="383" r:id="rId124"/>
    <p:sldId id="384" r:id="rId125"/>
    <p:sldId id="376" r:id="rId126"/>
    <p:sldId id="377" r:id="rId127"/>
    <p:sldId id="378" r:id="rId128"/>
    <p:sldId id="379" r:id="rId129"/>
    <p:sldId id="380" r:id="rId130"/>
    <p:sldId id="381" r:id="rId131"/>
    <p:sldId id="382" r:id="rId1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B8125A-79A7-4EDB-B350-0A92BE9315A7}" v="1" dt="2022-08-08T02:02:06.4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3" d="100"/>
          <a:sy n="113" d="100"/>
        </p:scale>
        <p:origin x="336" y="114"/>
      </p:cViewPr>
      <p:guideLst/>
    </p:cSldViewPr>
  </p:slideViewPr>
  <p:notesTextViewPr>
    <p:cViewPr>
      <p:scale>
        <a:sx n="1" d="1"/>
        <a:sy n="1" d="1"/>
      </p:scale>
      <p:origin x="0" y="0"/>
    </p:cViewPr>
  </p:notesTextViewPr>
  <p:notesViewPr>
    <p:cSldViewPr snapToGrid="0">
      <p:cViewPr varScale="1">
        <p:scale>
          <a:sx n="56" d="100"/>
          <a:sy n="56" d="100"/>
        </p:scale>
        <p:origin x="2588" y="5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9DE757E-466A-887E-8F4E-77E63BD1F5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47D2B883-98DA-4E04-842D-7F2E5A9DD9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47999A-C3E5-402F-8AA5-34669B6094BB}" type="datetimeFigureOut">
              <a:rPr lang="en-IN" smtClean="0"/>
              <a:t>02-02-2024</a:t>
            </a:fld>
            <a:endParaRPr lang="en-IN"/>
          </a:p>
        </p:txBody>
      </p:sp>
      <p:sp>
        <p:nvSpPr>
          <p:cNvPr id="4" name="Footer Placeholder 3">
            <a:extLst>
              <a:ext uri="{FF2B5EF4-FFF2-40B4-BE49-F238E27FC236}">
                <a16:creationId xmlns:a16="http://schemas.microsoft.com/office/drawing/2014/main" id="{06EF5990-A8C0-31C6-58D1-8F11C013B9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B13E408E-E22E-BB09-FAE1-CBD15FF1DB2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AA3533-35CB-4BFF-8685-4EA458578F50}" type="slidenum">
              <a:rPr lang="en-IN" smtClean="0"/>
              <a:t>‹#›</a:t>
            </a:fld>
            <a:endParaRPr lang="en-IN"/>
          </a:p>
        </p:txBody>
      </p:sp>
    </p:spTree>
    <p:extLst>
      <p:ext uri="{BB962C8B-B14F-4D97-AF65-F5344CB8AC3E}">
        <p14:creationId xmlns:p14="http://schemas.microsoft.com/office/powerpoint/2010/main" val="410939581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0:45.384"/>
    </inkml:context>
    <inkml:brush xml:id="br0">
      <inkml:brushProperty name="width" value="0.035" units="cm"/>
      <inkml:brushProperty name="height" value="0.035" units="cm"/>
      <inkml:brushProperty name="color" value="#E71224"/>
    </inkml:brush>
  </inkml:definitions>
  <inkml:trace contextRef="#ctx0" brushRef="#br0">270 1365 1521,'0'-1'133,"0"1"0,0-1 0,0 1-1,0 0 1,0-1 0,0 1 0,0-1 0,0 1 0,0-1 0,0 1 0,-1 0 0,1-1 0,0 1 0,0 0 0,0-1 0,-1 1 0,1-1 0,0 1 0,-1 0 0,1 0 0,0-1 0,-1 1 0,0-1-1,-30-16 34,24 14-116,0-1 0,0 0 0,0 0 1,-6-6-1,10 8 41,1-1 1,0 1 0,0-1-1,0 1 1,0-1 0,0 0-1,0 0 1,1 0 0,-1 0-1,1 0 1,0 0 0,0 0-1,-1-6 1,-2-23 211,2 0 1,0 0-1,5-40 1,-2 64-296,0-1 1,1 1-1,0 0 1,0 0-1,1 0 1,0 0-1,1 0 1,4-7-1,41-60 11,-33 52-15,11-14 20,1 2 0,2 0 0,65-56 1,-36 43 134,98-61 1,-72 50-38,-3-4-1,76-75 1,-104 89 102,-10 11 151,82-55-1,-95 74-286,0 1 1,1 2-1,66-23 0,-66 30-24,1 1 1,0 2-1,56-3 0,103 7 109,-105 3-179,-85-1 8,7-1 13,0 1 1,0 1-1,1-1 0,-1 1 1,0 1-1,0-1 0,0 2 0,0-1 1,12 7-1,110 62 649,-97-53-594,0 1 0,-1 2 0,-1 1 0,-1 2 0,-1 1 0,-2 1 0,0 1 0,43 57 0,-44-51-30,3-1 1,50 42-1,-43-40 33,47 51 0,22 65-38,-47-61-30,-34-49 25,26 55 1,12 20 17,-34-68 14,-2 2 1,28 73-1,-23-53 48,-20-46-47,-2 0 0,11 33 0,3 42 37,11 34 21,-22-85-57,10 62 0,-13-33 24,-3 0 0,-4 1 0,-6 83 0,-1-131-22,0-1-1,-15 49 0,3-16-12,6-21-27,-2 0 0,-22 47 0,-42 73 76,61-130-42,-22 42-50,-32 67 9,4-19 90,32-64-71,-2 12-30,20-38-3,-27 44 0,19-44-1,-2 0 0,-33 30 0,8-9 8,8-9 17,-1-2 0,-3-2-1,-58 38 1,-212 126 94,301-192-114,0-1 0,-1-1 0,0-1 0,-1 0 0,0-1 0,0 0 0,0-2 0,0 0 0,-1-1 0,0-1 0,1 0 0,-21-2 0,-17 1-5,1-4 0,0-1-1,0-3 1,-72-19 0,101 18 33,1-1 1,-38-19-1,37 17-28,0 1-1,-1 2 1,-36-8-1,38 11 0,-1-1 1,1-2-1,-44-19 0,-3-10-37,1-4 1,-95-71-1,0-35-219,97 84 328,32 28-86,1-1-1,2-2 1,1-1 0,-28-47-1,33 43 9,2-1-1,1-1 1,3-1 0,-30-97-1,37 93-77,-2 1-1,-2 1 0,-24-46 0,14 34 77,3 0 0,-24-92 0,40 119-54,1-1 0,-5-64 0,9-71-109,5 151 160,1-1 0,1 1-1,1 0 1,1 0 0,7-20 0,-3 10 16,6-28 1,-8 11-6,3 1 0,1 1 0,18-43 0,-14 50-19,3 1 0,0 1 0,2 0-1,2 2 1,38-46 0,-34 45 20,-2-2 0,-1 0 0,-2-2 0,-1 0 0,-2-1 0,-2-1 0,12-44 0,-21 63 9,0 0 0,18-34 0,-19 44-22,1 0 0,0 0-1,0 1 1,1 0 0,0 0 0,15-12-1,285-219-51,-286 222 60,-1-1 0,22-26 0,-24 24 3,1 0 0,24-18-1,27-10 0,99-54-1,-158 95 12,1-1 0,-1 0 0,19-20 0,-19 17-21,2 1 0,17-13 0,-18 15-13,0 1 0,0 1 0,1 0 0,26-8 0,-18 9 14,4-3-2,0 2 0,1 1-1,0 1 1,47-2-1,-56 6 7,0-1-1,0-1 1,-1 0-1,26-9 1,27-6 7,-54 17-45,0 0-1,26 1 1,-10 1 85,-22 0-49,-1 0 0,1 1 0,-1 0 0,1 0-1,-1 1 1,0 0 0,11 6 0,61 34-17,-78-41 18,46 26-4,-2 1 0,-2 3 0,78 69 0,-111-89 10,-4-4-17,0-1 0,-1 2-1,0-1 1,0 1 0,7 13 0,2 3 9,28 36-1,-24-36 35,19 34 0,80 133-14,-6-49 12,-22-33-20,-75-85-50,-1 2 0,-1-1 0,19 54 0,-5-13 32,75 136 64,-33-71-13,-27-42 18,56 170 1,-51-129-43,12 38 210,-47-122-192,-6-23-20,0-1 0,-2 2 0,-1-1 0,2 37 0,-5 8 38,-3 81 155,-2-119-170,-3-1 0,0 0 1,-2 0-1,-1 0 1,-18 36-1,5-23 7,-1-1-1,-47 61 1,-1 0 5,43-60-42,-2-1 0,-2-2-1,-2-1 1,-39 34-1,-167 125 60,197-164-79,-106 85 38,-61 48-48,185-148 28,0-2 0,-1 0 1,-45 20-1,53-30-4,-1 0 0,1-1 0,-1-1 0,0 0 0,0-2 0,-33 2 0,53-5-4,-151 0 33,123-1-21,-1-2 0,1-1 0,-36-11 0,25 4 27,-116-38-28,137 42-38,-1-2 1,2 0-1,-1-1 0,1 0 1,1-2-1,-17-14 0,-14-21-136,2-2 0,2-3-1,-68-105 1,54 63 175,-15-24 13,-154-243 10,95 145-80,64 115 76,38 61-28,2-2-1,1-1 1,-24-58 0,14 12-9,5-2 0,-32-150 0,57 208-163,2 0 0,1 0 1,2 0-1,1 0 1,6-41-1,-4 64 107,0 0-1,1 0 0,1 0 0,0 1 0,0 0 0,1 0 0,0 0 1,0 0-1,1 1 0,0 0 0,1 0 0,0 0 0,0 1 0,1 0 1,-1 1-1,2 0 0,12-8 0,-5 4-152,1 1 1,0 0-1,0 2 1,1 0-1,0 1 0,0 0 1,1 2-1,27-4 1,31 5-1456,-8 3-1014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23.653"/>
    </inkml:context>
    <inkml:brush xml:id="br0">
      <inkml:brushProperty name="width" value="0.035" units="cm"/>
      <inkml:brushProperty name="height" value="0.035" units="cm"/>
      <inkml:brushProperty name="color" value="#E71224"/>
    </inkml:brush>
  </inkml:definitions>
  <inkml:trace contextRef="#ctx0" brushRef="#br0">0 1 11429,'0'0'753,"40"210"-817,-3-99 176,5 5-32,12 9-32,-3 11 32,-5 6-80,-15 6-320,-23-17-2322,-8-26-2768</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44.382"/>
    </inkml:context>
    <inkml:brush xml:id="br0">
      <inkml:brushProperty name="width" value="0.035" units="cm"/>
      <inkml:brushProperty name="height" value="0.035" units="cm"/>
      <inkml:brushProperty name="color" value="#E71224"/>
    </inkml:brush>
  </inkml:definitions>
  <inkml:trace contextRef="#ctx0" brushRef="#br0">1 210 5907,'6'0'3970,"25"0"-2946,20 0 2145,20-22-783,8-10-1554,4 1-656,-9-3-176,-15 3-272,-13 0-2353,-21 2-2081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44.773"/>
    </inkml:context>
    <inkml:brush xml:id="br0">
      <inkml:brushProperty name="width" value="0.035" units="cm"/>
      <inkml:brushProperty name="height" value="0.035" units="cm"/>
      <inkml:brushProperty name="color" value="#E71224"/>
    </inkml:brush>
  </inkml:definitions>
  <inkml:trace contextRef="#ctx0" brushRef="#br0">0 147 6227,'24'91'5423,"12"39"-1153,-30-113-3948,1 0-1,0 0 1,2-1 0,0 0 0,11 16 0,-20-32-318,0 0 0,0 0 1,1 1-1,-1-1 0,0 0 0,0 0 0,0 0 1,0 1-1,0-1 0,0 0 0,0 0 1,0 0-1,1 1 0,-1-1 0,0 0 0,0 0 1,0 0-1,1 0 0,-1 0 0,0 1 1,0-1-1,0 0 0,1 0 0,-1 0 1,0 0-1,0 0 0,0 0 0,1 0 0,-1 0 1,0 0-1,0 0 0,1 0 0,-1 0 1,0 0-1,0 0 0,0 0 0,1 0 1,-1 0-1,0 0 0,0 0 0,1 0 0,-1 0 1,0 0-1,0 0 0,0 0 0,1-1 1,-1 1-1,0 0 0,0 0 0,0 0 0,1 0 1,-1-1-1,0 1 0,0 0 0,0 0 1,0 0-1,0 0 0,0-1 0,1 1 1,-1 0-1,0 0 0,0-1 0,0 1 0,0 0 1,0 0-1,4-23 112,-3 16-39,8-63 289,13-76-365,-19 129-40,2 0 1,0 0 0,1 0 0,1 1-1,0 0 1,11-16 0,-16 27 53,1 1 0,0 0 0,0 1 0,0-1 0,1 0 1,-1 1-1,1 0 0,0 0 0,0 0 0,0 0 0,0 1 0,0-1 1,0 1-1,1 0 0,-1 0 0,1 1 0,0-1 0,0 1 1,-1 0-1,1 0 0,0 1 0,0 0 0,0-1 0,0 2 0,0-1 1,-1 0-1,1 1 0,0 0 0,0 0 0,-1 1 0,1-1 0,0 1 1,6 3-1,9 8 145,27 20 1,-29-20-79,37 22 1,-48-31-81,0-1 0,0 0 0,1 0-1,0-1 1,0 0 0,-1 0 0,1-1-1,0 0 1,9 0 0,-15-1-9,-1 0 1,1 0-1,-1-1 0,0 1 1,1 0-1,-1-1 0,0 1 1,1-1-1,-1 1 1,0-1-1,0 1 0,1-1 1,-1 0-1,0 0 0,0 0 1,0 0-1,0 0 0,0 0 1,1-2-1,0 0-22,0 0 1,0-1-1,0 1 0,0-1 0,-1 1 0,3-9 1,-1-2-124,-1 0 0,1-27 0,-2 25 75,0 10 56,0 1-1,-1-1 1,0 0 0,0 0-1,-1 1 1,-1-8-1,2 13 28,-1 1-1,1-1 1,-1 0-1,1 0 1,-1 0-1,1 0 1,-1 0-1,1 0 1,-1 0-1,1 1 1,-1-1-1,1 0 1,0 0-1,-1 1 1,1-1-1,-1 0 1,1 1-1,0-1 1,-1 0-1,1 1 1,0-1-1,-1 1 1,1-1-1,0 0 1,0 1-1,-1-1 1,1 1-1,0-1 0,0 1 1,0-1-1,0 1 1,-1-1-1,1 1 1,0-1-1,0 1 1,-9 27 105,1 0-1,0 0 1,3 1 0,-5 53 0,6 126 753,4-149-607,3 13 114,20 114 0,-13-123-280,-6-27 9,1 52 0,-5-88-99,0 0 0,0 0 0,0 0 0,0 0 0,0 1 0,0-1 0,0 0 0,0 0 0,0 0 0,0 0 0,0 0 0,0 0 0,0 0 0,0 0 1,0 1-1,0-1 0,0 0 0,0 0 0,0 0 0,0 0 0,0 0 0,0 0 0,0 0 0,0 0 0,0 0 0,0 0 0,0 0 0,-1 1 0,1-1 0,0 0 0,0 0 0,0 0 0,0 0 0,0 0 1,0 0-1,0 0 0,0 0 0,0 0 0,-1 0 0,1 0 0,0 0 0,0 0 0,0 0 0,0 0 0,0 0 0,0 0 0,0 0 0,0 0 0,-1 0 0,1 0 0,0 0 0,0 0 0,0 0 1,0 0-1,0 0 0,0 0 0,0 0 0,0-1 0,0 1 0,-1 0 0,1 0 0,0 0 0,0 0 0,0 0 0,0 0 0,-4-2 3,0 0 0,0 0 0,0 0 1,0-1-1,0 1 0,1-1 0,-1 0 0,1 0 0,-1 0 0,1 0 0,0-1 0,1 0 1,-1 1-1,-3-7 0,-7-12-236,-12-28 0,25 50 229,-9-21-246,1-1 0,1 0-1,1 0 1,0-1 0,2 1 0,1-1 0,1 0 0,1-26 0,2 11-630,2 1 0,1 0-1,3 0 1,13-47 0,-3 22-1637,-2 2-1272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45.146"/>
    </inkml:context>
    <inkml:brush xml:id="br0">
      <inkml:brushProperty name="width" value="0.035" units="cm"/>
      <inkml:brushProperty name="height" value="0.035" units="cm"/>
      <inkml:brushProperty name="color" value="#E71224"/>
    </inkml:brush>
  </inkml:definitions>
  <inkml:trace contextRef="#ctx0" brushRef="#br0">0 1 10261,'3'31'3233,"8"12"-2016,12 11 1728,2 2-1488,10 4-593,-1-9-432,-6-11-336,-11-17-96,-14-21-32,-3-50-3121,-26-29-161,-13-19-2752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45.552"/>
    </inkml:context>
    <inkml:brush xml:id="br0">
      <inkml:brushProperty name="width" value="0.035" units="cm"/>
      <inkml:brushProperty name="height" value="0.035" units="cm"/>
      <inkml:brushProperty name="color" value="#E71224"/>
    </inkml:brush>
  </inkml:definitions>
  <inkml:trace contextRef="#ctx0" brushRef="#br0">40 450 11109,'-1'-1'402,"0"0"-1,0-1 1,0 1-1,0 0 1,0 0 0,-1 0-1,1 0 1,0 0-1,-1 0 1,-1-1-1,2 2-318,0 0 1,1 0-1,-1 0 0,1 0 0,-1 0 0,0 0 0,1 1 0,-1-1 0,1 0 1,-1 0-1,0 0 0,1 1 0,-1-1 0,1 0 0,-1 1 0,1-1 0,-1 0 1,1 1-1,-1-1 0,1 1 0,0-1 0,-1 1 0,1-1 0,0 1 0,-1-1 1,1 1-1,0-1 0,-1 1 0,1-1 0,0 1 0,0 0 0,0-1 0,0 1 1,-1-1-1,1 1 0,0 0 0,0-1 0,0 1 0,1 0 0,-6 26 152,2 1 0,2 53 0,1-68-201,0-7-29,0 1-1,0-1 0,1 0 0,0 0 0,0 0 1,1 0-1,0 0 0,0 0 0,0 0 1,1-1-1,3 7 0,-3-9-1,-1 0 0,1 1-1,-1-1 1,1-1 0,0 1 0,0 0 0,0-1 0,0 1-1,1-1 1,-1 0 0,1 0 0,-1 0 0,1-1-1,0 1 1,0-1 0,0 0 0,0 0 0,5 0-1,-5 0-37,1 0 0,-1-1-1,1 0 1,-1 0 0,1-1-1,-1 1 1,0-1 0,1 0-1,-1 0 1,0 0 0,1 0-1,-1-1 1,0 0 0,0 0-1,0 0 1,-1 0 0,1-1-1,0 1 1,6-7 0,-2 0-139,-1-1-1,0 1 1,0-1 0,-1-1 0,0 1-1,5-16 1,2-3-264,-2-1 0,-1-1 0,6-37-1,-15 65 645,-1 10 26,-2 56-121,1-16 544,6 76 1,-4-116-640,1 1-1,-1-1 1,1 0 0,0 0 0,1 1 0,0-2-1,0 1 1,0 0 0,1-1 0,0 1 0,0-1-1,1 0 1,0 0 0,8 8 0,-8-11-9,0 1 1,0-1-1,0 0 1,0 0-1,0 0 1,1-1-1,0 0 1,-1 0-1,1 0 1,0-1-1,0 1 0,0-1 1,0-1-1,0 1 1,0-1-1,0 0 1,0-1-1,11-1 1,-8-1 14,1 1 1,-1-1-1,0 0 1,0-1-1,0 0 1,-1-1 0,1 0-1,8-6 1,9-9 45,24-25 1,-23 20-54,-3 4 51,-9 6-67,1 1 1,1 1-1,34-22 1,-46 32 29,1 0-1,-1 1 1,1 0-1,0 0 1,0 0 0,0 0-1,1 1 1,-1 0-1,0 1 1,0-1-1,1 1 1,-1 0 0,0 1-1,0-1 1,1 1-1,-1 1 1,11 3-1,-13-4-8,0 1 0,0-1 0,0 0 0,1 0 0,-1 0-1,0 0 1,1-1 0,-1 0 0,1 0 0,-1 0-1,1 0 1,5-2 0,-7 1-4,0-1 0,0 1 0,0-1 0,0 0 0,0 0 0,0 0 0,0 0-1,0 0 1,-1-1 0,1 1 0,-1-1 0,0 0 0,0 0 0,0 0 0,0 0 0,2-4 0,3-8 11,0-1 0,-1 1 1,0-1-1,-2 0 0,0 0 1,3-27-1,0-103 67,-7 128-86,0 0-1,-2 1 0,0-1 1,-1 0-1,-9-28 0,9 37 26,0 1 1,-1 0-1,0 0 0,0 0 0,-1 1 0,0-1 0,-1 1 0,1 0 0,-2 1 0,1 0 0,0 0 0,-1 0 0,-8-5 0,11 8 53,-1 0 0,1 0 0,-1 0 0,0 1 0,0 0 1,0 0-1,0 0 0,0 0 0,0 1 0,0 0 0,0 0 0,-1 0 0,1 1 0,0 0 0,0 0 0,-1 0 0,1 1 0,0-1 1,-1 1-1,1 0 0,0 1 0,0 0 0,0-1 0,0 1 0,0 1 0,1-1 0,-1 1 0,1 0 0,-1 0 0,1 0 1,0 1-1,0-1 0,-5 7 0,-3 4-51,1 1 0,0 0-1,1 1 1,0 0 0,1 1 0,1 0 0,1 0 0,-8 27 0,8-15-19,0 0 0,2 1 0,1-1 0,0 49 1,4-64-58,1 1 1,0 0-1,1-1 1,0 1-1,6 17 1,-7-28-162,0 0-1,1-1 1,-1 1-1,1 0 1,0-1-1,0 0 1,0 1 0,0-1-1,0 0 1,1 0-1,-1 0 1,1 0-1,0-1 1,0 1 0,0-1-1,0 0 1,0 1-1,1-1 1,-1-1-1,1 1 1,-1 0-1,1-1 1,7 2 0,-11-3 35,0 0 1,0 0 0,1 0-1,-1 0 1,0 1 0,1-1-1,-1 0 1,0 0 0,1 0 0,-1 0-1,0 0 1,1 0 0,-1 0-1,0 0 1,1 0 0,-1 0 0,0 0-1,1-1 1,-1 1 0,0 0-1,0 0 1,1 0 0,-1 0-1,0 0 1,1-1 0,-1 1 0,0 0-1,0 0 1,1 0 0,-1-1-1,0 1 1,0-1 0,2-15-11186</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46.237"/>
    </inkml:context>
    <inkml:brush xml:id="br0">
      <inkml:brushProperty name="width" value="0.035" units="cm"/>
      <inkml:brushProperty name="height" value="0.035" units="cm"/>
      <inkml:brushProperty name="color" value="#E71224"/>
    </inkml:brush>
  </inkml:definitions>
  <inkml:trace contextRef="#ctx0" brushRef="#br0">43 121 11509,'0'0'56,"0"0"0,0 1 0,-1-1 0,1 0 0,0 0 0,0 1 0,0-1 0,0 0 0,-1 0 0,1 0 0,0 1-1,0-1 1,-1 0 0,1 0 0,0 0 0,0 0 0,-1 0 0,1 0 0,0 1 0,0-1 0,-1 0 0,1 0 0,0 0 0,0 0 0,-1 0-1,1 0 1,0 0 0,-1 0 0,1 0 0,0 0 0,0 0 0,-1 0 0,1-1 0,0 1 0,-1 0 0,1 0 0,0 0 0,0 0 0,-1 0 0,1 0-1,0-1 1,0 1 0,0 0 0,-1 0 0,1 0 0,0-1 0,0 1 0,0 0 0,0 0 0,-1 0 0,1-1 0,0 1 0,0 0 0,0-1 0,0 1-1,0-1 1,-7 20 176,2 0 0,0 0-1,2 0 1,-3 26-1,1 85 658,5-112-776,1 0 0,0 0 0,8 34 0,-7-46-109,-1 0 0,1-1 0,0 1 1,1 0-1,0-1 0,-1 0 0,2 0 1,-1 0-1,0 0 0,1 0 1,0 0-1,0-1 0,1 0 0,-1 0 1,8 5-1,-9-7-6,-1-1 0,1 1 0,0-1 1,0 0-1,0 0 0,0 0 0,0 0 0,0 0 1,1-1-1,-1 1 0,0-1 0,0 0 0,0 0 1,0 0-1,1 0 0,-1-1 0,0 1 0,0-1 1,0 0-1,0 0 0,0 0 0,0 0 0,0-1 1,0 1-1,3-3 0,4-3-33,-1 0-1,0-1 1,-1 1 0,0-2-1,11-13 1,98-132-1045,-115 151 1077,0 0 1,1 0-1,-1 1 1,1-1-1,-1 1 1,1-1-1,0 1 0,0 0 1,0 0-1,0 0 1,0 1-1,0-1 1,0 1-1,1 0 1,-1 0-1,1 0 1,-1 0-1,1 0 1,-1 1-1,1 0 1,-1-1-1,1 1 1,-1 1-1,1-1 1,-1 0-1,1 1 1,-1 0-1,1 0 1,-1 0-1,1 0 1,-1 0-1,0 1 0,0-1 1,0 1-1,5 4 1,10 6 6,-13-8 9,0 0 0,1 0 0,0 0 0,0-1 0,0 1 0,0-2 0,1 1 0,-1-1 0,1 1 0,0-2 0,9 2 0,-15-3 13,-1 0-1,1 0 1,0 0 0,-1 0-1,1 0 1,-1 0-1,1-1 1,-1 1 0,1 0-1,-1 0 1,1-1 0,-1 1-1,1 0 1,-1-1-1,1 1 1,-1 0 0,1-1-1,-1 1 1,0-1 0,1 1-1,-1-1 1,0 1-1,1-1 1,-1 1 0,0-1-1,0 1 1,1-2 0,3-17 442,-3 11-245,3-11-47,-1-1 0,-1 0 0,-1 1 0,0-1 0,-5-33 0,3 44-155,0 1-1,-1-1 0,-1 1 1,1 0-1,-1 0 0,0 0 1,-1 0-1,0 1 0,0 0 1,-1-1-1,0 1 0,0 1 1,-1-1-1,1 1 0,-13-10 1,8 9-17,-1 0 0,0 0 0,-1 2 1,1-1-1,-1 1 0,0 1 0,0 0 1,-1 1-1,1 0 0,-24-1 0,24 2-379,0 2-1,0 0 0,0 0 1,0 1-1,0 1 1,0 0-1,0 0 0,1 1 1,-1 1-1,1 0 1,-13 6-1,-9 11-3895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46.673"/>
    </inkml:context>
    <inkml:brush xml:id="br0">
      <inkml:brushProperty name="width" value="0.035" units="cm"/>
      <inkml:brushProperty name="height" value="0.035" units="cm"/>
      <inkml:brushProperty name="color" value="#E71224"/>
    </inkml:brush>
  </inkml:definitions>
  <inkml:trace contextRef="#ctx0" brushRef="#br0">279 233 13702,'0'-2'3490,"5"21"-2834,9 16-208,6 4-224,3 1-143,-3-9-81,-3-8-113,-6-9-1423,-8-14-1282,-17-40-4753</inkml:trace>
  <inkml:trace contextRef="#ctx0" brushRef="#br0" timeOffset="1">3 6 10325,'-3'-5'4258,"29"5"-3762,14 0 304,-3 0-271,-3 8-497,0 6-32,-3 1-1937,11-7-2113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47.448"/>
    </inkml:context>
    <inkml:brush xml:id="br0">
      <inkml:brushProperty name="width" value="0.035" units="cm"/>
      <inkml:brushProperty name="height" value="0.035" units="cm"/>
      <inkml:brushProperty name="color" value="#E71224"/>
    </inkml:brush>
  </inkml:definitions>
  <inkml:trace contextRef="#ctx0" brushRef="#br0">1 705 13718,'50'253'4730,"-60"-296"-5150,0 7-5,-7-67 1,15 86 412,1 3-29,0 0 0,1 0 0,0 0 0,3-16 0,-2 27 47,-1 1 0,1-1 0,-1 1 0,1-1 0,0 0 0,0 1 0,0 0 0,0-1 0,1 1 0,-1 0 0,1-1 0,-1 1 0,1 0 0,0 0 0,-1 0 0,1 0 0,0 1 0,1-1 0,-1 0 0,0 1 0,0 0 0,1-1 0,-1 1 0,0 0 0,1 0 0,0 0 1,4-1-1,-2 2 32,0-1 0,1 1 1,-1 0-1,1 0 0,-1 1 1,1-1-1,-1 1 1,0 0-1,0 1 0,1-1 1,-1 1-1,0 0 1,0 1-1,5 2 0,5 5 68,0 0 0,25 24 0,-22-18-52,13 12 9,-21-17-69,1-1-1,0-1 0,0 0 1,1 0-1,0-1 0,0 0 1,22 8-1,-33-15-51,-1-1-1,1 0 1,0 1 0,0-1-1,0 0 1,0 0-1,-1 0 1,1 1-1,0-1 1,0 0-1,0 0 1,0-1 0,0 1-1,0 0 1,-1 0-1,1 0 1,0 0-1,0-1 1,0 1 0,0 0-1,-1-1 1,1 1-1,0-1 1,0 1-1,-1-1 1,1 1-1,0-1 1,-1 0 0,1 1-1,-1-1 1,1 0-1,-1 1 1,1-1-1,0-1 1,0-2-85,1 1 1,-1-1-1,0 0 1,0 0-1,-1-1 0,1-3 1,0 0 48,4-55-900,-4-81 0,-2 115 946,-2-23 682,-3 0-1,-2 0 1,-18-59 0,26 133 2647,-1 35-3478,18 263 1035,-12-14-820,-6-304-725,-4-6 600,4 3 49,-25-27-188,2 0 0,0-2 0,3 0 0,-37-67 0,57 94 266,-1-1 0,1 1 0,-1 0 1,1 0-1,0 0 0,1-1 0,-1 1 0,0-6 0,2 9-12,-1-1 0,1 1 0,0 0-1,0 0 1,-1 0 0,1 0 0,0 0-1,0-1 1,-1 1 0,1 0 0,0 1-1,0-1 1,-1 0 0,1 0 0,0 0 0,0 0-1,-1 1 1,1-1 0,0 0 0,-1 1-1,2-1 1,41 23-2,-31-16 5,1 0 1,0-1 0,0-1-1,15 5 1,-14-6 5,-1-2 0,1 1-1,-1-2 1,1 0 0,16-1-1,-25 0-6,0 0-1,1-1 0,-1 0 1,0 0-1,0 0 0,0-1 1,0 0-1,0 0 0,0 0 1,-1 0-1,1-1 0,-1 0 1,0 0-1,1 0 0,-1 0 1,5-6-1,0-4 15,1 0 1,-2-1-1,0 0 0,0 0 0,-2-1 1,1 0-1,-2 0 0,0 0 1,-1-1-1,4-29 0,-2-13 145,-1-95 0,-5 129-107,5 35 95,5 18-256,4 10 39,1 1 1,2-2-1,36 60 1,-47-89 67,1 1 1,0-1 0,0 0-1,1-1 1,0 0-1,0 0 1,1-1 0,0 0-1,0 0 1,1-1 0,0 0-1,0-1 1,0 0 0,1-1-1,-1 0 1,1 0 0,0-1-1,20 2 1,-24-4 0,0 0 1,0-1 0,0 0-1,0 0 1,0 0-1,0-1 1,0 0-1,0-1 1,0 1 0,-1-1-1,1-1 1,-1 1-1,1-1 1,-1 0-1,0-1 1,0 0 0,0 0-1,0 0 1,-1 0-1,0-1 1,0 0-1,0 0 1,0 0 0,-1-1-1,0 1 1,0-1-1,-1 0 1,5-10-1,3-6 7,-2 0 0,-1-1-1,0 0 1,-2 0-1,-1-1 1,4-37 0,-5 16 3,-3 0 1,-6-71-1,3 96 38,-1 1-1,-1 1 0,-1-1 1,0 1-1,-2-1 0,0 2 0,-1-1 1,0 1-1,-15-20 0,61 97 441,58 61-402,35 48 319,-124-160-403,-1 0 1,0 1-1,0-1 0,-1 1 1,0 1-1,-1-1 0,0 0 0,0 1 1,-2 0-1,1 0 0,-1 0 1,1 22-1,-3-29-28,0 0 0,-1 1 1,0-1-1,0 0 0,0 0 0,0 0 1,0 0-1,-1 0 0,0 0 0,0-1 0,0 1 1,0 0-1,0-1 0,-1 1 0,1-1 1,-1 0-1,0 0 0,-6 5 0,-4 1-354,0 0-1,-1-1 0,-23 12 0,34-19 281,-15 8-1077,-1-2 1,-20 7-1,-34 0-4923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49.316"/>
    </inkml:context>
    <inkml:brush xml:id="br0">
      <inkml:brushProperty name="width" value="0.035" units="cm"/>
      <inkml:brushProperty name="height" value="0.035" units="cm"/>
      <inkml:brushProperty name="color" value="#E71224"/>
    </inkml:brush>
  </inkml:definitions>
  <inkml:trace contextRef="#ctx0" brushRef="#br0">790 490 11557,'-17'-9'309,"-1"1"0,0 1-1,0 1 1,-1 1-1,1 0 1,-1 1 0,-27-2-1,-140 3 1064,107 5-1024,11-1 196,1 4 0,-113 22 1,179-27-546,0 0 1,1 0 0,-1 0 0,0 1 0,0-1 0,0 0-1,0 0 1,1 0 0,-1 1 0,0-1 0,0 0-1,1 1 1,-1-1 0,0 1 0,1-1 0,-1 1 0,0-1-1,1 1 1,-1-1 0,1 1 0,-1-1 0,1 1-1,-1 0 1,1-1 0,-1 1 0,1 0 0,0 0 0,-1-1-1,1 1 1,0 0 0,0 0 0,-1 0 0,1-1-1,0 1 1,0 0 0,0 0 0,0 0 0,0 0 0,0-1-1,0 1 1,0 0 0,1 0 0,-1 0 0,-8 140 41,0-16-10,6-81-5,2 90 100,2-112-110,0-1-1,1 0 0,1 0 1,9 26-1,75 158 143,-7-23 31,-54-99-73,19 88 0,5 90 50,25 102-41,9-116-67,-13-42 36,-59-160-49,-1 0-1,7 80 0,-17-100-25,-1-8-7,1 0-1,0 1 0,1-1 0,8 23 0,-10-38-15,0 0-1,0 0 1,0 0 0,0 0-1,0 0 1,1 0-1,-1-1 1,1 1 0,0 0-1,-1-1 1,1 1 0,0-1-1,0 0 1,0 1 0,0-1-1,0 0 1,0 0-1,0 0 1,0-1 0,0 1-1,4 0 1,4 1 13,0-1 0,0 0-1,17 0 1,-16-1-1,28 0 26,1-1 1,-1-3 0,72-14-1,280-98 13,-54 14 2,-278 88 48,0 2 0,74-6 0,-127 18-67,0-1-1,0 0 0,-1 0 1,11-3-1,-15 3 384,-1-9-172,0-40 43,1 1-1,13-76 1,2 25-284,6-158 1,-21-103 20,-1 342-25,-2-44-4,-2 0-1,-4 0 1,-22-92 0,19 115-10,-1 1 0,-3 0 1,-1 1-1,-1 0 0,-2 2 1,-35-49-1,-47-39 10,68 88 22,3-1 0,-51-79 1,69 89-81,0-1 0,2 0 0,1 0 0,-9-56 0,12 53-17,-1 0 0,-1 1 0,-25-57 0,-75-92-175,70 123 133,-39-81 1,62 105 126,9 16-2,-1 0 1,-1 1-1,0 0 0,-1 0 0,-1 0 0,0 1 0,-13-13 0,20 24-15,-1 0 1,-1 1-1,1-1 0,0 1 1,-1 0-1,1 0 1,-1 0-1,0 0 0,0 1 1,1 0-1,-1 0 1,-6-1-1,-11 1-31,-34 1 1,26 1 14,3 0 12,0 1 1,0 2 0,0 0 0,1 2 0,-41 15 0,-128 61 22,181-76-6,-241 125-432,211-104-219,1 2 0,1 2-1,-54 52 1,85-73 151,1 1 0,1 0 0,0 0 0,-11 18 0,17-22-126,0 0 1,0 1-1,0-1 1,0 1-1,-1 11 1,4-18 585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50.513"/>
    </inkml:context>
    <inkml:brush xml:id="br0">
      <inkml:brushProperty name="width" value="0.035" units="cm"/>
      <inkml:brushProperty name="height" value="0.035" units="cm"/>
      <inkml:brushProperty name="color" value="#E71224"/>
    </inkml:brush>
  </inkml:definitions>
  <inkml:trace contextRef="#ctx0" brushRef="#br0">1 648 9812,'0'-3'146,"-1"-1"0,1 1 0,0-1-1,0 0 1,1 1 0,-1-1-1,1 1 1,0-1 0,0 1-1,0-1 1,0 1 0,0 0-1,1-1 1,-1 1 0,1 0-1,0 0 1,0 0 0,0 0 0,1 1-1,-1-1 1,1 0 0,-1 1-1,1 0 1,0 0 0,0 0-1,0 0 1,4-2 0,309-185 635,-194 120-340,432-221 3339,-525 276-3577,-33 15-361,-32 9-501,5 8-1019,-46 34 0,49-32 443,-54 36-2962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51.011"/>
    </inkml:context>
    <inkml:brush xml:id="br0">
      <inkml:brushProperty name="width" value="0.035" units="cm"/>
      <inkml:brushProperty name="height" value="0.035" units="cm"/>
      <inkml:brushProperty name="color" value="#E71224"/>
    </inkml:brush>
  </inkml:definitions>
  <inkml:trace contextRef="#ctx0" brushRef="#br0">1 16 9284,'0'-1'160,"0"0"0,0 0 0,1 0-1,-1 0 1,0 0 0,1 0 0,-1 0 0,1 0-1,-1 0 1,1 0 0,-1 0 0,1 1 0,0-1-1,1-1 1,-2 2-113,1 0 0,0 0 0,0 0 0,0 0 0,-1 1 0,1-1 0,0 0 0,0 1 0,-1-1 0,1 1-1,0-1 1,-1 1 0,1-1 0,0 1 0,-1-1 0,1 1 0,-1-1 0,1 1 0,-1 0 0,1-1 0,-1 1 0,0 0 0,1 0 0,-1-1-1,0 1 1,1 0 0,-1 1 0,61 131 647,-48-98-491,2-1 0,2 0-1,1-1 1,41 57 0,-57-88-195,0 1 0,0-1 0,0 1 0,1-1-1,-1 0 1,1 0 0,-1 0 0,1 0 0,0-1 0,4 3 0,-6-4-4,1 0 0,-1 0-1,0 0 1,0 1 0,0-1 0,0-1 0,0 1-1,1 0 1,-1 0 0,0 0 0,0-1 0,0 1-1,0 0 1,0-1 0,0 1 0,0-1-1,0 1 1,0-1 0,0 0 0,0 1 0,0-1-1,0 0 1,0 0 0,-1 0 0,1 1 0,0-1-1,-1 0 1,1 0 0,0 0 0,-1 0-1,1 0 1,-1 0 0,1-2 0,10-23 103,-1 0 1,-2-1-1,0 0 0,-2 0 1,-1 0-1,-1-1 1,0-51-1,-4 78 1043,1 6-622,5 26-561,12 38 1,-15-60 18,0-1 1,0 1-1,1-1 1,0 0-1,1 0 1,0 0-1,0-1 1,0 0-1,12 12 1,-17-19-43,0 1 0,0-1 1,0 0-1,0 0 0,1 1 0,-1-1 1,0 0-1,0 0 0,0 0 0,0 1 0,1-1 1,-1 0-1,0 0 0,0 0 0,1 1 1,-1-1-1,0 0 0,0 0 0,1 0 1,-1 0-1,0 0 0,0 0 0,1 0 0,-1 0 1,0 1-1,0-1 0,1 0 0,-1 0 1,0 0-1,1 0 0,-1 0 0,0-1 1,0 1-1,1 0 0,-1 0 0,0 0 0,0 0 1,1 0-1,-1 0 0,0 0 0,0 0 1,1-1-1,-1 1 0,0 0 0,0 0 1,1-1-1,0-15-2531,-1 12 2494,0-44-3106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24.086"/>
    </inkml:context>
    <inkml:brush xml:id="br0">
      <inkml:brushProperty name="width" value="0.035" units="cm"/>
      <inkml:brushProperty name="height" value="0.035" units="cm"/>
      <inkml:brushProperty name="color" value="#E71224"/>
    </inkml:brush>
  </inkml:definitions>
  <inkml:trace contextRef="#ctx0" brushRef="#br0">1 0 11589,'0'0'993,"150"185"-1473,-22-43 1152,20 31-384,-1 17 144,1 23-368,-15 17-64,-19 17-1280,-29 0-2418</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51.576"/>
    </inkml:context>
    <inkml:brush xml:id="br0">
      <inkml:brushProperty name="width" value="0.035" units="cm"/>
      <inkml:brushProperty name="height" value="0.035" units="cm"/>
      <inkml:brushProperty name="color" value="#E71224"/>
    </inkml:brush>
  </inkml:definitions>
  <inkml:trace contextRef="#ctx0" brushRef="#br0">29 160 8500,'-4'-5'815,"3"4"-473,0-1-1,-1 1 1,1-1 0,0 1-1,-1 0 1,1-1-1,-1 1 1,1 0-1,-1 0 1,0 0-1,1 0 1,-1 0 0,-2 0-1,3 10 625,1-2-971,0 0 1,0 0 0,1-1-1,0 1 1,0 0-1,1 0 1,0-1 0,0 1-1,3 6 1,-3-10 4,0-1 1,-1 1-1,1-1 1,0 0-1,0 1 1,0-1-1,1 0 1,-1 0-1,0 0 1,1-1-1,0 1 1,-1 0-1,1-1 1,0 0-1,-1 0 1,1 0-1,0 0 1,0 0-1,0 0 0,0-1 1,0 1-1,0-1 1,0 0-1,4 0 1,-5 0-6,-1 0 0,1 0 0,-1 0 0,0-1 0,1 1 1,-1 0-1,0 0 0,1-1 0,-1 1 0,0-1 0,0 1 0,1-1 0,-1 0 1,0 1-1,0-1 0,0 0 0,0 0 0,0 0 0,0 0 0,0 0 0,0 0 0,0 0 1,0 0-1,-1 0 0,1-1 0,0 1 0,-1 0 0,1 0 0,-1-1 0,1 1 1,-1-2-1,2-4-236,-1-1 0,-1 1 0,1-1 0,-2-13 0,0 5-532,2 15 660,-1 1 0,0-1 1,0 1-1,0-1 0,1 1 1,-1-1-1,0 1 1,1-1-1,-1 1 0,0-1 1,1 1-1,-1-1 1,1 1-1,-1-1 0,0 1 1,1 0-1,-1-1 0,1 1 1,-1 0-1,1-1 1,0 1-1,-1 0 0,1 0 1,-1-1-1,1 1 0,0 0 1,-1 0-1,1 0 1,-1 0-1,1 0 0,0 0 1,-1 0-1,1 0 1,0 0-1,2 0-61,0 0 1,-1 0-1,1 1 1,0-1-1,0 1 0,-1 0 1,1-1-1,2 2 1,1 2 187,-1 0 0,0-1 0,0 2 0,0-1 1,-1 0-1,1 1 0,-1 0 0,0 0 0,0 1 1,-1-1-1,4 7 0,32 71 1683,-37-77-1507,75 178 3185,-74-180-2975,-3-12 200,0 3-501,-1-54 531,3-96-1132,-1 146 491,0 0 0,0 0 0,1 0 0,0 1 0,1-1 0,0 1 0,0-1 0,8-12 0,-9 18 36,-1-1 0,1 1 0,0 0 0,1 0 1,-1 1-1,0-1 0,1 0 0,0 1 0,-1 0 1,1-1-1,0 1 0,0 0 0,0 1 0,1-1 1,-1 0-1,0 1 0,1 0 0,-1 0 0,1 0 1,-1 0-1,1 0 0,-1 1 0,1 0 0,4-1 1,-6 2-13,0-1 0,0 1 0,0 0 0,0-1 0,0 1 0,0 0 0,0 0 0,-1 0 1,1 0-1,0 1 0,-1-1 0,1 0 0,-1 1 0,1-1 0,-1 1 0,1-1 0,-1 1 0,0 0 0,0 0 1,0-1-1,0 1 0,0 0 0,0 0 0,0 3 0,5 7 57,28 54 497,-10-19-95,34 51-1,-57-96-461,1 1 0,0-1 0,0 1 0,0-1 0,0 1 0,0-1 0,0 0 0,1 0 0,-1 0 0,1-1 0,-1 1 0,5 2 0,-6-4-5,-1 0 0,1 0 0,-1 0 1,1 0-1,0 0 0,-1 0 0,1 0 0,-1 0 0,1 0 0,0 0 0,-1 0 0,1-1 0,-1 1 0,1 0 0,-1 0 1,1-1-1,0 1 0,-1 0 0,1-1 0,-1 1 0,1 0 0,-1-1 0,0 1 0,1-1 0,1-1 24,-1-1 0,1 1 0,-1 0 0,0 0 0,0-1 0,0 1 0,0-1 0,1-4 0,5-28 154,-1-1 1,2-48-1,-6-76 41,-2 135-107,0 16 12,1 6 8,-1 0 0,0 0 1,0-1-1,0 1 0,-1 0 0,1 0 0,-1 0 0,0 0 1,1 0-1,-3-3 0,3 6-120,0-1 0,0 1 0,0 0 0,0 0 0,0 0 0,0 0 0,0 0 0,0 0 0,0 0 0,0-1 0,0 1-1,0 0 1,0 0 0,0 0 0,0 0 0,0 0 0,0 0 0,-1 0 0,1 0 0,0-1 0,0 1 0,0 0 0,0 0 0,0 0 0,0 0 0,0 0 0,0 0 0,0 0 0,-1 0 0,1 0 0,0 0 0,0 0 0,0 0 0,0 0 0,0 0 0,0 0-1,0 0 1,-1 0 0,1 0 0,0 0 0,0 0 0,0 0 0,0 0 0,0 0 0,0 0 0,0 0 0,-1 0 0,1 0 0,0 0 0,0 0 0,0 0 0,0 0 0,0 0 0,0 0 0,0 0 0,0 0 0,-1 1 0,0 9-193,0 6 61,2-1-1,0 1 1,0 0-1,1-1 1,1 1-1,1-1 1,0 0-1,1 0 1,8 16-1,-6-15-565,-4-10-359,0 0 0,0 0-1,0-1 1,6 9-1,-2-9-6071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52.212"/>
    </inkml:context>
    <inkml:brush xml:id="br0">
      <inkml:brushProperty name="width" value="0.035" units="cm"/>
      <inkml:brushProperty name="height" value="0.035" units="cm"/>
      <inkml:brushProperty name="color" value="#E71224"/>
    </inkml:brush>
  </inkml:definitions>
  <inkml:trace contextRef="#ctx0" brushRef="#br0">1 1 13382,'0'0'1105,"0"25"-1105,34 18 0,34 14 992,28 5 433,35 0-433,37-5-207,19-14-257,32-9-208,19-9-96,-2-5-112,-15 3-112,-39 0-800,-60-1-2930,-60-5-3745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53.286"/>
    </inkml:context>
    <inkml:brush xml:id="br0">
      <inkml:brushProperty name="width" value="0.035" units="cm"/>
      <inkml:brushProperty name="height" value="0.035" units="cm"/>
      <inkml:brushProperty name="color" value="#E71224"/>
    </inkml:brush>
  </inkml:definitions>
  <inkml:trace contextRef="#ctx0" brushRef="#br0">535 57 6451,'-17'-7'625,"0"0"-1,-1 1 1,0 1-1,-34-5 1,13 6 447,-50 1-1,83 3-1030,1 1-1,-1 0 0,0 1 0,0-1 0,1 1 0,-1 1 1,1-1-1,0 1 0,0-1 0,0 2 0,0-1 1,0 0-1,0 1 0,1 0 0,0 0 0,0 0 0,-6 8 1,-4 6 157,1 1 0,0 0 0,-12 25 0,5-2 159,1 1 0,2 1 0,2 1 1,1 0-1,3 1 0,2 0 0,2 1 0,-2 81 1,9-125-346,-1 52 238,8 69 0,-5-106-227,1 1 0,1-1 0,1 0 0,1-1 0,0 1 0,1-1 0,16 27 0,-11-26-12,1-1 0,1 0 0,0 0-1,1-2 1,1 0 0,0 0 0,1-2 0,1 0 0,0-1 0,1-1 0,0 0 0,1-2 0,36 13-1,-25-12 65,0-1-1,0-2 0,1-1 1,0-2-1,0-1 1,0-1-1,0-2 0,58-7 1,-74 5-22,0-1 1,-1-1-1,1 0 1,-1-1-1,0 0 1,0-2-1,-1 1 1,0-2-1,0 0 1,-1-1 0,0 0-1,0-1 1,-1 0-1,0-1 1,-1 0-1,0-1 1,-1 0-1,0-1 1,-1 0 0,-1-1-1,0 1 1,0-2-1,-2 1 1,0-1-1,0 0 1,-2 0-1,5-21 1,-2-22 172,-2 1 0,-4-65-1,-1 111-208,0-31 29,-2 1 0,-3-1 1,-9-43-1,7 57-27,-1 0 1,-1 0-1,-1 1 0,-2 1 1,-20-35-1,17 37 73,-1 1 0,-1 0 0,-1 1 0,-1 1 0,0 1 0,-2 0 0,-39-28 0,42 36-50,0 1 0,-1 1 0,0 1 0,0 0 0,-1 1 0,0 1 0,0 1 0,-1 1 0,0 1 0,-39-3 0,43 6-172,0 0-1,1 1 1,-1 1-1,1 1 1,-1 0-1,1 2 1,0-1 0,0 2-1,0 0 1,0 1-1,1 1 1,0 0 0,1 1-1,-1 0 1,1 1-1,-19 18 1,-54 54-3480,6 6-2393</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54.840"/>
    </inkml:context>
    <inkml:brush xml:id="br0">
      <inkml:brushProperty name="width" value="0.035" units="cm"/>
      <inkml:brushProperty name="height" value="0.035" units="cm"/>
      <inkml:brushProperty name="color" value="#E71224"/>
    </inkml:brush>
  </inkml:definitions>
  <inkml:trace contextRef="#ctx0" brushRef="#br0">127 373 1361,'0'0'9919,"-20"29"-9260,-59 102-152,74-120-477,1-1 0,0 1 1,0 0-1,1 1 1,0-1-1,1 0 0,1 1 1,0-1-1,0 1 0,2 23 1,0-15 6,-1-12-28,1-1 1,0 0 0,0 0 0,0 0 0,1 0 0,0 0 0,0 0 0,1 0 0,0 0-1,0-1 1,0 0 0,8 10 0,-8-11-15,1-1 0,0 0 0,1 0-1,-1 0 1,1 0 0,0-1 0,0 1 0,0-1-1,0 0 1,0-1 0,1 1 0,-1-1 0,1-1-1,0 1 1,10 1 0,-8-1-29,1-1 0,0-1 0,0 1 1,-1-1-1,1-1 0,0 0 0,-1 0 0,12-3 1,-15 2-47,0 1 0,0-2 1,-1 1-1,1 0 0,0-1 1,-1 0-1,0 0 0,0 0 1,0 0-1,0-1 0,0 0 1,0 0-1,-1 0 0,5-8 1,-1 1-93,-1-1 0,-1 0 0,0 0 0,-1 0 0,0-1 0,3-24 1,-4 17 1559,0-35 1,-3 109-1312,2 87 307,-2-135-376,0 0 1,1 0-1,0 0 1,0 0-1,0 0 0,1 0 1,0 0-1,0 0 0,0-1 1,1 1-1,0-1 0,0 0 1,0 0-1,7 9 1,0-10-3,-5-9 182,-4-19 270,-2 17-403,2-37 128,0 16-70,-1 0 1,-1 0-1,-2 1 0,-6-35 0,3 41-148,2 10-74,1 0 0,1 0-1,0 0 1,-1-22 0,12 38-2156,44 63 1641,-31-39 686,30 31 1,-51-57-39,1-1 0,0-1 0,0 1 0,0 0 0,0 0 0,1-1 0,-1 1 0,0-1 0,1 0 0,-1 0 0,1 0 0,-1 0 0,1 0 0,0 0 0,-1-1 0,1 1 0,0-1 0,-1 0 0,1 0 0,3 0 0,-2-1 19,-1 0 0,1 0-1,-1 0 1,0-1 0,0 1-1,0-1 1,0 0 0,0 0 0,0 0-1,0 0 1,-1 0 0,1-1-1,3-4 1,4-7 59,0 0 1,0-1-1,-2-1 0,13-29 1,-12 21-96,-1 0 1,0 0 0,-2-1-1,-2 0 1,3-26 0,-3-128 2,-4 167 22,0 0 1,-1 0 0,-1 1-1,0-1 1,0 0 0,-1 1-1,-1-1 1,0 1 0,0 0-1,-1 0 1,-1 0 0,0 1-1,0 0 1,-1 0 0,0 1-1,-1-1 1,0 2-1,0-1 1,-1 1 0,-13-9-1,19 14 86,0 1 0,0 0 0,0 0-1,-1 0 1,1 0 0,0 0 0,-1 1 0,1 0-1,-1-1 1,0 1 0,1 1 0,-1-1-1,-6 0 1,9 1-94,0 0-1,1 0 1,-1 0 0,0 0-1,0 0 1,1 0 0,-1 0-1,0 1 1,0-1-1,1 0 1,-1 0 0,0 1-1,1-1 1,-1 0 0,0 1-1,1-1 1,-1 1 0,0-1-1,1 1 1,-1-1-1,1 1 1,-1-1 0,1 1-1,-1 0 1,1-1 0,-1 2-1,-4 21-32,5-17 31,-4 38-36,2 76 0,3-97 4,1 0-1,1-1 1,2 1-1,0 0 1,9 24-1,-3-19-28,1-2 0,1 1 0,2-2-1,0 0 1,2 0 0,37 42 0,-54-67 31,0 1 1,1-1-1,-1 0 1,0 1-1,0-1 1,0 0-1,1 0 1,-1 1-1,0-1 1,0 0-1,1 0 1,-1 1-1,0-1 1,0 0-1,1 0 1,-1 0-1,0 0 1,1 0 0,-1 1-1,0-1 1,1 0-1,-1 0 1,0 0-1,1 0 1,-1 0-1,0 0 1,1 0-1,-1 0 1,0 0-1,1 0 1,-1 0-1,1 0 1,0-11-36,-9-17 60,6 23-27,-1 0 0,1 0 0,-1 1-1,-1 0 1,1-1 0,-1 1-1,0 1 1,1-1 0,-2 0-1,1 1 1,0 0 0,-1 0 0,1 0-1,-9-3 1,5 2 2,-1 1-1,-1 0 1,1 1-1,0 0 1,-1 0 0,1 1-1,-17 0 1,22 1 7,0 1 0,-1-1 1,1 1-1,0 0 0,0 0 0,-1 0 1,1 1-1,0 0 0,0-1 0,1 1 0,-1 1 1,0-1-1,1 0 0,-1 1 0,1 0 0,0 0 1,0 0-1,0 0 0,0 0 0,0 1 0,1-1 1,0 1-1,-1 0 0,1 0 0,1-1 0,-3 7 1,-1 4-8,1 0 0,0 0 0,1 0 0,0 1 0,1-1 0,1 27 0,0-36-48,1 0 1,0 0 0,1 0-1,-1 0 1,1 0 0,0 0-1,1-1 1,-1 1 0,1 0-1,-1 0 1,2-1 0,2 6-1,-3-7-79,1 0 0,0-1 0,0 1 0,0 0 0,0-1 0,0 0-1,1 0 1,-1 0 0,1 0 0,-1 0 0,1-1 0,0 1 0,0-1 0,0 0-1,5 1 1,9 1-832,0-1-1,-1 0 1,1-1-1,0-1 1,24-3-1,21-11-3314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55.247"/>
    </inkml:context>
    <inkml:brush xml:id="br0">
      <inkml:brushProperty name="width" value="0.035" units="cm"/>
      <inkml:brushProperty name="height" value="0.035" units="cm"/>
      <inkml:brushProperty name="color" value="#E71224"/>
    </inkml:brush>
  </inkml:definitions>
  <inkml:trace contextRef="#ctx0" brushRef="#br0">131 175 4114,'0'0'2193,"2"-27"-256,1-7-1280,1-3 642,-2-39 0,-5 77 1679,-17 22-2600,-1 6-197,1 2 1,-15 32-1,27-47-86,1-1 0,1 2 0,1-1 0,0 1 0,1-1-1,-2 31 1,5-44-93,1 1-1,0 0 0,0 0 1,0 0-1,0 0 0,1 0 1,-1 0-1,1 0 0,0 0 1,0 0-1,1-1 0,-1 1 1,1 0-1,0-1 0,0 1 1,0-1-1,4 5 0,-2-4 0,0-1 0,0 0 0,0-1 0,0 1 0,0-1 0,0 0 0,1 0-1,-1 0 1,1 0 0,0-1 0,-1 0 0,1 0 0,0 0 0,5 0 0,6 1-21,-1-1 0,1-1 0,0 0 0,0-1 0,-1 0 0,1-1 1,22-7-1,-29 6-275,-1 0 1,1-1-1,-1 0 1,1 0-1,-1-1 1,0 0-1,-1 0 1,1-1-1,-1 0 1,-1-1-1,1 1 1,-1-1-1,9-13 1,-6 5-1730,0 1 0,6-19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57.006"/>
    </inkml:context>
    <inkml:brush xml:id="br0">
      <inkml:brushProperty name="width" value="0.035" units="cm"/>
      <inkml:brushProperty name="height" value="0.035" units="cm"/>
      <inkml:brushProperty name="color" value="#E71224"/>
    </inkml:brush>
  </inkml:definitions>
  <inkml:trace contextRef="#ctx0" brushRef="#br0">0 442 7027,'0'0'2620,"27"-13"-2273,4-2-287,19-9 85,72-25-1,616-171 1142,-677 205-1255,-2-2-1,87-39 0,-134 51-12,1-1 0,-1 2 1,1-1-1,0 2 0,0 0 0,1 0 1,-1 2-1,0-1 0,1 2 0,-1-1 1,16 3-1,-28-1-22,1-1 1,0 1-1,0 0 0,-1-1 1,1 1-1,0 0 1,-1 0-1,1 0 0,-1 1 1,1-1-1,-1 0 0,0 0 1,0 1-1,1-1 1,-1 1-1,0-1 0,0 1 1,0-1-1,-1 1 1,1 0-1,0-1 0,0 1 1,-1 0-1,1 3 0,1 0-17,16 48-105,-3 0-1,14 95 1,-12-58 126,17 60 68,7-2 0,6-2 0,125 263 0,-111-281 1,51 153 1,-58-138-415,-34-97 221,-2 1 0,-3 0 0,14 68 0,-6 126 237,-18-161 1,3 0-1,24 106 1,17-32-62,-1-1-13,-40-124-39,-2 0 0,-1 1 0,1 38 0,-5-47-3,0 3-99,-3 33 0,1-50 47,0 0 0,0 0 0,-1 0 0,0 0 1,0-1-1,-1 1 0,0-1 0,0 1 0,-5 6 1,-15 20-209,-1-1 1,-2-1 0,-1-1 0,-2-2 0,0-1 0,-44 31-1,48-42 268,0 0 0,-1-1 1,0-2-1,-1-1 0,-1-1 0,0-1 0,0-1 0,-1-2 0,-37 5 0,-84-1 305,-160-8 1,161-5 84,144 2-402,0 0 1,-1 0-1,1 0 0,0-1 0,-1 0 0,-4-2 0,7 2-14,0-1-1,0 1 0,0-1 0,0 0 0,1 0 0,-1 0 1,1 0-1,-1 0 0,1-1 0,-4-4 0,3 2 11,-1 1-1,0 0 1,0 0-1,-1 0 1,1 0-1,-1 1 1,0 0-1,0-1 1,-8-2-1,1 1 135,-1 1 0,-24-4 0,29 6-57,6 2-6,0 0 0,0-1 0,-1 1-1,1-1 1,0 0 0,0 0 0,0 0 0,0 0-1,0 0 1,0 0 0,1 0 0,-1 0-1,0-1 1,-1-1 0,1 0 107,-1-1 0,1 1 0,1-1 0,-1 0 0,0 0 0,0-5 0,-2-1-245,-119-292 378,-9-25-61,-31-318-783,111 403 447,-70-332 781,46-6-1376,67 385-1159,5 10-788</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58.219"/>
    </inkml:context>
    <inkml:brush xml:id="br0">
      <inkml:brushProperty name="width" value="0.035" units="cm"/>
      <inkml:brushProperty name="height" value="0.035" units="cm"/>
      <inkml:brushProperty name="color" value="#E71224"/>
    </inkml:brush>
  </inkml:definitions>
  <inkml:trace contextRef="#ctx0" brushRef="#br0">0 0 15383,'0'0'80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59.813"/>
    </inkml:context>
    <inkml:brush xml:id="br0">
      <inkml:brushProperty name="width" value="0.035" units="cm"/>
      <inkml:brushProperty name="height" value="0.035" units="cm"/>
      <inkml:brushProperty name="color" value="#E71224"/>
    </inkml:brush>
  </inkml:definitions>
  <inkml:trace contextRef="#ctx0" brushRef="#br0">4670 416 10325,'0'0'2873,"-16"-17"-2774,-54-51-6,64 62-59,0 1-1,0 1 1,0-1-1,-1 1 1,1 0-1,-1 1 1,0-1 0,-10-2-1,-3-2 55,-287-113 645,223 88-660,-1 3-1,-2 5 0,-1 3 1,-1 4-1,0 4 1,-1 4-1,-117 2 0,182 8-71,-65-1-2,0 4 0,-111 18 0,-387 110 70,-234 112-178,662-191 101,-153 56-14,10 27 1,232-97 28,2 3 1,2 3 0,1 3-1,3 2 1,-109 111-1,143-128-12,2 1 0,1 1 0,1 1 0,3 2-1,0 0 1,3 1 0,1 1 0,1 1 0,3 1 0,1 0-1,2 0 1,2 1 0,2 1 0,-4 82 0,11-118 6,1 185-125,0-174 111,2 0 0,0 0 1,2 0-1,-1-1 0,2 1 0,1-1 0,9 19 0,4 2-18,49 68 0,-30-54 75,3-2 1,2-1 0,1-3-1,100 78 1,-100-91-3,2-2-1,2-3 1,1-1 0,0-2-1,2-3 1,55 16 0,-59-26-11,0-2 0,1-3 0,0-2 0,0-2 0,0-2 0,0-2 0,62-9 0,-55 1-1,-1-2 0,0-3-1,56-21 1,154-81-758,-98 22-1958,-21-12-3442</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01.783"/>
    </inkml:context>
    <inkml:brush xml:id="br0">
      <inkml:brushProperty name="width" value="0.035" units="cm"/>
      <inkml:brushProperty name="height" value="0.035" units="cm"/>
      <inkml:brushProperty name="color" value="#E71224"/>
    </inkml:brush>
  </inkml:definitions>
  <inkml:trace contextRef="#ctx0" brushRef="#br0">22 903 6995,'0'0'3698,"-4"-3"-3050,-14-8 4159,18 11-4705,10 2 575,15 5-1092,21 12 438,0 2 0,58 37 0,-95-51-4,-1 0 0,15 14 0,-19-17-52,-2-3 22,-1-1 294,-1-4-166,23-238 150,46-164-155,-6 36 558,-62 357-1502,-1 26-951,0 75-4708,0-40-2446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04.314"/>
    </inkml:context>
    <inkml:brush xml:id="br0">
      <inkml:brushProperty name="width" value="0.035" units="cm"/>
      <inkml:brushProperty name="height" value="0.035" units="cm"/>
      <inkml:brushProperty name="color" value="#E71224"/>
    </inkml:brush>
  </inkml:definitions>
  <inkml:trace contextRef="#ctx0" brushRef="#br0">7 191 8612,'0'0'3764,"-5"-5"-3213,5 4-545,0 1-1,0 0 1,0 0 0,0 0 0,0 0-1,-1 0 1,1 0 0,0 0-1,0 0 1,0-1 0,0 1-1,0 0 1,0 0 0,0 0-1,0 0 1,-1-1 0,1 1 0,0 0-1,0 0 1,0 0 0,0 0-1,0 0 1,0-1 0,0 1-1,0 0 1,0 0 0,0 0-1,0 0 1,0-1 0,0 1 0,0 0-1,0 0 1,0 0 0,1 0-1,-1-1 1,0 1 0,0 0-1,0 0 1,0 0 0,0 0-1,0 0 1,0-1 0,0 1 0,0 0-1,1 0 1,-1 0 0,0 0-1,0 0 1,121-28 161,158-16-1,-151 26-147,429-36 471,2 32 167,-507 21-603,-52 1-67,0-1 0,1 1 0,-1 0 0,0 0 0,1 0 0,-1-1 1,0 1-1,0 0 0,1 0 0,-1-1 0,0 1 0,0 0 0,1 0 0,-1-1 1,0 1-1,0 0 0,0-1 0,1 1 0,-1 0 0,0-1 0,0 1 0,0 0 0,0-1 1,0 1-1,0 0 0,0-1 0,0 1 0,0 0 0,0-1 0,0 1 0,0-1 0,0 1 1,0 0-1,0-1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0:30.313"/>
    </inkml:context>
    <inkml:brush xml:id="br0">
      <inkml:brushProperty name="width" value="0.035" units="cm"/>
      <inkml:brushProperty name="height" value="0.035" units="cm"/>
      <inkml:brushProperty name="color" value="#E71224"/>
    </inkml:brush>
  </inkml:definitions>
  <inkml:trace contextRef="#ctx0" brushRef="#br0">7 619 5410,'-6'-12'2665,"5"10"-934,5 7-393,1 2-1305,0-1 0,1 0 0,0 0 1,0-1-1,0 0 0,1 0 0,-1 0 0,1-1 1,0 0-1,1 0 0,-1-1 0,1 0 0,0 0 1,-1 0-1,1-1 0,0-1 0,10 2 0,-18-3-29,1 0-1,0 0 0,-1 0 0,1-1 0,0 1 1,-1 0-1,1 0 0,0 0 0,-1-1 0,1 1 0,0 0 1,-1 0-1,1-1 0,-1 1 0,1-1 0,-1 1 1,1 0-1,-1-1 0,1 1 0,-1-1 0,1 1 1,-1-1-1,0 0 0,1 1 0,-1-1 0,0 1 0,1-2 1,3-19 154,-3 14-126,3-49 79,-5-75 0,0 93-26,-2 0-55,-1 1 0,-3 0 0,-14-48 0,9 40 37,-8-63 0,14 42 184,4 62-393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04.706"/>
    </inkml:context>
    <inkml:brush xml:id="br0">
      <inkml:brushProperty name="width" value="0.035" units="cm"/>
      <inkml:brushProperty name="height" value="0.035" units="cm"/>
      <inkml:brushProperty name="color" value="#E71224"/>
    </inkml:brush>
  </inkml:definitions>
  <inkml:trace contextRef="#ctx0" brushRef="#br0">0 409 8724,'0'0'3367,"37"-11"-2823,76-22-204,119-17 0,1083-190 2515,-1255 227-2129,90-31-1,-149 44-693,-1 0-1,1 0 0,0 0 0,-1 0 1,1 0-1,0 0 0,-1-1 1,1 1-1,-1 0 0,1 0 0,0-1 1,-1 1-1,1 0 0,-1-1 0,1 1 1,-1 0-1,1-1 0,-1 1 0,1-1 1,-1 1-1,1-1 0,-1 1 0,0-1 1,1 1-1,-1-1 0,0 0 0,0 1 1,1-1-1,-1 0 0,0 1 1,0-1-1,0 1 0,0-1 0,0 0 1,0 1-1,0-1 0,0 0 0,0 0 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14.011"/>
    </inkml:context>
    <inkml:brush xml:id="br0">
      <inkml:brushProperty name="width" value="0.035" units="cm"/>
      <inkml:brushProperty name="height" value="0.035" units="cm"/>
      <inkml:brushProperty name="color" value="#E71224"/>
    </inkml:brush>
  </inkml:definitions>
  <inkml:trace contextRef="#ctx0" brushRef="#br0">3399 886 7684,'0'0'4687,"1"-5"-4156,1-14 67,-2 14 109,-2-15 1152,-1 15-1767,-1 0 0,1 1 0,-1 0 0,0 0 0,0 0 0,-1 0-1,-7-5 1,-38-21 144,38 24-209,-27-15-9,-2 2 0,0 2 0,-1 2 0,0 1 1,-2 3-1,1 1 0,-1 2 0,0 3 0,-90-1 0,107 6-3,-9-1 9,0 1-1,0 2 1,0 2 0,-48 11 0,-28 21-12,-121 57 1,65-24 15,60-23-56,3 4 1,-170 109-1,115-57-4,-263 186 19,324-212 15,1-1 5,-131 128 0,150-122 13,22-26 17,-68 88-1,-56 87-70,172-216 26,0 1 0,1 0 0,0 0 0,1 0 0,1 1 0,0 1 0,2-1 0,-1 1 0,-1 16 0,1 19-59,1 83 0,5-112 56,1-1 0,1 0 0,1 0 0,1 0 0,1-1 0,1 0 0,14 32 0,4-3 28,57 86 1,-49-89-32,3-2 1,2-2-1,1-1 0,89 72 1,-37-46-25,151 87 0,-219-142 37,26 16-32,103 43 0,-115-58 17,8 3-9,61 14-1,-33-17-40,0-4-1,1-2 0,85-3 1,814-19 146,-314 10 620,-158 4 294,-361-5-820,145-26 1,134-51 284,-120 16 85,-171 35-396,436-117 363,-475 122-416,421-142 1056,-429 135-1036,-1-3-1,-2-3 1,-1-4 0,77-58 0,-139 90-101,0 0 0,-1-1 0,-1-1 1,0 0-1,0-1 0,-1-1 0,-1 0 1,-1 0-1,0-1 0,-1 0 0,0-1 1,-2 0-1,0 0 0,5-19 0,-1-12 12,-3 1-1,5-76 0,-9-101 15,-4 169-33,-3-5-6,-1 0-1,-4 1 1,-18-73-1,-61-173 36,69 246-21,-19-58 15,-59-126 0,72 193-40,-2 2-1,-1 1 1,-3 1 0,-2 2-1,-37-41 1,-51-35-28,-186-144 1,202 181 56,-3 5-1,-152-83 1,191 126-19,-2 2 0,0 4 0,-3 2 0,0 4 0,-110-20 0,77 29-1,0 5 0,-120 4 0,-53 18 15,172 4-34,-113 31 0,-154 66-199,-43 49-832,-482 277-4661,448-202-870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35.477"/>
    </inkml:context>
    <inkml:brush xml:id="br0">
      <inkml:brushProperty name="width" value="0.035" units="cm"/>
      <inkml:brushProperty name="height" value="0.035" units="cm"/>
      <inkml:brushProperty name="color" value="#E71224"/>
    </inkml:brush>
  </inkml:definitions>
  <inkml:trace contextRef="#ctx0" brushRef="#br0">1497 3478 6643,'24'0'3100,"-19"2"-3077,1 0 0,-1 0 0,1 0 0,-1 1 0,0 0 0,0 0 0,6 4 0,15 9 204,208 88 749,-178-81-759,-24-11-67,0-1 1,0-2 0,1-1 0,61 5 0,135-6 542,-185-7-574,28-2 118,99-16 1,72-26-58,-208 37-160,502-143 923,-259 64-710,-174 55-138,0-4 0,186-94 1,-175 70 217,51-27-21,-131 65-207,-1-1-1,48-40 1,53-73 297,-99 97-322,-21 21 24,0-1-1,-2 0 0,0-1 0,-1-1 1,18-39-1,-16 23 66,-1 1 0,14-67 1,-26 98-143,31-196 247,-19 80-236,3-78 7,-16 157-29,-3-84-31,1 105 30,-1 0 0,0 0 0,-2 0 0,-9-24 0,-71-147 159,16 41-47,24 29-35,31 77-28,-2 1 1,-2 0 0,-27-44 0,14 40-57,-3 0 0,-1 3-1,-2 1 1,-2 2 0,-2 1 0,-79-58 0,43 44-6,-2 4 1,-3 3 0,-112-46-1,45 25 55,-154-60 54,227 103-117,-118-21 0,-82 3 14,174 29 74,-254-17 80,-3 25-188,321 9 21,1 1 0,-1 3 0,1 0 0,-62 23 0,39-13-13,-631 219 137,291-78 4,238-97-148,124-47 53,1 3 0,-68 40 0,85-43-36,0 0-1,2 2 1,-1 0 0,2 1 0,0 0 0,-17 25 0,27-33 25,-41 56-21,-56 99 0,92-141 2,0 0 1,2 1-1,1 1 0,1-1 0,1 1 0,1 1 0,1-1 0,-2 42 0,4 60 32,5 1-1,25 173 1,-19-260-37,2 0-1,2 0 1,1-1 0,27 56-1,95 142-80,97 106 126,-179-273 100,4-3-1,108 101 1,-130-138-73,196 163 197,-197-170-225,0 0-1,2-3 1,1-1-1,1-1 1,44 14-1,-15-14 32,73 11 0,7 2-365,-127-26-503,27 10-1,-42-14 202,-1 0-1,1 0 0,-1 1 0,0 0 1,0-1-1,5 6 0,-8-7 19,0 0-1,0 0 1,-1 0-1,1 0 1,0 0-1,-1 0 1,1 0-1,0 0 0,-1 0 1,0 0-1,1 1 1,-1-1-1,0 0 1,1 2-1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11.534"/>
    </inkml:context>
    <inkml:brush xml:id="br0">
      <inkml:brushProperty name="width" value="0.035" units="cm"/>
      <inkml:brushProperty name="height" value="0.035" units="cm"/>
      <inkml:brushProperty name="color" value="#E71224"/>
    </inkml:brush>
  </inkml:definitions>
  <inkml:trace contextRef="#ctx0" brushRef="#br0">319 1673 6755,'-2'-6'-412,"-3"-9"4297,6 14-3803,-1 1 1,1-1-1,-1 1 0,1 0 1,-1-1-1,1 1 1,-1 0-1,1-1 0,-1 1 1,1 0-1,-1 0 0,1-1 1,0 1-1,-1 0 1,1 0-1,-1 0 0,1 0 1,0 0-1,-1 0 1,1 0-1,-1 0 0,1 0 1,0 0-1,-1 0 1,1 1-1,-1-1 0,1 0 1,-1 0-1,1 0 0,0 1 1,120 36 525,-27-7-354,116 32 341,89 25-305,-244-76-225,0-1-1,78 2 1,112-9 61,-143-4-118,-36-1 16,83-13-1,65-23-41,-65 11 48,36-3 29,486-102 13,-318 18 120,359-142 0,-646 233-121,-1-4 0,74-42 0,-112 54 39,0-1 0,-1-2 0,0 0 0,-2-2 0,0-1 0,-1 0 0,-1-2-1,-1-1 1,-2 0 0,20-32 0,42-55 103,-35 50-194,-39 50-12,0 0 0,-1 0 0,0 0-1,-1-1 1,0 0 0,-1 0 0,0 0 0,-1 0-1,2-14 1,-1-12-15,-2-65 1,-2 72-17,-1 14 27,0 0 0,-1 0 0,-1 0-1,0 0 1,-1 0 0,-1 1 0,-1 0-1,0 0 1,-1 0 0,-1 1 0,0 0-1,-1 0 1,-1 1 0,0 0-1,-1 1 1,-24-23 0,18 21 1,-1 0-1,0 1 1,-1 2-1,-1 0 1,0 0 0,0 2-1,-1 1 1,-1 0-1,1 2 1,-1 0 0,-1 2-1,-28-4 1,-56 0 55,-143 7 0,122 4-68,3-4-29,10 0 82,-177 19 1,-22 42-106,-38 5 138,-605 102-21,794-133-39,-62 15-45,-176 85 7,233-71-28,-34 13 79,26-4 45,-46 19-11,208-83-67,1 1-1,0 0 1,1 0-1,0 1 1,1 1-1,-1 0 1,2 1-1,-17 20 1,4 0-9,1 1 0,-20 43 0,34-59 5,1 0-1,1 0 1,1 0-1,0 1 0,1 0 1,-3 30-1,3 106-11,4-103 22,1-30 5,1 1 0,1-1 1,0 0-1,2 0 0,0 0 0,1-1 0,1 0 0,1 0 1,11 20-1,-6-16 0,1-1-1,0-1 1,2 0 0,0-1 0,2-1-1,35 32 1,-39-41 10,1 1 0,0-2 1,1 0-1,0-1 0,0-1 0,1 0 1,-1-1-1,1-1 0,1-1 0,21 3 0,15 0 98,110-3 0,-120-6-83,0-2-1,0-2 0,72-19 1,121-56-219,-229 78 76,60-27-1475,-62 26 1043,1 0-1,-1 0 1,0 0-1,-1-1 1,1 0-1,-1 0 1,8-9-1,4-17-5083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12.449"/>
    </inkml:context>
    <inkml:brush xml:id="br0">
      <inkml:brushProperty name="width" value="0.035" units="cm"/>
      <inkml:brushProperty name="height" value="0.035" units="cm"/>
      <inkml:brushProperty name="color" value="#E71224"/>
    </inkml:brush>
  </inkml:definitions>
  <inkml:trace contextRef="#ctx0" brushRef="#br0">51 293 9748,'-11'-16'568,"7"11"-339,-1-1 0,1 0 1,0 0-1,0-1 0,1 1 1,0-1-1,0 0 0,0 0 0,1 0 1,0 0-1,-1-8 0,7 15 73,1 2-301,0 0 0,0 0-1,-1 1 1,1-1 0,-1 1 0,1 0 0,-1 0 0,0 0 0,5 5 0,35 40-37,-31-32 33,17 18 27,-2 1-1,-1 2 0,38 69 1,-65-106-25,7 10 10,-6-10-13,-1 1-1,0-1 1,1 0 0,-1 0 0,0 0-1,1 0 1,-1 0 0,1 0 0,-1 0-1,0 0 1,1 0 0,-1 0-1,0 0 1,1 0 0,-1-1 0,1 1-1,-1 0 1,0 0 0,1 0 0,-1 0-1,0-1 1,1 1 0,-1 0-1,0 0 1,0-1 0,1 1 0,-1 0-1,0 0 1,0-1 0,1 1 0,-1 0-1,0-1 1,0 1 0,0 0-1,1-1 1,-1 1 0,0 0 0,0-1-1,0 1 1,0-1 0,0 1 0,0 0-1,0-1 1,0 1 0,25-63-131,-7 17-71,37-69 0,-40 89 224,1 1 1,1 1-1,2 0 1,0 1-1,44-39 1,-51 52 50,1 0 0,0 1 0,1 0 0,0 1 0,0 1 0,1 0 0,0 1 0,0 0 0,0 1 0,1 1 0,-1 1 0,30-3 0,-37 5-26,0 1 0,-1 0 0,1 1 0,0-1-1,0 1 1,0 1 0,-1 0 0,1 0 0,-1 0 0,1 1 0,-1 0-1,7 5 1,-6-3-3,0 1 0,-1 0 0,0 0-1,0 0 1,-1 1 0,0 0 0,0 0 0,0 1 0,7 14-1,-5-6 13,0 0 0,-1 0 0,-1 0 0,-1 1 0,7 29 0,-8-14 34,0 0-1,-1 41 1,-3-62-53,0-1 0,0 1 0,-1 0 1,0-1-1,-1 1 0,0 0 0,-1-1 1,0 0-1,-1 0 0,0 0 1,0 0-1,-1 0 0,0-1 0,-13 17 1,3-8 25,-2 0 1,0-1 0,-1-1 0,0 0-1,-2-2 1,0 0 0,0-1 0,-24 11 0,18-12-144,0-1 0,-1-1 0,0-1 1,-1-2-1,0 0 0,-39 3 1,58-9-107,-1 0 0,1-1 0,0 0 0,0 0 0,-1-1 0,1-1 0,-13-2 0,18 2 29,0 1 0,1-1-1,-1 0 1,0 0 0,1 0 0,0-1-1,-1 1 1,1-1 0,0 0-1,0 0 1,1 0 0,-1 0 0,1 0-1,-1 0 1,1-1 0,0 1 0,0-1-1,-2-6 1,-1-6-1218,1 0-1,1 0 1,-3-31-1,5 47 1320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12.904"/>
    </inkml:context>
    <inkml:brush xml:id="br0">
      <inkml:brushProperty name="width" value="0.035" units="cm"/>
      <inkml:brushProperty name="height" value="0.035" units="cm"/>
      <inkml:brushProperty name="color" value="#E71224"/>
    </inkml:brush>
  </inkml:definitions>
  <inkml:trace contextRef="#ctx0" brushRef="#br0">1 399 10261,'10'1'534,"-1"0"0,1 0 1,14 4-1,27 4-444,-37-9 107,1 0-1,-1 0 0,21-4 0,-28 2-146,0 1 0,0-2 0,-1 1 0,1-1 0,0 0 1,-1 0-1,0-1 0,11-8 0,-4 2-21,0 0 1,-1-1-1,-1 0 1,0-1 0,0-1-1,-1 0 1,-1 0 0,0-1-1,-1 0 1,0 0-1,-1-1 1,-1 0 0,0 0-1,-1-1 1,-1 1-1,-1-1 1,0 0 0,0 0-1,-1-18 1,-2 30-8,0 0 0,0-1 0,0 1 0,-1 0 0,1 0 0,-1 0-1,0 0 1,0 0 0,-1 0 0,1 0 0,-1 0 0,-4-6 0,4 7 14,-1 1 1,1 0-1,-1-1 0,1 1 0,-1 0 1,0 1-1,0-1 0,0 1 0,0-1 1,0 1-1,0 0 0,0 0 1,0 0-1,0 0 0,0 1 0,-7-1 1,3 0 28,0 1 0,0 1-1,0-1 1,0 1 0,0 1 0,0-1 0,0 1 0,0 0 0,1 1 0,-1-1 0,1 1 0,-1 1 0,1-1 0,0 1 0,1 0 0,-1 1 0,0-1 0,1 1 0,-9 10 0,-3 6 62,0 1 1,1 0-1,-23 44 0,29-46-89,0 0 0,1 0 0,1 1 0,1 0-1,1 1 1,1 0 0,1-1 0,1 2-1,1-1 1,0 0 0,2 0 0,4 34-1,-4-52-39,1 0-1,0 0 1,0-1-1,0 1 1,0 0-1,0 0 0,1 0 1,0-1-1,0 1 1,0-1-1,0 0 1,1 1-1,-1-1 1,1 0-1,-1 0 1,1-1-1,0 1 0,1 0 1,-1-1-1,0 0 1,5 3-1,0-2-21,0 0 0,0 0-1,0-1 1,1 0 0,-1 0-1,0-1 1,1 0 0,14-1 0,-18 0-136,1 0 1,-1-1 0,1 1 0,-1-1 0,1-1 0,-1 1 0,0-1 0,0 1 0,0-2 0,0 1 0,0 0 0,0-1 0,8-6 0,-6 3-320,0-1 1,-1 0 0,0 0-1,0 0 1,-1 0 0,0-1-1,6-11 1,17-48-4884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13.309"/>
    </inkml:context>
    <inkml:brush xml:id="br0">
      <inkml:brushProperty name="width" value="0.035" units="cm"/>
      <inkml:brushProperty name="height" value="0.035" units="cm"/>
      <inkml:brushProperty name="color" value="#E71224"/>
    </inkml:brush>
  </inkml:definitions>
  <inkml:trace contextRef="#ctx0" brushRef="#br0">0 418 8772,'0'0'2430,"1"4"-1709,6 9-640,-1 0 0,1 0 0,1 0 0,18 21 1,45 45 742,-60-68-733,0-1 0,1 0 0,0-1 0,0 0 0,18 9 0,-21-14-65,0 0 1,0-1-1,1 1 1,0-2-1,-1 1 1,1-1-1,0-1 1,20 1-1,-27-2-7,1 0 0,-1-1 0,0 1 0,1-1 0,-1 1 0,0-1 0,0 0 0,1 0 0,-1-1 0,0 1 0,0 0-1,0-1 1,0 0 0,-1 0 0,1 0 0,3-3 0,-3 1 7,1 0 0,0-1 0,-1 0-1,0 0 1,0 0 0,0 0 0,-1 0 0,4-10-1,0-7 83,-2 0-1,0 0 1,2-44 0,-4 24 146,-1 0 1,-9-70 0,5 92-166,-1 1-1,-1 0 1,0 0 0,-2 0 0,0 1 0,-1 0-1,0 1 1,-12-17 0,-18-19 322,35 49-355,-1 0 1,0 0 0,0 0 0,0 1 0,0-1 0,-1 1-1,1 0 1,-1 0 0,-7-3 0,12 6-77,-1 0-1,1-1 1,-1 1 0,0 0-1,1 0 1,-1 0 0,1 0-1,-1 0 1,0 0 0,1 0-1,-1 0 1,0 0 0,1 0-1,-1 0 1,1 0 0,-1 0-1,0 0 1,1 0 0,-1 1-1,1-1 1,-1 0 0,0 0-1,1 1 1,-1-1 0,1 0 0,-1 1-1,1-1 1,-1 1 0,1-1-1,0 1 1,-1-1 0,1 1-1,-1-1 1,1 1 0,0-1-1,0 1 1,-1-1 0,1 1-1,0-1 1,0 1 0,-1 0-1,1-1 1,0 1 0,0 0-1,0 0 1,0 34-1609,1-27 1245,-1-5 214,0 0 1,0 0-1,1 1 0,-1-1 1,1 0-1,0 0 1,0 0-1,0 0 0,1 0 1,-1 0-1,1 0 0,0 0 1,-1 0-1,1-1 1,0 1-1,1-1 0,-1 1 1,0-1-1,5 3 0,0 0-288,0-1-1,0-1 0,1 1 1,-1-1-1,1 0 0,0-1 1,9 2-1,47 7-3569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14.013"/>
    </inkml:context>
    <inkml:brush xml:id="br0">
      <inkml:brushProperty name="width" value="0.035" units="cm"/>
      <inkml:brushProperty name="height" value="0.035" units="cm"/>
      <inkml:brushProperty name="color" value="#E71224"/>
    </inkml:brush>
  </inkml:definitions>
  <inkml:trace contextRef="#ctx0" brushRef="#br0">233 1262 64,'5'-4'1203,"-3"2"-660,0 1 1,0-1-1,1 0 1,-1 1-1,-1-1 1,1 0-1,0 0 1,0-1-1,-1 1 1,1 0 0,-1-1-1,1 1 1,-1 0-1,0-1 1,0 0-1,0 1 1,0-7 2417,-1 20-2591,0 3-348,-1-9 19,1 1-1,0-1 0,0 1 1,1-1-1,2 11 1,-3-15-35,1 0 0,-1 1 0,1-1-1,0 0 1,-1 0 0,1 1 0,0-1 0,0 0 0,0 0 0,0 0 0,0 0 0,0 0 0,0 0 0,0 0 0,0 0 0,0-1 0,1 1 0,-1 0 0,0-1 0,1 1 0,-1-1 0,0 1 0,1-1 0,-1 0 0,1 1 0,-1-1 0,0 0 0,2 0 0,2 0 12,-1 0 1,0 0-1,1-1 0,-1 1 0,0-1 1,1 0-1,-1 0 0,0-1 1,0 1-1,0-1 0,0 0 1,0 0-1,0 0 0,-1-1 1,1 1-1,-1-1 0,0 0 1,6-5-1,1-5 24,1 0 0,-2-1 0,14-23 0,-17 25-38,6-8 18,-2-1 0,-1 0 0,0-1-1,-2 0 1,0 0 0,-2-1 0,0 0 0,-1 0 0,-2 0-1,0-34 1,-2 35-4,1 5-26,0 0 0,-2 0 0,0 1 0,-1-1 0,-1 0 0,0 1 1,-1 0-1,-8-20 0,1 13 7,-2 0 0,0 1 0,-1 1 0,-2 0 0,0 1 0,-32-32 0,16 23 22,-1 1 0,-2 2 0,-44-27 0,78 53-17,-7-6 143,-1 0-1,1 1 0,-1 1 1,0-1-1,0 2 1,-1-1-1,1 1 0,-1 0 1,1 1-1,-16-2 0,24 4-114,-1 0 0,1 0 0,0 0 0,0 1 0,0-1 0,-1 0 0,1 0 0,0 1 0,0-1 0,0 0 0,0 1 0,0-1 0,0 1 0,0 0 0,0-1 0,0 1 0,0 0 0,0 0 0,0-1-1,0 1 1,-1 2 0,-10 27 84,11-26-94,-7 29 18,1 0 0,2 0 1,2 1-1,1-1 1,1 1-1,5 40 0,-3-61-38,2 0 0,-1 0 0,2 0 0,0-1 0,0 1 0,1-1 0,1 0 0,0 0 0,0 0 0,1-1 0,1 0 0,0-1 0,0 0 0,1 0 0,1 0-1,-1-1 1,2-1 0,12 10 0,-3-5 15,1-1 1,0-1-1,0-1 0,1-1 0,1-1 0,-1 0 0,1-2 0,0-1 0,35 4 1,-20-6-233,0-1 1,0-2 0,39-5 0,-67 3-68,0 0-1,0 0 0,-1-2 1,1 1-1,-1-1 0,0 0 1,1-1-1,-2 0 0,1 0 1,-1-1-1,0 0 0,0-1 1,0 1-1,-1-2 0,0 1 1,-1-1-1,0 0 0,0 0 1,6-12-1,-2 3-194,-2 0 0,0-1 1,-1 1-1,-1-1 0,-1-1 0,0 1 1,-2-1-1,0 0 0,1-26 0,-4-28 1839,0 45 4010,0 32-4641,0 2-719,0 17 103,0 0 1,2 0-1,7 40 1,-7-56-103,0 1-1,1-1 1,0 0 0,0 0 0,1 0-1,-1 0 1,2 0 0,-1-1 0,1 1-1,0-1 1,0-1 0,0 1 0,1-1-1,0 0 1,8 6 0,-7-7-12,-1-1-1,1 1 1,-1-1 0,1-1 0,0 1-1,0-1 1,0 0 0,0-1 0,14 2-1,-17-3-1,0 0-1,0 0 1,0 0-1,0 0 1,0-1-1,0 1 0,-1-1 1,1 0-1,0 0 1,0-1-1,0 1 0,-1-1 1,1 0-1,-1 0 1,1 0-1,-1 0 1,0 0-1,0-1 0,5-5 1,-3 2-32,-1-1 0,0 0 0,0 0 0,-1 0 0,1 0 0,-2 0 0,1-1 1,-1 1-1,2-15 0,-1-3-44,0-46 0,-3 63 79,0-1-1,-1 1 1,0-1 0,-1 1-1,0 0 1,0-1 0,0 1-1,-1 0 1,-1 1 0,1-1 0,-1 0-1,0 1 1,-1 0 0,0 0-1,0 0 1,-1 1 0,1 0-1,-1 0 1,-1 0 0,1 0 0,-13-7-1,16 11 22,1 1 28,0-1 1,0 1-1,0 0 1,0 0-1,0 0 0,0 0 1,0 0-1,-1 1 1,1-1-1,0 0 0,-1 1 1,-3-1-1,5 1-262,6 0-39,8 0 55,12 1-515,47-7 0,-63 5 588,-1-1 0,1 0 0,-1-1 0,1 0-1,-1 0 1,0-1 0,0 0 0,-1 0 0,10-7 0,-13 8 136,0 0 0,0 0 0,0 0 0,0-1 0,0 1 0,-1-1 0,1 0 0,-1 0 0,0 0 0,0 0 0,4-9 0,-7 13 17,0 0-1,-1 0 1,1 0 0,0 0 0,0 0 0,0 0 0,0 1 0,0-1-1,0 0 1,0 0 0,1 0 0,-1 0 0,0 0 0,0 0-1,0 0 1,0 0 0,0 1 0,0-1 0,0 0 0,0 0 0,0 0-1,0 0 1,0 0 0,0 0 0,0 0 0,0 0 0,0 0-1,0 0 1,1 0 0,-1 0 0,0 1 0,0-1 0,0 0-1,0 0 1,0 0 0,0 0 0,0 0 0,0 0 0,0 0 0,1 0-1,-1 0 1,0 0 0,0 0 0,0 0 0,0 0 0,0 0-1,0 0 1,0 0 0,0 0 0,1 0 0,-1 0 0,0 0-1,0 0 1,0 0 0,0-1 0,0 1 0,0 0 0,0 0 0,0 0-1,0 0 1,1 0 0,-1 0 0,0 0 0,0 0 0,0 0-1,12 29 406,-1 1 0,12 54 0,-2-7 343,-6-33-877,2 0 0,1-1 0,33 54 0,-53-111-2744,-12-26 1507,-2 1 1,-3 0-1,-38-62 0,-6-12 543,36 61 673,-26-80 0,45 105 521,0 1 0,2-1 0,1 1 0,2-2 1,-2-34-1,5 59-263,0 0-1,0 0 1,0 1 0,0-1 0,0 0 0,1 0-1,-1 0 1,1 1 0,0-1 0,0 0 0,0 1 0,0-1-1,0 1 1,1-1 0,-1 1 0,1-1 0,-1 1-1,3-3 1,-1 3-9,0 1 0,1-1-1,-1 0 1,1 1 0,-1 0-1,1 0 1,-1 0 0,1 0-1,0 0 1,-1 1-1,1 0 1,0-1 0,4 2-1,2-2-10,0 0 0,0 1 0,0 1 0,0-1 0,1 2 0,-1-1 0,0 2 0,-1-1-1,1 1 1,0 1 0,-1 0 0,1 0 0,-1 0 0,-1 2 0,11 6 0,-10-5-97,0 0 0,-1 1 1,1 1-1,-1 0 0,-1 0 1,0 0-1,0 1 0,-1 0 0,0 0 1,-1 0-1,0 1 0,-1 0 1,0 0-1,0 0 0,-1 0 1,-1 1-1,0-1 0,-1 1 1,0 0-1,0 0 0,-2 17 1,-1-19-56,1 0 0,-1 0 0,0-1 0,-1 1 0,-1-1 0,1 0 0,-1 0 1,-1 0-1,1 0 0,-2-1 0,1 0 0,-1 0 0,-10 11 0,3-6-359,0-1 0,0 0-1,-1-1 1,-1 0 0,0-1-1,-23 11 1,31-18-284,0 0 1,0 0-1,-1 0 1,-7 1-1,-14-2-5166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14.415"/>
    </inkml:context>
    <inkml:brush xml:id="br0">
      <inkml:brushProperty name="width" value="0.035" units="cm"/>
      <inkml:brushProperty name="height" value="0.035" units="cm"/>
      <inkml:brushProperty name="color" value="#E71224"/>
    </inkml:brush>
  </inkml:definitions>
  <inkml:trace contextRef="#ctx0" brushRef="#br0">85 0 10389,'0'0'1697,"0"20"-1409,-20 40-192,-8 16 464,2 9 352,15-2-351,11-12-481,3-14-80,42-21-208,21-24-801,16-12-239,9-43-1009,-6-33-3218</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15.006"/>
    </inkml:context>
    <inkml:brush xml:id="br0">
      <inkml:brushProperty name="width" value="0.035" units="cm"/>
      <inkml:brushProperty name="height" value="0.035" units="cm"/>
      <inkml:brushProperty name="color" value="#E71224"/>
    </inkml:brush>
  </inkml:definitions>
  <inkml:trace contextRef="#ctx0" brushRef="#br0">107 896 6755,'-3'-4'528,"-1"1"-1,1 0 0,-1 0 1,1 1-1,-1-1 1,-6-3-1,9 6-460,0 0 0,0-1 0,0 1 0,0 0 0,0-1 0,0 1 0,0 0 0,0 0 1,-1 0-1,1 0 0,0 0 0,0 0 0,0 0 0,0 0 0,0 1 0,0-1 0,0 0 0,0 1 0,0-1 0,0 0 0,0 1 0,0-1 0,0 1 0,1 0 0,-1-1 0,0 1 0,0 0 0,0-1 0,1 1 1,-1 0-1,0 0 0,1 0 0,-1 0 0,1-1 0,-1 1 0,1 0 0,-1 0 0,0 2 0,-5 14 74,-1 0 0,2 1 0,0 0 0,1 1 1,-1 21-1,-2 97 290,7-116-403,-1-8-22,1 1 0,0-1 1,2 1-1,4 22 0,-5-33-5,0 0-1,0 0 1,0 0-1,0 0 1,1 0-1,0 0 0,-1 0 1,1 0-1,0 0 1,0-1-1,1 1 0,-1-1 1,1 0-1,-1 0 1,1 0-1,0 0 0,-1 0 1,1 0-1,0-1 1,0 1-1,0-1 0,0 0 1,6 1-1,-6-1 3,0 0-1,0 0 0,0 0 0,0-1 1,0 1-1,0-1 0,0 0 0,0 0 1,0 0-1,0 0 0,0 0 1,0-1-1,-1 1 0,1-1 0,0 0 1,0 0-1,0 0 0,0-1 0,-1 1 1,1 0-1,0-1 0,-1 0 0,0 1 1,1-1-1,-1 0 0,0-1 1,0 1-1,0 0 0,0 0 0,0-1 1,-1 1-1,1-1 0,-1 0 0,1 1 1,-1-1-1,0 0 0,1-4 1,2-10 7,-1 0 0,0 0 1,-1 0-1,-1-1 1,-2-21-1,1 23-4,0-3 1,-1 1 0,0-1 1,-1 0-1,-6-18 0,6 29-9,0 0-1,-1 0 1,0 1 0,-1-1-1,0 1 1,0 0 0,-1 0-1,1 0 1,-1 0 0,-1 1-1,-7-7 1,12 12 0,0 0 1,0 0-1,0 0 0,0 0 1,0 0-1,0 1 0,0-1 1,0 0-1,-1 1 0,1-1 1,0 1-1,-3-1 0,4 1-1,-1 0 0,1 0 0,-1 0 0,1 0 0,0 0 0,-1 0 0,1 0 0,0 0 0,-1 1 0,1-1 0,-1 0 0,1 0 0,0 0 0,-1 1 0,1-1-1,0 0 1,0 0 0,-1 1 0,1-1 0,0 0 0,0 1 0,-1-1 0,1 0 0,0 1 0,0-1 0,0 0 0,-1 1 0,0 3-13,0-1 0,1 1 1,-1-1-1,1 1 0,-1 0 1,2 5-1,-1-7 22,-1 5-68,1 1 0,1-1-1,-1 0 1,1 0-1,0 0 1,1 0 0,4 12-1,-4-16 9,0 1-1,0-1 1,0 0-1,0 0 1,1 0 0,-1 0-1,1-1 1,0 1-1,0-1 1,0 0-1,0 0 1,0 0-1,0 0 1,1 0-1,-1 0 1,6 1 0,4 1-63,0 0 0,0-1 0,1 0 0,0-1 1,18 0-1,0-1-132,37-5 1,-62 3 248,1 0-1,-1-1 1,0 0 0,0 0 0,0 0 0,0-1 0,0 0 0,0-1 0,-1 0 0,1 0-1,-1 0 1,0 0 0,-1-1 0,1 0 0,-1 0 0,0-1 0,0 0 0,0 1 0,-1-2-1,0 1 1,0 0 0,-1-1 0,5-11 0,0-3 91,-1 0 0,-1 0 0,-1 0 0,-1-1 0,-1 0 1,1-42-1,-3 26-51,-1 0 0,-2 1 1,-2-1-1,-1 1 1,-2 0-1,-15-46 0,-62-125-71,70 179 72,-2 1-1,0 1 1,-2 1 0,-1 0 0,-23-24 0,35 43 146,0 0 1,0 0-1,-1 1 0,0 0 1,0 0-1,0 1 0,0 0 0,-1 0 1,0 1-1,0 0 0,0 0 1,-1 1-1,-18-3 0,27 5-156,0 1-1,0 0 0,0-1 0,0 1 1,-1 0-1,1 0 0,0 0 0,0 0 1,0 0-1,0 0 0,0 0 0,0 0 1,0 0-1,0 0 0,0 1 1,0-1-1,0 0 0,0 1 0,0-1 1,0 1-1,0-1 0,0 1 0,0-1 1,0 1-1,0 0 0,1 0 0,-1-1 1,0 1-1,0 0 0,1 0 0,-1 0 1,1 0-1,-1 0 0,1-1 0,-1 1 1,1 0-1,-1 0 0,1 0 0,0 1 1,-1-1-1,1 0 0,0 0 0,0 0 1,0 0-1,0 0 0,0 1 0,-2 27-10,1 0-1,1 0 0,1 1 1,2-1-1,1-1 0,1 1 0,1-1 1,2 1-1,1-2 0,1 1 1,16 31-1,-9-26-29,2 0 1,0-1 0,3-1-1,0 0 1,2-2-1,1-1 1,1-1 0,40 31-1,-62-55-1,57 41-234,-55-40 122,0-1 0,0 0-1,1 0 1,-1 0 0,1-1-1,-1 0 1,1 0 0,9 1-1,-15-3 105,-1 0 0,0 0-1,1 0 1,-1 0 0,1 0 0,-1 0-1,1 0 1,-1 0 0,0 0 0,1-1-1,-1 1 1,1 0 0,-1 0 0,0 0-1,1-1 1,-1 1 0,1 0 0,-1 0-1,0-1 1,1 1 0,-1 0 0,0-1-1,0 1 1,1 0 0,-1-1 0,0 1-1,0 0 1,1-1 0,-1 1 0,0-1-1,0 1 1,0 0 0,0-1 0,0 1-1,1-1 1,-1-19-44,0 11-19,-1-3 37,0-1-1,-1 0 0,0 1 0,-1-1 0,0 1 0,-1 0 0,-1 0 0,1 0 0,-9-12 0,10 17 34,-1 0 0,0 1-1,0 0 1,-1 0 0,0 0 0,0 0 0,0 1-1,-1 0 1,0 0 0,0 0 0,0 1 0,0 0-1,-1 0 1,0 0 0,0 1 0,-13-5-1,17 8 36,0-1 0,0 0 0,1 1 0,-1-1 0,0 1 0,0 0 0,0 0 0,0 1 0,0-1 0,0 0 0,0 1 0,0 0 0,0 0 0,0 0 0,0 0 0,1 0 0,-1 0 0,0 1 0,1-1 0,-1 1 0,1 0 0,0 0 0,-1 0 0,1 0 0,0 0 0,0 0 0,0 0 0,-2 4 0,-2 5 34,0 1-1,1-1 1,0 1 0,1 0-1,-3 16 1,6-24-47,-4 13 23,2 0 1,0 0-1,1 0 0,0 1 1,2 21-1,0-36-35,0 1-1,0-1 1,0 0 0,1 0-1,0 0 1,-1 0 0,1 0-1,0-1 1,0 1 0,0 0-1,1 0 1,-1-1 0,1 1-1,0 0 1,-1-1 0,1 0-1,0 1 1,0-1 0,1 0-1,-1 0 1,0 0 0,1 0-1,-1-1 1,5 3 0,2 0 0,0-2 1,1 1-1,-1-1 1,0 0 0,1-1-1,-1 0 1,10-1 0,-6 0 1,-1 0-1,0-1 1,1 0 0,-1-1 0,0 0 0,0-1-1,0-1 1,-1 0 0,16-7 0,-12 3-44,0-1 0,0 0 0,-1-1 0,0-1 0,-1 0 0,14-16 0,-10 8-71,-1 0-1,0-1 1,-2-1-1,0 0 0,-2-1 1,0 0-1,-2-1 1,0 0-1,-1-1 1,-2 0-1,0 0 1,-2 0-1,0-1 0,-2 0 1,0-40-1,-2 41 103,0 7 3,-1-1 0,0 1 0,-1-1 0,-5-18 0,6 33 26,-1-1 0,0 1 0,0 0 0,0-1 0,0 1 0,0 0 0,-1 0 0,0 0 0,1 0 0,-1 1 0,0-1 0,0 0 0,-1 1 0,1-1 0,-1 1 0,1 0 0,-1 0 0,0 0 0,1 0 0,-1 0 0,0 0 0,0 1 0,-1 0 0,1-1 0,0 1 0,-6-1 0,5 2 42,1-1 1,0 1 0,0 0 0,-1 0 0,1 0 0,0 1 0,0-1 0,-1 1 0,1-1 0,0 1-1,0 0 1,0 1 0,0-1 0,0 0 0,-5 4 0,3-1 16,0 0 0,1 0 0,-1 0-1,1 0 1,0 1 0,0 0 0,-5 10 0,-1 3 71,1 0-1,2 1 1,-1 0 0,-4 22 0,6-13 9,1-1-1,1 1 1,1 0 0,2 28 0,1-48-151,0 0 1,0 0 0,1 1-1,0-1 1,3 10 0,-3-15-9,0 0 1,1-1 0,-1 1 0,0 0 0,1-1 0,0 1 0,0-1 0,-1 0 0,1 1 0,1-1 0,-1 0 0,0 0 0,0-1 0,1 1 0,-1 0 0,1-1 0,3 2 0,6 1 19,0 0 0,1-1 0,0-1-1,0 0 1,-1 0 0,1-2 0,0 0 0,15-1 0,-18 1 1,8-1-112,0-1 1,-1 0-1,1-2 0,0 0 1,-1 0-1,0-2 1,24-11-1,-28 11-795,-1 0-1,0-2 1,0 1 0,-1-2-1,19-16 1,-19 10-6134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0:30.884"/>
    </inkml:context>
    <inkml:brush xml:id="br0">
      <inkml:brushProperty name="width" value="0.035" units="cm"/>
      <inkml:brushProperty name="height" value="0.035" units="cm"/>
      <inkml:brushProperty name="color" value="#E71224"/>
    </inkml:brush>
  </inkml:definitions>
  <inkml:trace contextRef="#ctx0" brushRef="#br0">0 687 7123,'3'-1'150,"0"0"0,0 1 0,1-1 0,-1 1 0,0 0 0,0-1 0,0 1 0,7 1 0,-4-1-3,1 1-89,0-1 0,0 0 1,0 0-1,0 0 0,0-1 0,0 0 0,0-1 0,0 0 1,-1 0-1,1 0 0,-1-1 0,1 1 0,-1-2 1,0 1-1,6-5 0,-4 2 16,1-1 0,-2 0 0,1-1 0,-1 1 1,0-2-1,0 1 0,-1-1 0,0 0 0,-1 0 0,0 0 0,0-1 0,-1 0 0,0 0 1,-1 0-1,0 0 0,-1 0 0,2-14 0,-2-4-27,-2-1 1,-1 1-1,0-1 0,-3 1 1,0 0-1,-10-35 1,0 20 63,-1 0 0,-3 2 0,-26-50 0,41 86-61,2 3-40,1 0 0,-1 1 0,0-1 1,0 1-1,0-1 0,1 0 0,-1 1 0,-1 0 0,1-1 1,0 1-1,0 0 0,0-1 0,-1 1 0,1 0 0,0 0 1,-1 0-1,1 0 0,-4-1 0,5 22-3836,0 11 86</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17.039"/>
    </inkml:context>
    <inkml:brush xml:id="br0">
      <inkml:brushProperty name="width" value="0.035" units="cm"/>
      <inkml:brushProperty name="height" value="0.035" units="cm"/>
      <inkml:brushProperty name="color" value="#E71224"/>
    </inkml:brush>
  </inkml:definitions>
  <inkml:trace contextRef="#ctx0" brushRef="#br0">142 385 3314,'0'-51'11217,"0"28"-8335,-29 23-1086,27 1-1797,0-1 1,0 1-1,1-1 0,-1 1 1,0-1-1,1 1 0,-1 0 1,0 0-1,1 0 1,-1 0-1,1 0 0,-1 0 1,1 0-1,0 0 0,-1 1 1,1-1-1,0 0 1,-1 3-1,-20 31-8,20-32 8,-8 19-11,0 1-1,2 0 1,0 0-1,2 1 1,0 0-1,2 0 1,0 0-1,2 1 1,1 36-1,1-56-2,0 0 1,1 0-1,-1 0 1,1 0-1,0-1 0,0 1 1,0 0-1,1-1 0,0 1 1,0-1-1,3 6 1,-3-8 21,-1 1 0,1-1 0,0 0 0,0-1 0,0 1 0,0 0 1,0 0-1,0-1 0,0 1 0,1-1 0,-1 0 0,1 0 0,-1 0 0,1 0 1,-1 0-1,1 0 0,0 0 0,-1-1 0,1 0 0,0 1 0,4-1 0,-7-17 209,-1-9-228,-2 0-1,-1 0 1,-7-25-1,4 19-22,-5-46 0,9 34 0,2 0-1,6-52 1,-3 82 26,1 1 1,1 1 0,0-1-1,1 0 1,0 1 0,1 0 0,1 0-1,0 1 1,0 0 0,1 0-1,0 0 1,14-12 0,-8 9-7,0 0 1,1 1-1,1 1 1,0 1-1,1 0 1,0 1-1,32-14 1,-43 22 3,0-1-1,0 1 1,1 0 0,-1 1 0,1-1 0,-1 1 0,1 1 0,-1-1 0,1 1 0,0 0 0,-1 1 0,11 1 0,-17-2 2,1 1 0,0-1 0,0 0-1,0 1 1,0-1 0,0 1 0,0 0 0,-1-1 0,1 1 0,0 0 0,0-1 0,-1 1 0,1 0 0,-1 0 0,1 0 0,0-1 0,-1 1 0,0 0 0,1 0 0,-1 0 0,1 0 0,-1 1 0,2 25-127,-1-20 85,0 9 6,-1-1 0,0 1 0,-1-1 1,0 1-1,-2-1 0,0 1 0,0-1 1,-10 26-1,-12 5 39,17-31-2,-14 30 1,22-44-12,0-1 0,0 0 0,-1 1 0,1-1 0,0 1 0,0-1 0,0 1 0,0-1 0,-1 1 0,1-1 0,0 0 0,0 1 1,0-1-1,0 1 0,0-1 0,0 1 0,0-1 0,1 1 0,-1-1 0,0 1 0,0-1 0,0 1 0,0-1 0,0 1 0,1-1 1,-1 0-1,0 1 0,0-1 0,1 1 0,-1-1 0,0 0 0,1 1 0,-1-1 0,0 0 0,1 1 0,-1-1 0,1 0 0,-1 0 1,1 1-1,-1-1 0,0 0 0,1 0 0,0 1 0,25-2-446,-16 1 522,278 0-14,-286-1-47,-1 1 1,1 0-1,0 0 1,0 0-1,0 0 1,0 0-1,0 1 1,0-1 0,0 1-1,0-1 1,-1 1-1,1-1 1,0 1-1,0 0 1,2 2-1,-3-2-6,0 1 0,-1 0 0,1 0-1,-1-1 1,1 1 0,-1 0 0,1 0 0,-1 0-1,0 0 1,0 0 0,0-1 0,0 1 0,0 0-1,0 0 1,-1 2 0,1 0 26,-1-1 1,0 0-1,0 1 1,0-1-1,-1 0 1,1 1-1,-1-1 1,1 0-1,-1 0 1,0 0-1,-1 0 1,1 0-1,-5 4 1,-41 33 307,33-28-260,-94 68 303,91-68-443,0-2 0,-1 0 0,0-1 0,-31 10-1,50-19 74,-2 1-127,0 0 0,1-1 0,-1 1 1,0-1-1,0 1 0,0-1 0,0 0 0,0 0 0,0 0 0,1 0 0,-4 0 1,4-1 17,0 0 1,0 1 0,0-1 0,1 0-1,-1 0 1,0 0 0,1 0 0,-1 0 0,1 0-1,-1 0 1,1 0 0,-1 0 0,1 0-1,0 0 1,-1 0 0,1 0 0,0 0 0,0-1-1,0 1 1,0 0 0,0 0 0,0 0-1,0-2 1,0-54-3408,3-21-2660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17.410"/>
    </inkml:context>
    <inkml:brush xml:id="br0">
      <inkml:brushProperty name="width" value="0.035" units="cm"/>
      <inkml:brushProperty name="height" value="0.035" units="cm"/>
      <inkml:brushProperty name="color" value="#E71224"/>
    </inkml:brush>
  </inkml:definitions>
  <inkml:trace contextRef="#ctx0" brushRef="#br0">1 173 9172,'0'0'1564,"1"2"-993,28 61 203,-21-41-416,2-1-1,1 0 0,1 0 0,25 32 1,-27-41-298,0 0 0,1-1 0,1 0 0,20 14 0,-26-21-46,-1-1-1,1 0 1,-1 0-1,1 0 0,0-1 1,0 0-1,1 0 1,-1-1-1,0 1 0,0-1 1,1-1-1,-1 1 1,13-2-1,-16 1-8,0-1-1,0 0 1,-1 1 0,1-2-1,-1 1 1,1 0 0,-1 0-1,1-1 1,-1 1 0,0-1-1,1 0 1,-1 0 0,0 0-1,0 0 1,0 0 0,-1 0-1,1 0 1,0 0 0,-1-1-1,0 1 1,2-4 0,3-7-19,-1 0 1,-1-1 0,4-13 0,-6 17 0,7-34 170,-2 1 1,-2-1-1,-3 0 0,-2-48 0,0 86-20,0 5 845,5 9-504,8 11-471,2 0 1,0-1 0,1-1-1,33 28 1,-38-37 20,-1-1 0,1 0-1,0 0 1,0-1 0,1 0 0,0-1 0,0-1-1,0 0 1,0 0 0,25 3 0,-21-5 2,0-1 0,26-2 0,-37 1-29,0-1 0,-1 0-1,1 0 1,0 0-1,-1 0 1,1-1-1,-1 1 1,0-1 0,1-1-1,-1 1 1,0 0-1,0-1 1,5-4 0,-5 2-86,1 0 0,-1-1 0,0 1 1,-1-1-1,1 1 0,-1-1 1,0 0-1,0 0 0,-1-1 0,3-8 1,-2 1-400,0 0 0,-1 0 0,-1 0 0,0-15 1,-1 24 196,0 0 0,0 0 1,0 0-1,-1 0 0,0 0 1,0 0-1,0 0 0,-2-5 1,-1 4-298,1 1 1,-1-1-1,-1 1 1,1 0-1,0 1 1,-8-7-1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17.810"/>
    </inkml:context>
    <inkml:brush xml:id="br0">
      <inkml:brushProperty name="width" value="0.035" units="cm"/>
      <inkml:brushProperty name="height" value="0.035" units="cm"/>
      <inkml:brushProperty name="color" value="#E71224"/>
    </inkml:brush>
  </inkml:definitions>
  <inkml:trace contextRef="#ctx0" brushRef="#br0">3 93 6771,'-1'-24'1928,"0"17"-1955,1 0 0,0-1 0,0 1 0,0 0 0,3-14 0,-2 20-78,0 0 0,0 0 0,0 0 0,1 0 0,-1 0 0,0 0 0,0 1 0,1-1 0,-1 0 0,0 1-1,1-1 1,-1 1 0,0 0 0,1-1 0,-1 1 0,1 0 0,-1 0 0,1 0 0,-1 0 0,3 0 0,-1 0 260,1 0 0,-1 0 1,1 0-1,-1 1 0,0-1 1,1 1-1,-1 0 1,5 1-1,-1 4 310,0 0 0,-1 1 0,1 0 0,-1 0 0,-1 0 0,1 0 0,7 15 0,4 5 406,-16-25-806,13 18 539,1 1-1,34 34 1,-44-50-592,1-1 0,-1 1 0,1-1 0,-1 0 1,1-1-1,0 1 0,1-1 0,-1 0 0,1-1 1,-1 0-1,1 0 0,0 0 0,-1-1 0,1 0 0,11 1 1,-17-2-68,1 0 1,-1 0 0,1 0 0,-1 0-1,1 0 1,-1-1 0,1 1 0,-1 0-1,0-1 1,1 1 0,-1-1 0,1 0-1,-1 1 1,0-1 0,0 0 0,1 0-1,-1 0 1,0 1 0,0-1 0,0-1-1,0 1 1,0 0 0,0 0 0,0 0-1,0 0 1,0-1 0,-1 1 0,1 0-1,0-1 1,0-1 0,0-3-563,0-1 0,0 1 0,-1-1 0,0 0 0,0-11 0,-1 15 345,-3-57-7102</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18.243"/>
    </inkml:context>
    <inkml:brush xml:id="br0">
      <inkml:brushProperty name="width" value="0.035" units="cm"/>
      <inkml:brushProperty name="height" value="0.035" units="cm"/>
      <inkml:brushProperty name="color" value="#E71224"/>
    </inkml:brush>
  </inkml:definitions>
  <inkml:trace contextRef="#ctx0" brushRef="#br0">70 196 8660,'-55'-3'2236,"54"3"-2192,0 0 1,1 0 0,-1 1 0,0-1-1,1 0 1,-1 0 0,0 1-1,1-1 1,-1 1 0,0-1 0,1 0-1,-1 1 1,1-1 0,-1 1 0,1 0-1,-1-1 1,1 1 0,-1-1 0,1 1-1,0 0 1,-1-1 0,1 1-1,0 0 1,0-1 0,-1 1 0,1 0-1,0-1 1,0 1 0,0 0 0,0 0-1,0-1 1,0 1 0,0 0-1,0 0 1,2 33 396,-2-29-409,1-1-30,0 0-1,0 0 1,1 0-1,-1 0 1,1 0 0,0 0-1,0 0 1,0 0 0,0-1-1,1 1 1,-1-1 0,1 1-1,0-1 1,0 0-1,0 0 1,1 0 0,-1-1-1,1 1 1,-1-1 0,1 0-1,0 0 1,0 0-1,0-1 1,6 3 0,0-1-9,1 0 0,-1-1 0,1 0 0,0-1 0,0 0 0,-1 0 0,1-1 0,0-1 0,12-1 0,-20 1 20,1 0 1,0 0-1,-1 0 1,1 0-1,-1 0 1,1-1-1,-1 0 1,0 0-1,0 0 1,0 0-1,0 0 1,0 0-1,0-1 1,0 0-1,3-4 1,-2 2 13,0-1 1,-1 0-1,0 0 0,0-1 1,0 1-1,-1-1 1,4-12-1,-3-2 95,0 0 0,-1 1 0,-1-1 0,-3-36 0,1 53-86,1-1-1,-1 0 0,1 1 0,-1-1 0,0 1 0,-1-1 0,1 1 1,-1-1-1,0 1 0,0 0 0,0 0 0,-1 0 0,0 0 1,1 0-1,-1 1 0,0-1 0,-1 1 0,1 0 0,-1 0 0,1 0 1,-1 0-1,0 1 0,0-1 0,0 1 0,0 0 0,-1 0 1,1 1-1,0-1 0,-1 1 0,0 0 0,1 0 0,-1 0 0,-4 1 1,6-1-10,-1 1 1,1 1-1,0-1 1,-1 0-1,1 1 1,0-1-1,-1 1 1,1 0-1,0 0 1,0 1-1,0-1 1,0 0 0,0 1-1,-4 2 1,2 0-14,0 0 1,0 1-1,1 0 1,0-1-1,-1 1 0,-5 11 1,0 0-51,2 1 0,0 0 0,1 1 0,-6 21-1,9-23-345,0 0-1,1 0 0,0 1 0,2-1 0,0 0 0,0 1 1,4 23-1,-1-30-601,0-1 0,1 1 0,6 13 0,-9-22 931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18.633"/>
    </inkml:context>
    <inkml:brush xml:id="br0">
      <inkml:brushProperty name="width" value="0.035" units="cm"/>
      <inkml:brushProperty name="height" value="0.035" units="cm"/>
      <inkml:brushProperty name="color" value="#E71224"/>
    </inkml:brush>
  </inkml:definitions>
  <inkml:trace contextRef="#ctx0" brushRef="#br0">100 3 11109,'1'0'51,"-1"-1"-1,0 1 0,0 0 1,0 0-1,0 0 1,1 0-1,-1-1 0,0 1 1,0 0-1,0 0 1,1 0-1,-1 0 1,0 0-1,0 0 0,0 0 1,1 0-1,-1-1 1,0 1-1,0 0 0,1 0 1,-1 0-1,0 0 1,0 0-1,1 0 1,-1 0-1,0 0 0,0 1 1,1-1-1,-1 0 1,0 0-1,0 0 0,1 0 1,-1 0-1,0 0 1,0 0-1,0 0 1,1 1-1,-1-1 0,0 0 1,0 0-1,0 0 1,0 0-1,1 1 0,-1-1 1,0 0-1,0 0 1,0 0-1,0 1 1,16 13-81,66 105 816,-24-31 21,191 216 73,-174-224-821,-73-79-118,-19-16-245,-1 0 266,-1 1 0,-1 1 0,0 1 0,-1 0 0,0 1 0,-1 2 0,0 0 0,0 1 0,-1 1 0,0 2 0,0 0-1,-1 1 1,1 1 0,-31 1 0,47 3 89,0 0-1,0 0 0,0 1 1,0-1-1,0 2 0,0-1 1,0 1-1,1 0 0,0 0 1,-1 1-1,1 0 0,0 0 1,1 0-1,-1 1 0,1 0 1,-7 7-1,0 2 98,0 1 1,2 0 0,-1 1-1,2 0 1,-10 20 0,13-22-47,1 0 1,1 0-1,0 0 1,0 0-1,1 0 1,-1 25-1,4-37-101,-1 1 0,1-1-1,0 1 1,0-1 0,0 1-1,0-1 1,0 1 0,1-1-1,-1 1 1,1-1 0,0 0-1,0 1 1,0-1 0,0 1-1,0-1 1,0 0 0,0 0-1,1 0 1,-1 0 0,1 0-1,0 0 1,0 0-1,-1 0 1,1-1 0,3 3-1,1-2-1,1 1 0,-1-1 0,0-1 0,1 1 0,-1-1 0,1 0 0,0-1 0,12 0 0,-2 0-47,0-1-1,0-1 0,0-1 0,-1 0 0,1-1 0,-1-1 1,0 0-1,0-2 0,0 1 0,-1-2 0,28-18 0,-24 12-692,0 0 0,0-2 0,-2 0 0,0-1-1,-1-1 1,0 0 0,-2-1 0,13-22 0,7-26-6090,-30 57 5698</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19.002"/>
    </inkml:context>
    <inkml:brush xml:id="br0">
      <inkml:brushProperty name="width" value="0.035" units="cm"/>
      <inkml:brushProperty name="height" value="0.035" units="cm"/>
      <inkml:brushProperty name="color" value="#E71224"/>
    </inkml:brush>
  </inkml:definitions>
  <inkml:trace contextRef="#ctx0" brushRef="#br0">0 1 10501,'0'17'2609,"0"26"-2577,0 22-16,15 9 432,19-3 64,5 0-191,10-9-321,-7-17 0,-2-10-625,-9-24-1023,-11-11-1746,-8-26-3793</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19.406"/>
    </inkml:context>
    <inkml:brush xml:id="br0">
      <inkml:brushProperty name="width" value="0.035" units="cm"/>
      <inkml:brushProperty name="height" value="0.035" units="cm"/>
      <inkml:brushProperty name="color" value="#E71224"/>
    </inkml:brush>
  </inkml:definitions>
  <inkml:trace contextRef="#ctx0" brushRef="#br0">5 356 5202,'-5'-9'7382,"6"32"-6517,3-2-692,1 0 1,1-1-1,1 0 0,15 31 1,48 75 568,-61-112-719,0 0 0,1-1 0,17 19 0,-24-29-16,0 0 0,0-1 0,0 1-1,0-1 1,0 1 0,1-1 0,-1 0 0,1 0 0,0-1 0,-1 1-1,1-1 1,0 0 0,0 0 0,0 0 0,0 0 0,0-1-1,0 1 1,0-1 0,7-1 0,-9 1-7,1-1-1,-1 1 1,0-1-1,0 0 1,1 0-1,-1 0 1,0 0 0,0 0-1,0 0 1,0 0-1,0-1 1,-1 1 0,1-1-1,3-3 1,16-29-94,-16 24 50,53-113-778,-13 24 419,-44 98 408,-1-1-1,1 1 0,-1 0 0,1 0 0,-1 0 0,1-1 0,0 1 0,0 0 1,0 0-1,-1 0 0,1 0 0,0 0 0,0 1 0,0-1 0,1 0 1,-1 0-1,0 1 0,0-1 0,0 0 0,0 1 0,1 0 0,-1-1 1,0 1-1,0-1 0,1 1 0,-1 0 0,0 0 0,1 0 0,-1 0 1,0 0-1,1 0 0,-1 0 0,3 1 0,1 1 15,1 1 0,-1-1 0,0 1 0,0 1 0,0-1 0,6 6 0,1 0-12,0-1 46,0 0 1,0-1-1,0-1 1,1 0-1,0-1 1,0 0-1,1-1 1,-1-1-1,1 0 1,0-1-1,22 1 1,-27-2-35,0-1 0,-1-1 0,1 0 1,0 0-1,-1-1 0,1 0 0,-1 0 1,0-1-1,1 0 0,-1 0 0,-1-1 1,1 0-1,0 0 0,-1-1 0,0 0 1,0-1-1,-1 1 0,1-1 0,9-12 1,-8 7-7,-1 0 0,0 0 0,-1 0 0,0-1 0,-1 0 0,0 0 0,5-19 0,-6 10-19,0-1 1,-1 1 0,-1-39-1,-2 48 7,0 1 0,-1-1 0,0 1 1,-1-1-1,-1 1 0,-6-21 0,5 25 1,1 0 1,-1 0 0,0 0 0,0 0-1,-1 1 1,0 0 0,0 0 0,-1 0-1,0 1 1,-11-9 0,11 9 89,0 1 1,-1 1 0,0-1-1,0 1 1,0 0 0,0 1 0,-11-3-1,16 4-11,-1 0 1,0 1-1,0-1 0,0 1 0,0 0 0,0 0 0,1 0 1,-1 0-1,0 1 0,0-1 0,0 1 0,0-1 0,1 1 0,-1 0 1,0 0-1,1 0 0,-1 1 0,0-1 0,1 1 0,0-1 0,-1 1 1,1 0-1,-2 2 0,-2 3-51,1 1 0,0 0 0,1 0 0,0 0 0,0 1 0,1-1 0,0 1 0,0 0 0,-1 9 0,0 4-24,1 0 0,0 38-1,3-55-38,0-1 0,0 0 0,1 0 0,-1 1 0,1-1 1,0 0-1,0 0 0,1 0 0,-1 0 0,1 0 0,0 0 0,0-1 0,0 1 0,1 0 0,-1-1 0,1 0 0,0 1 0,0-1 0,0 0 0,5 3 0,-8-5 18,2 1 30,4 5-2037,-6-7 1871,-1 1 0,1-1 1,0 0-1,-1 1 0,1-1 1,0 0-1,-1 0 1,1 1-1,0-1 0,-1 0 1,1 0-1,0 0 0,-1 1 1,1-1-1,-1 0 0,1 0 1,0 0-1,-1 0 1,1 0-1,-1 0 0,1 0 1,-1 0-1,1 0 0,0 0 1,-1 0-1,1 0 0,-1 0 1,0-1-1,-35 1-3707</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19.793"/>
    </inkml:context>
    <inkml:brush xml:id="br0">
      <inkml:brushProperty name="width" value="0.035" units="cm"/>
      <inkml:brushProperty name="height" value="0.035" units="cm"/>
      <inkml:brushProperty name="color" value="#E71224"/>
    </inkml:brush>
  </inkml:definitions>
  <inkml:trace contextRef="#ctx0" brushRef="#br0">1 454 8084,'0'-62'2129,"0"-3"-705,37-9-319,14-3-33,6 9-63,5 11-417,-2 20-432,-12 23-160,-17 14-304,-25 23-2273,-6 36-2786</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20.213"/>
    </inkml:context>
    <inkml:brush xml:id="br0">
      <inkml:brushProperty name="width" value="0.035" units="cm"/>
      <inkml:brushProperty name="height" value="0.035" units="cm"/>
      <inkml:brushProperty name="color" value="#E71224"/>
    </inkml:brush>
  </inkml:definitions>
  <inkml:trace contextRef="#ctx0" brushRef="#br0">79 1008 10885,'-3'0'86,"1"0"-1,-1 1 1,1-1-1,-1 1 1,1 0-1,0 0 1,-1 0-1,1 0 1,0 0-1,0 0 1,-1 0-1,1 1 1,0-1-1,0 1 1,1 0-1,-1-1 1,0 1-1,1 0 1,-1 0-1,1 0 1,-1 0-1,1 0 1,0 1-1,0-1 1,0 0-1,0 1 1,-1 2-1,-2 9 100,0 0-1,1 0 0,-2 22 0,4-29 73,-4 26 190,3 0 0,1 1 0,4 55 0,-2-84-451,0 1 1,0-1 0,1 0 0,0 0 0,-1-1-1,2 1 1,-1 0 0,0-1 0,1 1-1,0-1 1,0 0 0,0 1 0,1-2 0,-1 1-1,1 0 1,7 5 0,-7-7-7,-1 0 0,1 0 0,-1 0 1,1 0-1,0-1 0,0 1 0,0-1 1,-1 0-1,1 0 0,0-1 0,0 1 0,1-1 1,-1 0-1,0 0 0,0 0 0,0-1 0,0 1 1,0-1-1,0 0 0,0 0 0,0 0 0,4-3 1,-1 1-94,-1-1 1,0 0 0,0-1 0,-1 1 0,1-1-1,-1 0 1,0-1 0,-1 1 0,1-1 0,-1 0 0,6-11-1,2-5-298,-2 0 0,10-28-1,-8 13-103,-3-1-1,6-39 1,-9 41 255,-4 50 393,0-1 1,1 0-1,1 1 1,0-1-1,1 0 0,0-1 1,8 14-1,-11-23-139,1 1 1,0-1-1,-1 0 0,1 0 0,0 0 0,0-1 1,1 1-1,-1-1 0,1 1 0,-1-1 1,1 0-1,0 0 0,0-1 0,-1 1 0,1-1 1,0 0-1,1 0 0,-1 0 0,0-1 0,0 1 1,0-1-1,0 0 0,0 0 0,1-1 1,-1 1-1,0-1 0,0 0 0,0 0 0,0 0 1,6-3-1,-4 0-1,1-1 1,-1 0-1,0 0 1,-1 0-1,1-1 1,7-11-1,29-44-110,-28 35 57,-1 0 0,-1 0 0,-1-1-1,-1-1 1,-2 0 0,-1 0 0,-1 0 0,-1-1-1,-2 0 1,0-48 0,-3 53 137,0 16 147,0 10 424,0 0-660,0-1 0,0 0 0,0 0 0,0 1-1,0-1 1,0 0 0,0 1 0,1-1 0,-1 0 0,1 0 0,-1 1 0,1-1-1,-1 0 1,1 0 0,0 0 0,-1 0 0,1 0 0,0 0 0,0 0 0,0 0-1,0 0 1,0 0 0,0 0 0,0-1 0,0 1 0,0 0 0,0-1 0,2 2-1,-2-2 2,0 0-1,-1 0 0,1 0 0,0 0 1,0 0-1,-1 0 0,1 0 0,0-1 0,-1 1 1,1 0-1,0 0 0,0-1 0,-1 1 1,1 0-1,0-1 0,-1 1 0,1 0 1,-1-1-1,1 1 0,0-1 0,0 0 0,0-1 6,1 0-1,-1 0 0,0 0 0,0 0 0,1 0 0,-1 0 0,-1 0 0,1-1 0,0 1 0,0-3 0,4-25 95,-2 0-1,-1-54 1,-2 74-97,0-11 22,-1 0 1,-1-1-1,0 1 1,-2 0-1,0 1 0,-2-1 1,0 1-1,-1 0 1,-1 0-1,-1 1 1,-1 0-1,0 1 1,-17-23-1,-7-4 305,-51-53 0,66 79 133,-1 1 0,0 0 0,-1 1 0,-41-24 0,36 30 625,26 11-1068,-1 0-1,1 0 0,0 0 1,0 0-1,-1 0 1,1 0-1,0 0 0,0 0 1,-1 0-1,1 0 0,0 0 1,-1 0-1,1 0 1,0 0-1,0 0 0,-1 0 1,1 0-1,0 0 1,0 0-1,-1 0 0,1 0 1,0 0-1,0 0 1,0 1-1,-1-1 0,1 0 1,0 0-1,0 0 1,-1 0-1,1 1 0,0-1 1,0 0-1,0 0 1,0 0-1,0 1 0,-1-1 1,1 0-1,0 0 1,0 1-1,0-1 0,0 14-73,0-7 85,2 9-51,1 0-1,0 0 1,1-1 0,0 1 0,1-1 0,1 0 0,1 0 0,10 17-1,9 13-34,43 54-1,50 37-85,5 8-341,-118-136 338,-1 0-1,0 0 1,-1 0 0,0 0-1,0 1 1,3 11 0,-6-16-62,0 0 0,0 0 1,-1 0-1,1 0 0,-1 0 1,0 1-1,0-1 1,0 0-1,-1 0 0,1 0 1,-1 0-1,0 0 0,0 1 1,0-1-1,-1-1 1,-3 7-1,-1-1-656,-1 0-1,-1-1 1,0 0-1,-10 9 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20.943"/>
    </inkml:context>
    <inkml:brush xml:id="br0">
      <inkml:brushProperty name="width" value="0.035" units="cm"/>
      <inkml:brushProperty name="height" value="0.035" units="cm"/>
      <inkml:brushProperty name="color" value="#E71224"/>
    </inkml:brush>
  </inkml:definitions>
  <inkml:trace contextRef="#ctx0" brushRef="#br0">1 26 13094,'0'4'507,"1"2"-487,0 0 0,0 0 0,1 0 0,0 0 0,0 0 0,0-1 0,1 1 0,0-1 0,0 0-1,0 0 1,6 7 0,6 6 119,28 29 0,-39-43-129,-1-1 0,0 1 0,1-1 0,0 0 0,0 0 0,0 0 0,0 0 0,0-1 1,1 1-1,-1-1 0,1 0 0,0-1 0,-1 1 0,1-1 0,10 1 0,-14-2-5,0 0 1,0 0-1,1-1 1,-1 1 0,0 0-1,0-1 1,1 0-1,-1 1 1,0-1-1,0 0 1,0 1 0,0-1-1,0 0 1,0 0-1,0 0 1,0 0 0,0 0-1,-1 0 1,1 0-1,0 0 1,0 0 0,-1 0-1,1-1 1,-1 1-1,1 0 1,-1 0 0,0-1-1,1 0 1,6-41 213,-7 39-203,2-30 803,-3-51 0,1 85-741,0-1 1,0 0-1,0 1 0,0-1 1,0 0-1,0 0 0,0 1 1,0-1-1,0 0 0,0 1 0,-1-1 1,1 0-1,0 1 0,0-1 1,-1 0-1,1 1 0,0-1 1,-1 1-1,1-1 0,-1 1 0,1-1 1,-1 1-1,1-1 0,-1 1 1,1-1-1,-1 1 0,1-1 1,-1 1-1,0 0 0,1 0 0,-1-1 1,0 1-1,1 0 0,-1 0 1,0-1-1,1 1 0,-1 0 1,0 0-1,1 0 0,-1 0 0,0 0 1,0 0-1,0 15 175,1 92-2312,0-106 1940,0-1 22,-1 0 0,1 1 0,0-1 0,0 1 0,0-1 0,0 1 0,0-1 0,0 1 0,0-1 0,0 1 0,0-1 0,0 0 0,0 1 1,0-1-1,0 1 0,0-1 0,1 1 0,-1-1 0,0 1 0,0-1 0,0 0 0,1 1 0,-1-1 0,0 0 0,0 1 0,1-1 0,-1 0 0,0 1 1,1-1-1,-1 0 0,1 1 0,-1-1 0,0 0 0,1 0 0,-1 0 0,1 1 0,-1-1 0,0 0 0,1 0 0,-1 0 0,1 0 0,-1 0 1,1 0-1,-1 0 0,1 0 0,-1 0 0,1 0 0,-1 0 0,0 0 0,1 0 0,0 0 0,20 0-4694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0:34.665"/>
    </inkml:context>
    <inkml:brush xml:id="br0">
      <inkml:brushProperty name="width" value="0.035" units="cm"/>
      <inkml:brushProperty name="height" value="0.035" units="cm"/>
      <inkml:brushProperty name="color" value="#E71224"/>
    </inkml:brush>
  </inkml:definitions>
  <inkml:trace contextRef="#ctx0" brushRef="#br0">2077 124 6499,'0'-4'136,"-1"0"0,1-1 1,-1 1-1,0 0 0,0-1 1,0 1-1,0 0 0,-1 0 0,1 0 1,-1 0-1,0 0 0,-1 1 0,1-1 1,-1 0-1,1 1 0,-1 0 0,0 0 1,0 0-1,-1 0 0,1 0 0,-1 0 1,1 1-1,-1 0 0,0 0 0,0 0 1,-4-2-1,-11-2 55,0 1 1,-1 0-1,0 1 0,0 2 1,-36-1-1,17 0-24,-230 1 303,246 5-462,0 0 0,0 1 0,0 1-1,1 2 1,-39 15 0,-104 61 61,56-26 4,-168 88-91,273-143 14,-114 62 49,103-54-41,1 0 0,0 1 1,0 0-1,1 1 0,-18 22 0,-62 80-4,-43 55-9,107-128 12,1 2 0,-29 61 0,30-54 27,-2-1 1,-40 50-1,-16 25 39,78-111-58,1 0-1,0 0 0,1 1 0,0-1 1,1 1-1,1 0 0,0 0 1,-1 15-1,1 20 5,3 49-1,0-47 80,0-6-75,3 82 96,-1-112-104,0 0-1,2 0 1,-1 0 0,2 0-1,0-1 1,8 18 0,43 84 100,45 86 151,-2-46-291,-36-65 98,70 120-26,-82-137-54,88 99 0,-96-123 9,94 99-12,-95-105 6,-15-15 33,62 49-1,-76-68-23,1-1 1,-1-1-1,1 0 0,1-1 0,-1-1 1,1 0-1,30 7 0,155 44 76,-168-52-66,0-1 0,37-1-1,7 2-2,-36-2-26,67-1-1,-96-4 23,-1-1 0,1 0-1,-1 0 1,1-1 0,-1-1 0,0 0-1,-1 0 1,14-9 0,29-15 15,-46 26-17,28-11 13,-1-1 1,55-37-1,186-157 506,-262 197-479,-2 0-1,1 0 1,-1-1 0,-1-1 0,14-26 0,11-17 88,67-103 25,-90 136-4,0-1 0,12-43 1,-13 37-126,15-32 1,-9 24-20,12-43 1,-3 7 9,-12 39-5,-2-1 0,-1 0 0,10-71 0,-10 49-23,2 0 1,3 1-1,31-78 1,-41 122 1,24-65-21,-9 30 34,-3-2 0,12-58 0,-24 75-24,-2 0 1,-2-40-1,2-20 31,0-119-57,-7 186 25,0 0-1,-2 0 1,-1 0-1,-1 1 1,-21-46-1,5 11-52,14 34 62,-18-50-67,-62-121 0,77 176 60,0-1 1,-2 2 0,0 0 0,-2 0 0,0 2 0,-1 0 0,-1 1 0,-1 1-1,-32-21 1,-144-78 114,184 108-94,-2 1 0,1 1-1,0 1 1,-1-1-1,0 2 1,-1 0 0,-16-2-1,-1 2-24,-1 2 0,-37 3 0,52 0 22,0 1 0,0 1-1,0 0 1,-29 11 0,-67 32 21,84-33-15,-70 30 34,-150 89-1,217-108-51,2 2 1,0 1-1,2 1 0,-27 32 0,-22 21 3,-27 31 29,89-93-25,2 2-1,0 0 0,1 1 1,-11 23-1,-119 261-1,121-252-2,3 1-1,1 1 1,-11 72 0,22-99 9,-1 10-59,1 0 1,2 0-1,0 45 1,5-71-36,-1 38-513,3 0 0,12 76 1,36 82-5068,-30-135 492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21.366"/>
    </inkml:context>
    <inkml:brush xml:id="br0">
      <inkml:brushProperty name="width" value="0.035" units="cm"/>
      <inkml:brushProperty name="height" value="0.035" units="cm"/>
      <inkml:brushProperty name="color" value="#E71224"/>
    </inkml:brush>
  </inkml:definitions>
  <inkml:trace contextRef="#ctx0" brushRef="#br0">143 183 10549,'-1'-5'2061,"3"4"-534,3 7-1129,13 15-313,0 0 1,2 0-1,25 20 1,75 50 437,33 31 439,-144-114-906,0 0 0,-1 1-1,-1 1 1,9 11 0,-14-17-49,0 0 0,0-1 0,0 1 0,0 0 0,-1 0 0,0 0 0,1 1 0,-2-1 0,1 0 0,0 0 0,-1 0 0,0 1 0,0-1 0,-1 8 0,1-10-2,-1 0-1,1-1 1,-1 1-1,1 0 1,-1-1-1,0 1 1,0 0-1,0-1 1,0 1-1,0-1 1,0 1-1,0-1 1,0 0-1,-1 1 1,1-1-1,-2 1 1,-28 14 91,23-13-79,-22 9-714,-1-1 1,0-1 0,-1-2-1,1-2 1,-47 5 0,-1-9-3866</inkml:trace>
  <inkml:trace contextRef="#ctx0" brushRef="#br0" timeOffset="1">32 305 6371,'-17'-51'5378,"6"-3"-4673,8 8 175,3 6-128,0 6-463,14 15-289,20-1-705,12 3-1616,2-6-1537</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21.756"/>
    </inkml:context>
    <inkml:brush xml:id="br0">
      <inkml:brushProperty name="width" value="0.035" units="cm"/>
      <inkml:brushProperty name="height" value="0.035" units="cm"/>
      <inkml:brushProperty name="color" value="#E71224"/>
    </inkml:brush>
  </inkml:definitions>
  <inkml:trace contextRef="#ctx0" brushRef="#br0">97 1 9780,'-3'3'1348,"-2"1"-1129,0 2 1,1-1-1,-1 0 0,1 1 1,1 0-1,-1 0 1,1 0-1,-4 9 1,-16 57 791,22-69-943,-8 34 351,2 1 0,1 0 0,2-1 0,0 48 0,4-74-405,0-1 0,1 0 0,0 1 0,1-1 1,4 16-1,-5-23-18,0 0-1,1 0 1,-1 0 0,1 0 0,-1 0 0,1 0 0,0 0-1,0-1 1,0 1 0,1-1 0,-1 1 0,1-1 0,-1 0-1,1 0 1,0 0 0,0 0 0,0-1 0,0 1-1,0-1 1,4 2 0,-4-2-33,1 1-1,-1-1 1,1 0 0,-1 0-1,1-1 1,-1 1 0,1-1-1,0 1 1,-1-1 0,1 0-1,0-1 1,-1 1 0,1-1-1,0 1 1,-1-1-1,1 0 1,-1-1 0,1 1-1,-1 0 1,0-1 0,0 0-1,1 0 1,-1 0 0,0 0-1,-1 0 1,1-1 0,0 1-1,-1-1 1,1 0-1,-1 1 1,0-1 0,0 0-1,0-1 1,0 1 0,-1 0-1,1 0 1,1-7 0,3-9-139,-1 0 1,-1 0 0,-1 0 0,-1-1 0,0-33 0,-2 35 273,1-17-289,-7-64 0,5 89 428,-1 0 1,-1 0 0,1 0 0,-1 0 0,-1 0-1,0 1 1,0 0 0,-1 0 0,0 0 0,-13-16-1,18 25-191,0 0 1,0 0-1,0 0 0,0 0 0,0 1 0,0-1 0,0 0 0,0 0 0,0 0 0,0 0 0,0 0 0,0 1 0,0-1 1,-1 0-1,1 0 0,0 0 0,0 0 0,0 0 0,0 0 0,0 0 0,0 0 0,0 0 0,-1 1 0,1-1 0,0 0 1,0 0-1,0 0 0,0 0 0,0 0 0,-1 0 0,1 0 0,0 0 0,0 0 0,0 0 0,0 0 0,0 0 0,0 0 1,-1 0-1,1 0 0,0 0 0,0 0 0,0 0 0,0 0 0,0 0 0,-1-1 0,1 1 0,0 0 0,0 0 0,0 0 1,0 0-1,0 0 0,0 0 0,0 0 0,-1 0 0,1-1 0,4 17-308,3-4 264,1-1 1,-1 0-1,2-1 1,-1 0-1,1 0 1,1-1-1,18 14 1,5 1-664,46 26 0,-66-43-181,6 4-642,-3-6-3127</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22.173"/>
    </inkml:context>
    <inkml:brush xml:id="br0">
      <inkml:brushProperty name="width" value="0.035" units="cm"/>
      <inkml:brushProperty name="height" value="0.035" units="cm"/>
      <inkml:brushProperty name="color" value="#E71224"/>
    </inkml:brush>
  </inkml:definitions>
  <inkml:trace contextRef="#ctx0" brushRef="#br0">1 498 11205,'2'0'64,"0"1"-1,-1-1 1,1 0 0,0 1-1,0-1 1,0 1 0,0 0-1,0-1 1,-1 1 0,1 0 0,0 0-1,-1 0 1,1 1 0,-1-1-1,1 0 1,-1 0 0,1 1-1,-1-1 1,0 1 0,2 2-1,5 5 11,38 38 118,-3 1-1,51 74 0,-85-105-138,-22-38 19,7 11-66,-13-21-14,2-2 0,0 0 0,3-1 0,-15-47 0,20 38 22,2-1 1,1 0 0,3 0-1,1 0 1,8-84 0,-4 116-11,-1 1 0,1 0 1,1 0-1,0 0 0,0 0 1,1 0-1,1 1 0,0-1 1,0 1-1,1 0 0,0 1 1,10-11-1,-15 17 0,1 1 1,0 0 0,0 0-1,0 1 1,1-1 0,-1 0-1,0 1 1,1-1 0,-1 1-1,1 0 1,0 0 0,-1 0-1,1 0 1,0 0-1,-1 0 1,1 1 0,4-1-1,-6 1-4,0 0-1,1 1 0,-1-1 1,0 0-1,0 1 0,0-1 0,0 1 1,0-1-1,0 1 0,0-1 1,0 1-1,0 0 0,0-1 0,0 1 1,0 0-1,-1 0 0,2 1 1,0 1-10,-1-1 1,1 1-1,-1-1 1,0 1-1,0-1 1,0 1-1,-1 0 1,1 0-1,0 4 1,1 17-433,-2 39 1,-8 54-2377</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22.590"/>
    </inkml:context>
    <inkml:brush xml:id="br0">
      <inkml:brushProperty name="width" value="0.035" units="cm"/>
      <inkml:brushProperty name="height" value="0.035" units="cm"/>
      <inkml:brushProperty name="color" value="#E71224"/>
    </inkml:brush>
  </inkml:definitions>
  <inkml:trace contextRef="#ctx0" brushRef="#br0">0 182 4034,'4'-9'9785,"3"13"-6856,12 19-4596,-11-13 2497,-6-7-795,0-1-14,0 1 1,1-1-1,-1 1 1,0-1-1,1 0 1,-1 0 0,1 0-1,0 0 1,-1 0-1,1-1 1,0 1-1,0-1 1,0 0-1,4 1 1,-5-8 133,0-135 573,-3 74 414,1 61-877,0 5-198,0 1-1,1-1 0,-1 1 0,0-1 0,0 0 0,0 1 0,0-1 1,0 0-1,0 1 0,0-1 0,0 0 0,0 1 0,0-1 1,0 1-1,0-1 0,0 0 0,0 1 0,-1-1 0,1 0 0,0 1 1,0-1-1,-1 1 0,1-1 0,0 1 0,-1-1 0,1 1 1,-1-1-1,1 1 0,-1-1 0,1 1 0,-1-1 0,1 1 0,-1 0 1,1-1-1,-1 1 0,1 0 0,-1 0 0,0-1 0,1 1 1,-1 0-1,0 0 0,0 25-530,1 25-6678,0-43 3030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23.041"/>
    </inkml:context>
    <inkml:brush xml:id="br0">
      <inkml:brushProperty name="width" value="0.035" units="cm"/>
      <inkml:brushProperty name="height" value="0.035" units="cm"/>
      <inkml:brushProperty name="color" value="#E71224"/>
    </inkml:brush>
  </inkml:definitions>
  <inkml:trace contextRef="#ctx0" brushRef="#br0">0 251 9396,'9'15'7542,"23"32"-7361,-9-12 215,4 7-137,3 6-55,2-3-1,60 69 0,-88-110-200,0 0 0,1 0-1,-1-1 1,1 1-1,6 2 1,-10-5-10,0 0 0,0-1 0,0 1 0,0-1 1,-1 0-1,1 1 0,1-1 0,-1 0 0,0 0 0,0 0 0,0 1 0,0-1 1,0 0-1,0 0 0,0-1 0,0 1 0,0 0 0,0 0 0,0 0 0,0-1 1,0 1-1,0 0 0,0-1 0,0 1 0,0-1 0,0 1 0,0-1 0,-1 0 0,1 1 1,0-1-1,0 0 0,-1 0 0,1 1 0,0-1 0,0-2 0,4-5-35,-1-1 0,0 0-1,-1 0 1,0 0 0,-1 0-1,2-12 1,6-61-297,-10 80 329,3-151 58,-4 116 1238,2 44-1304,0 1 0,0-1 0,0 0 0,1 0 0,0 0 0,0 0 0,1 0 0,6 12 0,-8-16 2,1 0-1,-1 0 1,1 0 0,0-1-1,0 1 1,0-1-1,0 1 1,1-1-1,-1 0 1,1 1 0,-1-1-1,1 0 1,0-1-1,0 1 1,0 0 0,0-1-1,0 0 1,0 0-1,0 0 1,0 0 0,0 0-1,6 0 1,-7-1 7,-1-1 0,0 1 0,1-1 0,-1 1 1,1-1-1,-1 1 0,0-1 0,1 0 0,-1 0 0,0 0 1,0 0-1,0 0 0,1 0 0,-1 0 0,0 0 0,0 0 1,-1-1-1,1 1 0,0 0 0,0 0 0,-1-1 0,1 1 1,0-1-1,-1 1 0,0-1 0,1 1 0,-1-4 0,8-45-122,-8 47 131,2-22 79,-1 0 1,-5-45-1,3 62-46,0 0 0,-1-1-1,0 1 1,0 0 0,-1 0 0,0 0-1,-1 1 1,0-1 0,0 1 0,0 0 0,-1 0-1,-7-8 1,6 8 67,0 1 0,-1-1 0,0 1-1,0 1 1,0-1 0,-1 1 0,0 1 0,0-1-1,0 1 1,-1 1 0,1 0 0,-1 0 0,1 0 0,-1 1-1,0 1 1,-15-2 0,18 3-161,0 0 0,1 0 0,-1 1 1,1 0-1,-1 0 0,1 0 0,-1 0 0,1 1 0,-8 3 0,11-4-179,0 1-1,1-1 0,-1 0 1,0 1-1,0 0 0,1-1 1,-1 1-1,1 0 0,-1 0 1,1 0-1,0 0 1,0 0-1,0 0 0,0 0 1,0 0-1,0 0 0,0 1 1,1-1-1,-1 0 0,1 0 1,0 1-1,0-1 0,0 5 1,0-7 149,0 0 1,0 1 0,-1-1 0,1 0-1,0 0 1,0 1 0,0-1-1,0 0 1,1 0 0,-1 1-1,0-1 1,0 0 0,0 0 0,0 1-1,0-1 1,0 0 0,0 0-1,0 0 1,0 1 0,1-1 0,-1 0-1,0 0 1,0 0 0,0 1-1,0-1 1,1 0 0,-1 0-1,0 0 1,0 0 0,0 0 0,1 1-1,-1-1 1,0 0 0,0 0-1,1 0 1,-1 0 0,0 0 0,0 0-1,1 0 1,-1 0 0,0 0-1,0 0 1,1 0 0,-1 0 0,33 1-5761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23.429"/>
    </inkml:context>
    <inkml:brush xml:id="br0">
      <inkml:brushProperty name="width" value="0.035" units="cm"/>
      <inkml:brushProperty name="height" value="0.035" units="cm"/>
      <inkml:brushProperty name="color" value="#E71224"/>
    </inkml:brush>
  </inkml:definitions>
  <inkml:trace contextRef="#ctx0" brushRef="#br0">77 34 5811,'0'-33'6888,"-7"37"-4017,-2 13-2714,0 1 1,1 0-1,1 0 1,-8 32-1,12-40-90,-2 10 4,1 0 1,0 0-1,1 1 1,1 35-1,1-54-115,1 1 0,0-1 0,1 1 0,-1-1 0,0 0-1,1 1 1,-1-1 0,2 4 0,-1-5-9,-1-1 0,1 1 0,-1 0 0,1-1 0,-1 1 0,1-1 0,0 1 0,-1-1 0,1 1 0,0-1-1,0 1 1,-1-1 0,1 0 0,0 1 0,0-1 0,-1 0 0,1 0 0,0 1 0,0-1 0,0 0 0,0 0 0,-1 0 0,1 0 0,1 0 0,-1 0 25,0 0 0,-1 0 0,1 0 1,-1 0-1,1 0 0,0 0 1,-1-1-1,1 1 0,0 0 1,-1 0-1,1 0 0,-1-1 0,1 1 1,0 0-1,-1-1 0,1 1 1,-1 0-1,1-1 0,-1 1 0,1-1 1,-1 1-1,0-1 0,1 1 1,-1-1-1,1 0 0,4-8-32,-1 0-1,1 0 0,-2 0 1,1-1-1,-1 0 1,-1 1-1,0-1 0,1-12 1,5-87-107,-8 104 167,0-65 1859,1 70-1768,0 0-1,0 0 0,-1 0 1,1 0-1,0 0 0,0 0 1,-1 1-1,1-1 0,0 0 1,-1 0-1,1 1 0,0-1 1,0 0-1,-1 1 0,1-1 1,-1 1-1,1-1 0,0 1 1,-1-1-1,1 2 0,13 18-101,-1 1 0,-1 0 0,11 29 1,-10-24 8,-8-15-165,8 16-559,-10-10-3239</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23.800"/>
    </inkml:context>
    <inkml:brush xml:id="br0">
      <inkml:brushProperty name="width" value="0.035" units="cm"/>
      <inkml:brushProperty name="height" value="0.035" units="cm"/>
      <inkml:brushProperty name="color" value="#E71224"/>
    </inkml:brush>
  </inkml:definitions>
  <inkml:trace contextRef="#ctx0" brushRef="#br0">1 410 5763,'0'-5'1085,"2"-8"3716,16 11-3353,-8 3-1327,0 0 1,0 0-1,0 1 0,0 1 1,-1 0-1,1 0 1,-1 1-1,1 0 1,-1 1-1,0 0 0,-1 0 1,9 7-1,1 2-12,0 1 0,-1 0 0,-1 2 0,17 21 0,-22-26 253,-24-30 718,-1-2-734,-5-11-481,0 0 0,2-2 1,1 0-1,2-1 0,1 0 0,2-1 1,1-1-1,2 0 0,2 0 0,1 0 1,0-44-1,6 59-463,-1 18 319,1 0 0,-1 0 1,0 0-1,0 0 0,0-1 0,0 1 1,-1 0-1,1 0 0,-2-3 0,0 5-2458</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24.208"/>
    </inkml:context>
    <inkml:brush xml:id="br0">
      <inkml:brushProperty name="width" value="0.035" units="cm"/>
      <inkml:brushProperty name="height" value="0.035" units="cm"/>
      <inkml:brushProperty name="color" value="#E71224"/>
    </inkml:brush>
  </inkml:definitions>
  <inkml:trace contextRef="#ctx0" brushRef="#br0">1 1031 4738,'17'-17'7828,"5"-43"-6628,15-34-319,17-30 815,9-13-335,5 1-561,0 8-303,0 20 47,-3 20-160,-13 20-80,-13 23-272,-19 25 64,-14 14-96,-12 35-2241,-42 36-1648,-26 26-818</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37.812"/>
    </inkml:context>
    <inkml:brush xml:id="br0">
      <inkml:brushProperty name="width" value="0.035" units="cm"/>
      <inkml:brushProperty name="height" value="0.035" units="cm"/>
      <inkml:brushProperty name="color" value="#E71224"/>
    </inkml:brush>
  </inkml:definitions>
  <inkml:trace contextRef="#ctx0" brushRef="#br0">710 35 3217,'-20'-33'8306,"19"33"-8226,1-1 0,-1 1 0,0 0 0,1 0 0,-1 0 0,0-1 0,1 1 0,-1 0 1,0 0-1,1 0 0,-1 0 0,0 0 0,1 0 0,-1 0 0,0 1 0,1-1 0,-1 0 0,1 0 1,-1 0-1,0 1 0,1-1 0,-1 0 0,1 1 0,-1-1 0,0 1 0,1-1 0,-1 0 1,1 1-1,-1-1 0,1 1 0,0-1 0,-1 1 0,1 0 0,0-1 0,-1 1 0,1-1 0,0 1 1,-1 1-1,-92 180-9,-149 319 1090,148-275-669,-55 125 265,129-308-722,-28 72 100,43-98-113,0 0 0,1 0 0,1 1 0,1-1-1,-1 26 1,3-42-80,0-19-5534,0-15 1913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38.281"/>
    </inkml:context>
    <inkml:brush xml:id="br0">
      <inkml:brushProperty name="width" value="0.035" units="cm"/>
      <inkml:brushProperty name="height" value="0.035" units="cm"/>
      <inkml:brushProperty name="color" value="#E71224"/>
    </inkml:brush>
  </inkml:definitions>
  <inkml:trace contextRef="#ctx0" brushRef="#br0">66 1 5394,'-4'1'3615,"2"9"-3169,2-7-179,-31 235 1485,20-151-644,-7 349 2000,18-417-2935,1 0-1,0 0 1,1 0 0,9 35 0,-10-50-145,1 1 0,-1-1 0,1 0 1,0 0-1,0 0 0,0 0 0,0 0 0,1 0 1,-1 0-1,1-1 0,0 1 0,0-1 0,1 0 0,-1 0 1,0 0-1,1 0 0,0-1 0,0 1 0,0-1 0,0 0 1,0 0-1,0 0 0,1-1 0,-1 0 0,0 0 0,8 1 1,5 0 27,0-1 1,1-1-1,-1-1 1,1 0-1,-1-1 1,0-1-1,0-1 1,0 0-1,0-1 1,17-8-1,344-182 313,-272 136-274,-92 52 166,0-1-1,0-1 1,-1 0-1,19-16 0,-31 22-950,-1 0 0,0 0 0,0-1 0,0 1 0,0 0 0,0 0 0,0 0 0,-2-3 0,-2-8-4302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0:37.065"/>
    </inkml:context>
    <inkml:brush xml:id="br0">
      <inkml:brushProperty name="width" value="0.035" units="cm"/>
      <inkml:brushProperty name="height" value="0.035" units="cm"/>
      <inkml:brushProperty name="color" value="#E71224"/>
    </inkml:brush>
  </inkml:definitions>
  <inkml:trace contextRef="#ctx0" brushRef="#br0">23 196 4770,'-3'-7'1252,"0"2"-657,0 0 0,1 0 0,0 0 0,0 0 0,0-1-1,1 1 1,-1-1 0,1 1 0,1-1 0,-1-5 0,1 10-580,0 0 1,0 1-1,0-1 1,1 1-1,-1-1 1,0 1-1,1-1 1,-1 0-1,0 1 1,1-1-1,-1 1 1,0 0-1,1-1 1,-1 1-1,1-1 1,-1 1-1,1-1 1,-1 1 0,1 0-1,-1 0 1,1-1-1,0 1 1,-1 0-1,1 0 1,-1-1-1,1 1 1,0 0-1,23-4 20,-18 3 16,62-6 333,102 4 0,-20 1 14,10-12-203,184-39-1,-306 45-547,30-5 474,-40 10-7569,-71-2 1463</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17.360"/>
    </inkml:context>
    <inkml:brush xml:id="br0">
      <inkml:brushProperty name="width" value="0.035" units="cm"/>
      <inkml:brushProperty name="height" value="0.035" units="cm"/>
      <inkml:brushProperty name="color" value="#E71224"/>
    </inkml:brush>
  </inkml:definitions>
  <inkml:trace contextRef="#ctx0" brushRef="#br0">2493 3238 3362,'0'0'2657,"-9"-11"-1873,-40-54 561,27 46 516,7 7 430,18 11-1619,13 6-670,111 41 147,2-7 1,201 36-1,-221-54-194,-55-10 62,0-2 0,88 4-1,-113-13-15,20 1 51,1-3 1,58-9-1,2-7-65,1 4-1,126 1 1,-193 12 53,-1-3 0,0-1 0,0-2 0,48-15 0,165-58 120,-9 2-99,-140 49 0,168-42 36,-151 41 115,-1-5 1,198-84-1,-12 7 290,-4 2-100,-253 88-337,-1-3 0,-1-2 0,80-57 0,364-311 466,-461 367-491,-2 0 0,50-61 0,-64 65-26,0 0 1,-1-1-1,-1 0 0,20-53 1,-14 20-7,-3-1 1,-3 0 0,11-81-1,-15 37-114,-2-120-1,-8 202 87,-2 0 0,0 0-1,-2 0 1,0 0 0,-1 1 0,-1-1 0,-1 1 0,-1 0 0,0 1 0,-18-32-1,-2 7 6,-2 2 0,-56-64 0,-83-65 100,122 130-56,-2 2-1,-1 2 0,-2 3 0,-65-35 0,45 35-43,0 2 0,-141-40 0,92 43 23,-2 5-1,0 6 1,-1 5-1,-148 3 1,60 8-3,-259 6 3,93 37-10,164-14 47,54-10-57,-220 53 0,213-27-12,-585 175 64,525-132-62,-163 51 68,24-72 73,134-30 18,184-24-126,0 2 0,0 2 0,2 2 0,0 1 1,-78 47-1,-193 150 71,141-80-97,-116 83 102,228-177-60,-38 26 130,-140 118 1,219-165-162,1 0 0,1 1 0,1 1 1,1 1-1,1 1 0,2 1 0,0 0 0,1 0 0,1 2 1,2 0-1,1 0 0,1 1 0,1 0 0,1 0 0,-4 45 1,2 290-35,10-325 34,2-1-1,1 1 1,2-1-1,1 0 1,2 0 0,2-1-1,1-1 1,28 59-1,-21-59-15,1-1 1,1-1-1,2-1 0,1 0 0,2-2 1,37 35-1,-23-30-121,1-2 1,2-2 0,0-2-1,63 31 1,-22-19-1047,2-4 1,138 39 0,-22-27-3296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18.384"/>
    </inkml:context>
    <inkml:brush xml:id="br0">
      <inkml:brushProperty name="width" value="0.035" units="cm"/>
      <inkml:brushProperty name="height" value="0.035" units="cm"/>
      <inkml:brushProperty name="color" value="#E71224"/>
    </inkml:brush>
  </inkml:definitions>
  <inkml:trace contextRef="#ctx0" brushRef="#br0">1 0 14999,'0'0'2049,"13"37"-1598,115 265 565,-75-195-623,43 133 0,-80-192-677,-2 0 0,-2 1 0,-3 1 0,-1 0 0,1 70 0,-15-123-4237,2-4 3643,-32-51-2244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18.771"/>
    </inkml:context>
    <inkml:brush xml:id="br0">
      <inkml:brushProperty name="width" value="0.035" units="cm"/>
      <inkml:brushProperty name="height" value="0.035" units="cm"/>
      <inkml:brushProperty name="color" value="#E71224"/>
    </inkml:brush>
  </inkml:definitions>
  <inkml:trace contextRef="#ctx0" brushRef="#br0">106 617 9284,'0'0'2914,"-105"-165"-1586,105 117-159,20-6-65,36-6-576,21-8-367,14 0 239,5 6-192,-8 13 80,-11 18-240,-23 20-48,-20 11-32,-17 17-608,-17 48-1569,-8 35 144,-43 22-2433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19.158"/>
    </inkml:context>
    <inkml:brush xml:id="br0">
      <inkml:brushProperty name="width" value="0.035" units="cm"/>
      <inkml:brushProperty name="height" value="0.035" units="cm"/>
      <inkml:brushProperty name="color" value="#E71224"/>
    </inkml:brush>
  </inkml:definitions>
  <inkml:trace contextRef="#ctx0" brushRef="#br0">0 892 7619,'0'0'8084,"26"12"-6632,-13-6-1283,0 0 0,0-1 0,1 0 0,0-1 1,0 0-1,22 2 0,-31-6-126,0-1 0,0 1 0,0-1-1,0 0 1,-1 0 0,1 0 0,0-1 0,-1 0-1,9-4 1,38-29 281,322-265 505,-45 34-132,-261 214-429,3-2 407,67-67-1,-134 119-633,7-8 167,0 0 0,9-14 0,-17 21-83,0 0 1,0 0 0,0-1 0,-1 1 0,1-1-1,-1 1 1,0-1 0,0 0 0,0 1 0,0-1-1,-1 0 1,1-4 0,-1 7-561,0 7-3169,-1 1 2650,1 0-1,-1-1 1,-1 1 0,1 0 0,-1-1-1,0 1 1,-1-1 0,-4 9 0,-17 25-9897</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20.088"/>
    </inkml:context>
    <inkml:brush xml:id="br0">
      <inkml:brushProperty name="width" value="0.035" units="cm"/>
      <inkml:brushProperty name="height" value="0.035" units="cm"/>
      <inkml:brushProperty name="color" value="#E71224"/>
    </inkml:brush>
  </inkml:definitions>
  <inkml:trace contextRef="#ctx0" brushRef="#br0">103 340 8036,'0'0'4551,"6"25"-3601,19 68-190,47 115 1,-36-136 25,75 113 0,-5-10-576,-100-164-251,-5-10-50,0 1 0,1 0 0,-1 0 0,-1 0 0,1-1 0,0 1-1,0 0 1,-1 0 0,1 0 0,-1 0 0,1 0 0,-1 3 0,-7-8-1149,-17-13 1150,1-1 0,1-1 1,1-1-1,1 0 0,-20-26 1,-85-124 133,95 120 165,1 0 0,3-2 0,-25-69 0,38 83 188,2-1-1,1-1 0,3 0 1,0 0-1,-1-62 1,8 88-246,0 0-1,1-1 1,4-22 0,-4 31-82,1-1 1,0 0 0,0 1-1,1-1 1,-1 1-1,1 0 1,0 0-1,1 0 1,-1 1 0,1-1-1,4-4 1,4-1 11,0 0 0,0 1 0,1 0 0,0 1 0,1 0 0,-1 1 0,2 1 0,-1 0 0,19-4 0,7-1 56,1 3 0,53-5 1,-17 6 95,80 3 0,-121 6-132,1 1 0,-1 1 0,0 2 0,49 15 0,-66-15-65,-1 1 0,1 1 1,-1 1-1,0 1 0,-1 0 0,-1 1 1,25 20-1,-31-21-33,-1-1-1,1 1 1,-1 1 0,-1 0 0,0 0-1,-1 0 1,0 1 0,-1 0-1,0 1 1,0-1 0,5 24 0,-6-15 8,-2 1 0,0-1 0,-1 1 0,-1 0-1,-1-1 1,-1 1 0,-1 0 0,-1-1 0,-1 0 0,-1 1 0,0-1 0,-2-1 0,0 1 0,-2-1 0,0-1 0,-1 1 0,-19 26 0,-2-5 11,-1-2 0,-3-1-1,-1-1 1,-72 56 0,-178 104-299,254-176 69,-147 86-3116,168-101 2002,0-1 0,-1-1 0,-17 5 0,-15-5-10857</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22.905"/>
    </inkml:context>
    <inkml:brush xml:id="br0">
      <inkml:brushProperty name="width" value="0.035" units="cm"/>
      <inkml:brushProperty name="height" value="0.035" units="cm"/>
      <inkml:brushProperty name="color" value="#E71224"/>
    </inkml:brush>
  </inkml:definitions>
  <inkml:trace contextRef="#ctx0" brushRef="#br0">157 150 10837,'0'0'1067,"-5"16"-992,1-3-56,1 0 0,0 0 0,1 1 0,0-1 0,2 0-1,-1 1 1,1-1 0,1 0 0,4 23 0,58 170 288,-54-179-299,-8-18 8,-1-11 28,-1-1 1,1 1-1,-1-1 0,1 1 1,-1 0-1,0-1 0,0 1 1,0 0-1,-1 0 1,1 0-1,0 0 0,-3-3 1,-5-8 96,-4-11-61,-100-182 103,100 178-126,2 0-1,1 0 1,1-1-1,1 0 1,-6-54 0,14 80-48,-1-1 27,1-1 0,-1 1 0,1-1 0,1 1 0,0-7 0,-1 10-23,1 0 0,-1 0 0,0 0 0,1 0 0,-1-1 0,1 1 0,0 0 0,-1 0 1,1 0-1,0 0 0,0 0 0,-1 0 0,1 1 0,0-1 0,0 0 0,0 0 0,0 1 0,0-1 0,0 0 0,0 1 1,0-1-1,1 1 0,-1-1 0,2 1 0,9-3-10,1 2 0,0 0 0,0 0 0,0 1 0,0 1 0,0 0 0,0 0 0,24 8 0,-11-1-3,0 2 0,0 1 1,24 15-1,78 50 68,-60-33 6,-3 3-1,-1 3 1,-2 3 0,86 93 0,-122-115-71,-1 1 0,-1 1 1,-2 1-1,-1 1 0,-2 1 0,-1 1 1,-2 1-1,-1 0 0,-2 1 1,-2 0-1,9 50 0,-15-48-15,-1 0 0,-2 1 0,-4 59 0,0-78 17,-1 0 0,-1 0 0,-2 0 0,0-1 0,-1 0 0,-1 0 0,-18 35 0,4-20 1,-1-1-1,-2-2 0,-1 0 1,-2-2-1,-48 44 1,37-42-238,-2-2-1,-1-1 1,-1-2 0,-50 23 0,71-40-175,-1-2 0,-26 9 0,38-15-13,1-1 0,-1 0 0,1 0 1,-1-1-1,1 0 0,-21-2 0,21-1-494,0 0 0,1 0-1,-16-6 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23.575"/>
    </inkml:context>
    <inkml:brush xml:id="br0">
      <inkml:brushProperty name="width" value="0.035" units="cm"/>
      <inkml:brushProperty name="height" value="0.035" units="cm"/>
      <inkml:brushProperty name="color" value="#E71224"/>
    </inkml:brush>
  </inkml:definitions>
  <inkml:trace contextRef="#ctx0" brushRef="#br0">0 414 6787,'0'0'4138,"5"-32"-3962,13-106-29,-9 73 919,-1-114-1,-8 222-1029,-1-3 37,1 0 0,2 0 0,2 0 0,14 61 0,-10-76-22,1 1 1,1-1 0,1 0-1,1-1 1,2-1 0,0 0-1,1-1 1,1 0 0,2-1 0,27 26-1,-29-32-28,0-2 0,1 0 0,1 0 0,0-2 0,0 0 0,1-1 0,1-1 1,-1-1-1,1-1 0,1-1 0,0 0 0,-1-1 0,37 2 0,-51-6-22,11 0 23,1 0-1,0-1 1,25-3 0,-38 3-47,-1-1 0,1 0 0,-1-1 0,0 1 0,1-1 0,-1 0-1,0 0 1,0 0 0,0 0 0,0-1 0,-1 1 0,1-1 0,-1 0 0,1 0 0,-1 0 0,0-1 0,0 1 0,2-5 0,-1 2-149,-1-1 0,0 0 0,0 0 1,0 0-1,-1 0 0,0 0 0,0-1 0,0-8 0,-1-3-673,0 1 0,-3-25 0,-10-57-4216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24.011"/>
    </inkml:context>
    <inkml:brush xml:id="br0">
      <inkml:brushProperty name="width" value="0.035" units="cm"/>
      <inkml:brushProperty name="height" value="0.035" units="cm"/>
      <inkml:brushProperty name="color" value="#E71224"/>
    </inkml:brush>
  </inkml:definitions>
  <inkml:trace contextRef="#ctx0" brushRef="#br0">0 351 10309,'23'26'469,"-5"-6"-408,149 161 302,-149-164-335,23 25 303,2-2-1,2-2 1,50 33-1,-91-68-301,0-1-1,1 1 1,-1-1-1,1 0 1,-1 0-1,1 0 1,0 0-1,0-1 1,0 0-1,0 0 0,10 0 1,-14-1-8,1 0-1,-1 0 1,1-1 0,-1 1-1,1 0 1,-1-1 0,1 1-1,-1-1 1,1 0 0,-1 1-1,1-1 1,-1 0 0,0 0-1,0 0 1,1 0 0,-1 0-1,0 0 1,0 0 0,0 0-1,0-1 1,0 1-1,-1 0 1,1-1 0,0 1-1,0 0 1,-1-1 0,1 1-1,0-3 1,1-5 118,0 0 0,0-1 1,0-15-1,-1 12-33,3-29-1,-1 1 1,-3-1-1,-1 0 1,-2 1-1,-2-1 1,-2 1 0,-1 1-1,-15-42 1,8 38-32,-3 0 0,-1 0 0,-2 2 0,-45-66 0,50 92 58,15 16-159,1 0-1,0-1 1,-1 1 0,1 0-1,0 0 1,-1 0 0,1-1 0,0 1-1,-1 0 1,1 0 0,0 0 0,-1 0-1,1 0 1,0 0 0,-1 0-1,1 0 1,0 0 0,-1 0 0,1 0-1,0 0 1,-1 0 0,1 0 0,0 0-1,-1 0 1,1 0 0,0 0 0,-1 1-1,1-1 1,0 0 0,-1 0-1,1 0 1,0 0 0,-1 1 0,1-1-1,0 0 1,0 0 0,-1 1 0,1-1-1,0 0 1,0 1 0,0-1 0,0 0-1,-1 1 1,1-1 0,0 0-1,0 1 1,0-1 0,0 0 0,0 1-1,0-1 1,0 0 0,0 1 0,0-1-1,0 0 1,0 1 0,0-1 0,0 0-1,0 1 1,0 0 0,0 3-326,-1 37-1668,1-39 1771,0 0 0,0 0 1,0 0-1,1 0 0,-1 0 1,1 0-1,-1 1 0,1-1 0,0 0 1,0 0-1,0-1 0,0 1 1,0 0-1,0 0 0,0 0 0,3 2 1,-1-2-479,1-1 0,0 1 0,-1-1 0,1 1 0,0-1 0,6 1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24.432"/>
    </inkml:context>
    <inkml:brush xml:id="br0">
      <inkml:brushProperty name="width" value="0.035" units="cm"/>
      <inkml:brushProperty name="height" value="0.035" units="cm"/>
      <inkml:brushProperty name="color" value="#E71224"/>
    </inkml:brush>
  </inkml:definitions>
  <inkml:trace contextRef="#ctx0" brushRef="#br0">1 417 6947,'0'0'4183,"3"34"-3958,13 113 87,-15-138-292,0 0-1,1 0 1,0-1 0,1 1 0,0 0 0,0-1 0,1 0-1,0 0 1,0 0 0,1 0 0,0-1 0,0 0 0,1 0-1,0 0 1,10 9 0,-11-11-12,1-1 0,0 1 0,0-1 0,0 0-1,0 0 1,1 0 0,-1-1 0,1 0 0,12 3 0,-6-3 14,0-1 0,0 0 0,1 0 0,16-2 1,-25 0-22,-1 0 0,0 0-1,1-1 1,-1 1 0,0-1 0,1 0 0,-1 0 0,0-1 0,0 1 0,0-1 0,0 0 0,-1 0 0,1 0 0,0-1 0,-1 1 0,1-1 0,4-5 0,-4 3-14,1-1 0,-1 0 0,0-1 0,-1 1 0,1-1 0,-1 1 0,-1-1 0,1 0 0,-1 0 0,1-8 0,1-3-12,-2 0 0,1-1 0,-2 1 0,-1-1 0,0 1 0,-1-1 0,-1 1 0,-1 0-1,-1-1 1,0 1 0,-1 1 0,-1-1 0,-1 1 0,0 0 0,-1 0 0,-1 1 0,-1 0 0,0 1 0,-16-18 0,21 27 66,0 0 1,-1 1-1,0 0 1,0 0-1,0 0 1,-14-7-1,18 11-27,0 0-1,-1-1 0,1 1 0,-1 1 0,1-1 0,-1 0 0,0 1 0,1-1 0,-1 1 1,0 0-1,1 0 0,-1 0 0,0 0 0,1 0 0,-1 1 0,1-1 0,-1 1 1,0 0-1,1 0 0,-1 0 0,1 0 0,0 0 0,-5 3 0,1 1-50,1 1 0,-1 0 0,1 0 0,0 0 0,0 0 0,1 1 0,0 0 0,0 0 0,0 0 0,1 1 0,0-1 0,1 1 0,0 0 0,-2 12 0,3-18-30,1-1 0,0 0 0,0 1 0,0-1 0,0 1-1,0-1 1,0 0 0,0 1 0,0-1 0,1 1 0,-1-1-1,0 0 1,1 1 0,-1-1 0,1 0 0,0 0 0,-1 1 0,1-1-1,0 0 1,0 0 0,0 0 0,0 0 0,0 0 0,0 0-1,0 0 1,0 0 0,0 0 0,0-1 0,0 1 0,1 0 0,-1-1-1,0 1 1,1-1 0,-1 1 0,0-1 0,3 1 0,4 0-259,0 0 1,0-1 0,0 0 0,0 0-1,9-2 1,-13 1 261,6 0-241,0-1-1,1-1 1,-1 0 0,0 0 0,0-1 0,-1 0 0,1-1 0,-1 0 0,0-1 0,0 0 0,0 0 0,-1 0 0,0-1 0,-1-1 0,1 1 0,11-18-1,-9 11 381,0-1 0,-2 1 0,0-1 0,-1-1 0,0 0 0,-1 0 0,-1 0 0,0-1 0,3-30 0,-3-72 5792,-5 106-4469,4 16 1333,3 11-2552,-3-7-180,276 595 2310,-104-303-2198,-61-107-225,-102-170-142,16 33-2553,-35-70 2151,-1 0 0,-1 1 0,0 0 0,-14-18-1,-2-3-460,-155-249-5041,75 94 4927</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24.853"/>
    </inkml:context>
    <inkml:brush xml:id="br0">
      <inkml:brushProperty name="width" value="0.035" units="cm"/>
      <inkml:brushProperty name="height" value="0.035" units="cm"/>
      <inkml:brushProperty name="color" value="#E71224"/>
    </inkml:brush>
  </inkml:definitions>
  <inkml:trace contextRef="#ctx0" brushRef="#br0">0 3 6819,'0'0'5040,"37"0"-4853,-11-1-130,-4 0 1,0 1-1,42 5 1,-52-3-7,-1 1 0,1 0-1,-1 0 1,0 1 0,0 1 0,0 0 0,-1 0 0,0 1 0,17 13 0,-8-4 27,-1 1 0,-1 0 0,0 1 0,27 38 0,-37-45-77,0 1 0,-1 1 0,0-1 0,-1 1-1,0 0 1,-1 0 0,-1 1 0,0-1 0,0 1 0,1 24 0,-4-31 1,1 0 0,-2 0 0,1 0 1,0 0-1,-1 0 0,0 0 0,-1 0 0,1 0 1,-1 0-1,0-1 0,-1 1 0,1-1 0,-1 1 1,0-1-1,-1 0 0,1 0 0,-1 0 0,0-1 1,0 1-1,0-1 0,-1 0 0,-4 4 0,-8 5 8,-1 0 0,0-1 0,-1 0 0,0-2 0,-30 12 0,34-16-235,-1-1 0,0 0 1,0-1-1,0-1 0,-1 0 0,1-2 0,-31 0 0,46 0 133,0-1 1,-1 0 0,1 0-1,-1 0 1,1 0-1,-1-1 1,1 1-1,0 0 1,-1-1 0,1 1-1,0-1 1,-1 1-1,1-1 1,0 0-1,0 1 1,-1-1 0,1 0-1,0 0 1,0 0-1,0 0 1,-2-2-1,2-1-281,0-1 0,0 1 0,0-1 0,0 1-1,1-1 1,0 1 0,0-8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0:37.480"/>
    </inkml:context>
    <inkml:brush xml:id="br0">
      <inkml:brushProperty name="width" value="0.035" units="cm"/>
      <inkml:brushProperty name="height" value="0.035" units="cm"/>
      <inkml:brushProperty name="color" value="#E71224"/>
    </inkml:brush>
  </inkml:definitions>
  <inkml:trace contextRef="#ctx0" brushRef="#br0">24 7 11045,'-4'-2'370,"3"2"-352,1-1 1,0 1 0,-1 0-1,1-1 1,0 1-1,-1 0 1,1 0-1,0-1 1,-1 1 0,1 0-1,-1 0 1,1 0-1,-1-1 1,1 1-1,0 0 1,-1 0 0,1 0-1,-1 0 1,1 0-1,-1 0 1,1 0-1,-1 0 1,1 0 0,-1 0-1,1 0 1,-1 0-1,1 0 1,-1 0-1,1 0 1,0 1-1,-1-1 1,1 0 0,-1 0-1,1 1 1,0-1-1,-1 0 1,1 0-1,-1 1 1,1-1 0,0 0-1,0 1 1,-1-1-1,1 1 1,0-1-1,-1 0 1,1 1 0,0-1-1,0 1 1,0-1-1,0 1 1,-1-1-1,1 0 1,0 1 0,0-1-1,0 1 1,0-1-1,0 1 1,0-1-1,0 1 1,0-1 0,0 1-1,0-1 1,1 1-1,-1 0 1,0 39 127,0 86 1099,16 128 0,97 336 466,-81-440-1576,-26-121-130,28 107-32,-25-118-326,-9-18 284,0 1 1,0-1 0,1 0 0,-1 1 0,0-1 0,0 1 0,1-1-1,-1 0 1,1 0 0,-1 1 0,0-1 0,1 0 0,-1 1 0,1-1 0,-1 0-1,0 0 1,1 0 0,-1 0 0,1 1 0,-1-1 0,1 0 0,-1 0-1,1 0 1,-1 0 0,1 0 0,-1 0 0,1 0 0,-1 0 0,1 0-1,-1-1 1,1 1 0,-1 0 0,1 0 0,0-2 27,0 0 1,-1 1-1,1-1 0,-1 0 1,1 0-1,-1 1 0,0-1 1,0 0-1,0 0 0,0 1 1,0-1-1,0 0 0,-1-3 1,1 0-616,-2 4-987,-10 1-1481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25.229"/>
    </inkml:context>
    <inkml:brush xml:id="br0">
      <inkml:brushProperty name="width" value="0.035" units="cm"/>
      <inkml:brushProperty name="height" value="0.035" units="cm"/>
      <inkml:brushProperty name="color" value="#E71224"/>
    </inkml:brush>
  </inkml:definitions>
  <inkml:trace contextRef="#ctx0" brushRef="#br0">21 579 6131,'0'0'6408,"3"-14"-5594,5-22-604,-7 24-176,-5 24-25,-4 15-1,2 0 0,1 0-1,1 0 1,1 1 0,1-1-1,2 1 1,3 36 0,-2-60-11,0 1 1,0 0 0,1-1-1,-1 1 1,1-1-1,0 0 1,0 1 0,0-1-1,1 0 1,-1 0 0,1 0-1,0-1 1,0 1 0,0-1-1,1 1 1,-1-1-1,1 0 1,0-1 0,0 1-1,0-1 1,0 1 0,0-1-1,1 0 1,-1-1 0,6 3-1,1-2-1,-1 1 0,1-2 0,-1 1 0,1-2 0,0 1-1,-1-1 1,1-1 0,0 0 0,-1 0 0,18-6 0,-14 3 4,0-1 0,-1-1 0,0-1 0,0 0 0,0 0 0,-1-1 0,0-1-1,-1 0 1,17-17 0,-12 10-27,-1-1-1,-1-1 1,-1 0-1,0-1 1,16-34-1,-20 30 20,0 0 0,-2-1 0,-1-1 0,-1 1 0,-1-1 0,-1 0 0,-1 0 0,-1 0 0,-1 0 0,-2 0 0,0 0 0,-7-29 0,2 28 27,-2 0 0,0 1 0,-1 0 0,-2 0 0,0 1 0,-2 1 0,0 0 0,-21-25 0,31 43 38,1 0 0,-1 1 0,0-1 0,0 1 0,0 0 0,-1 0 0,1 0-1,-1 1 1,0 0 0,0 0 0,-6-3 0,11 6-45,-1-1 0,0 1-1,0 0 1,1 0 0,-1-1-1,0 1 1,0 0 0,1 0-1,-1 0 1,0 0 0,0 0-1,0 0 1,1 0 0,-1 1 0,0-1-1,0 0 1,1 0 0,-1 1-1,0-1 1,1 0 0,-1 1-1,0-1 1,1 0 0,-1 1 0,0-1-1,1 1 1,-2 0 0,1 2-9,-1-1 1,1 0-1,0 0 1,0 0-1,0 1 1,1-1-1,-1 0 1,0 1-1,1 2 1,-4 22 4,2 1 0,2 0 0,4 44 0,-2-53 4,2 1 0,0-1 0,1 0 0,1 0 0,1-1 0,0 0 0,2 0 0,0 0 0,1-1 1,1-1-1,0 0 0,15 17 0,7 3 31,2-1-1,1-2 1,71 50 0,119 59 184,-113-74-86,-95-58-101,-14-8-30,0 0 0,0 1 0,1-1 0,-1 1 0,-1 0 0,1 0-1,0 0 1,-1 0 0,0 1 0,0-1 0,0 1 0,3 5-1,-5-9-5,-1 1-1,0 0 0,0-1 1,1 1-1,-1 0 0,0 0 1,0-1-1,0 1 1,0 0-1,0 0 0,0-1 1,0 1-1,0 0 0,0-1 1,0 1-1,0 0 0,-1 0 1,1-1-1,0 1 0,0 0 1,-1-1-1,1 1 0,-1 0 1,1-1-1,0 1 0,-1-1 1,1 1-1,-1 0 0,1-1 1,-1 1-1,-1 0 1,-26 14 61,22-13-43,-96 39 157,-131 34 1,5-19-3031,173-47 61,32-7-1764</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25.897"/>
    </inkml:context>
    <inkml:brush xml:id="br0">
      <inkml:brushProperty name="width" value="0.035" units="cm"/>
      <inkml:brushProperty name="height" value="0.035" units="cm"/>
      <inkml:brushProperty name="color" value="#E71224"/>
    </inkml:brush>
  </inkml:definitions>
  <inkml:trace contextRef="#ctx0" brushRef="#br0">0 1660 7523,'0'0'5563,"7"-25"-4037,4-12-1174,21-49 0,-8 40-114,38-55-1,430-603 982,-398 587-1120,5 4 0,5 5 0,204-165-1,-289 257-110,30-18-267,-70 52-652,-151 156-994,164-165 1857,-171 188-1997,7 8 0,10 7-1,10 7 1,-167 318-1,303-506 2898,1 0 0,1 1-1,-14 51 1,28-80-704,-6 28 858,5-30-900,1 0 1,0 1-1,0-1 1,0 1-1,0-1 1,0 0-1,0 1 1,0-1 0,0 1-1,1-1 1,-1 1-1,0-1 1,1 0-1,1 3 1,-2-4-44,1 0 0,0 1 1,0-1-1,0 0 0,0 0 1,-1 0-1,1 1 1,0-1-1,0 0 0,0 0 1,0 0-1,0 0 0,0-1 1,-1 1-1,1 0 0,0 0 1,0 0-1,0-1 0,0 1 1,-1-1-1,1 1 0,0 0 1,1-2-1,20-8 440,0-2 0,-1 0 1,-1-1-1,0-1 0,33-31 0,-24 22-122,139-116 1045,322-294 569,-43-42 31,-419 441-1844,2 1 103,-3-2 0,29-46 1,-53 76-239,0-1 1,0 0 0,-1 1 0,1-1 0,-1 0-1,-1 0 1,1 0 0,-1 0 0,0-1 0,0 1-1,-1-8 1,0 13-61,0 0-1,0 0 1,0 0 0,0 0-1,0 0 1,-1 0-1,1 0 1,0 0 0,-1 0-1,1 0 1,-1 0-1,1 0 1,-1 0 0,0 0-1,1 1 1,-1-1-1,0 0 1,1 0 0,-1 1-1,0-1 1,0 1 0,0-1-1,0 0 1,0 1-1,0-1 1,0 1 0,1 0-1,-1-1 1,0 1-1,0 0 1,0 0 0,-1 0-1,1-1 1,0 1-1,0 0 1,0 0 0,0 0-1,-1 1 1,-4-1-317,0 1 0,0-1 0,0 1 1,0 1-1,0-1 0,-7 4 0,1 1-695,-1 0 1,1 1-1,0 0 0,-12 11 0,-61 52-8751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27.986"/>
    </inkml:context>
    <inkml:brush xml:id="br0">
      <inkml:brushProperty name="width" value="0.035" units="cm"/>
      <inkml:brushProperty name="height" value="0.035" units="cm"/>
      <inkml:brushProperty name="color" value="#E71224"/>
    </inkml:brush>
  </inkml:definitions>
  <inkml:trace contextRef="#ctx0" brushRef="#br0">89 430 13798,'0'0'398,"7"33"-430,1 9 15,25 161 52,-29-175 24,41 266 707,-43-287-708,-1-10 58,-5-18 123,-7-12 45,-15-32-1,-1 0-228,-4-19-141,-34-154-1,56 191 124,2-1 0,2 0-1,2 0 1,7-96 0,-4 135 9,2 1 1,-1-1-1,1 0 1,0 1-1,1-1 1,0 1 0,0 0-1,1 0 1,0 0-1,0 0 1,1 1-1,0 0 1,1 0 0,-1 0-1,1 0 1,0 1-1,1 0 1,0 0-1,0 1 1,0 0-1,0 0 1,1 1 0,0 0-1,0 0 1,0 0-1,0 1 1,1 1-1,-1-1 1,1 2-1,14-3 1,5 2 6,1 1 1,0 1-1,0 1 0,-1 2 0,1 1 0,-1 1 1,0 1-1,0 2 0,47 19 0,-19-1 33,-1 1 0,-1 4-1,74 55 1,-87-56-42,-1 2 0,-2 2 0,-1 2 0,-2 1 1,-1 1-1,55 85 0,-74-99-43,-1 1-1,-1 0 1,-2 1 0,0 0 0,-2 1-1,-1 0 1,-1 1 0,-1 0 0,-1 0-1,-2 0 1,-1 0 0,-1 1 0,-2-1-1,-4 30 1,2-39 8,-2 0-1,0 0 0,-2-1 1,0 0-1,0 0 1,-2-1-1,0 0 1,-1 0-1,-1-1 0,0 0 1,-2-1-1,-21 22 1,5-10 28,-2-1-1,0-1 1,-2-2 0,0-1 0,-38 18 0,45-26-33,0-1 1,-1-1-1,-1-1 1,0-2-1,-1-1 1,1-1-1,-1-1 1,-55 3-1,81-8-58,0-1 0,-1 0 0,1 0 0,0 0 0,0 0-1,-1-1 1,1 0 0,0 1 0,0-1 0,0 0 0,0 0 0,0 0 0,-5-4 0,6 3-65,0 0 0,0-1 0,0 1 0,1-1 0,-1 0 0,1 1 0,0-1 0,0 0 1,0 0-1,0 0 0,0 1 0,0-1 0,1 0 0,0 0 0,-1-5 0,0-6-853,1-1 0,0 0 0,0 0-1,4-17 1,25-85-9785</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28.374"/>
    </inkml:context>
    <inkml:brush xml:id="br0">
      <inkml:brushProperty name="width" value="0.035" units="cm"/>
      <inkml:brushProperty name="height" value="0.035" units="cm"/>
      <inkml:brushProperty name="color" value="#E71224"/>
    </inkml:brush>
  </inkml:definitions>
  <inkml:trace contextRef="#ctx0" brushRef="#br0">112 355 10773,'0'0'3225,"15"15"-2462,46 46-208,-43-49-323,-18-12-222,0 0 0,1 1 0,-1-1 0,0 0-1,1 0 1,-1 0 0,0 0 0,1 0-1,-1 0 1,0 0 0,1 0 0,-1 0 0,0-1-1,1 1 1,-1 0 0,0 0 0,1 0 0,-1 0-1,0 0 1,1-1 0,-1 1 0,0 0-1,0 0 1,1 0 0,-1-1 0,1 1 0,5-9 165,-1 1 1,1-1-1,-2 1 1,1-2-1,6-17 1,-7 16-112,7-18-21,-2 0-1,-1-1 1,-1 0-1,-1 0 0,-2 0 1,-1-1-1,-1 0 1,-4-40-1,2 69-24,0 0 0,-1 0 0,1 0 0,-1 0 0,1 0 1,-1 0-1,0 0 0,0 0 0,0 0 0,0 0 0,0 0 0,0 0 0,0 0 0,-1 1 1,1-1-1,-1 0 0,1 1 0,-1 0 0,1-1 0,-1 1 0,0 0 0,0 0 0,0 0 1,-3-2-1,2 2 18,0 0 0,0 1 0,0-1 0,1 1 0,-1 0 0,0-1 0,0 1 0,0 0 0,0 1 0,0-1 0,0 1 0,0-1 0,0 1 0,1 0 1,-1 0-1,0 0 0,0 0 0,1 0 0,-3 2 0,-2 3-9,0-1 0,0 1 0,1 0 0,0 0 0,0 1 0,-9 13 0,-29 54 13,25-38 7,2 1 1,2 1-1,1 0 0,2 1 0,1 0 1,2 1-1,3 0 0,0 0 0,1 74 0,5-97-28,1 0 0,0 1-1,1-1 1,1 0-1,9 30 1,-9-38-18,1 0 1,0-1 0,0 1-1,1-1 1,1 0 0,-1 0-1,1 0 1,0-1-1,1 0 1,0 0 0,13 9-1,-8-8-4,0-1-1,0 0 1,0-1 0,1-1-1,0 0 1,0-1-1,1 0 1,-1-1 0,1 0-1,-1-1 1,1-1-1,0 0 1,0-1-1,0 0 1,21-4 0,-10 0-312,0-1 0,0-1 0,-1-1 0,0-1 0,0-1 0,-1-1 0,35-21 0,-30 13-1471,48-41-1,11-28-3556</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28.760"/>
    </inkml:context>
    <inkml:brush xml:id="br0">
      <inkml:brushProperty name="width" value="0.035" units="cm"/>
      <inkml:brushProperty name="height" value="0.035" units="cm"/>
      <inkml:brushProperty name="color" value="#E71224"/>
    </inkml:brush>
  </inkml:definitions>
  <inkml:trace contextRef="#ctx0" brushRef="#br0">0 536 9845,'0'0'3860,"9"36"-3337,-5-19-442,68 248 1364,-64-241-1304,54 146 349,-54-150-476,2-1 0,0 0-1,1-1 1,1 0 0,1-1 0,19 21 0,-25-32-2,-1 0-1,2 0 1,-1 0-1,1-1 1,-1-1-1,2 1 1,-1-1-1,9 3 1,-12-5-1,0 0 0,0-1-1,1 0 1,-1 0 0,0 0 0,1-1 0,-1 1 0,0-1 0,1-1 0,-1 1-1,0-1 1,1 0 0,-1 0 0,10-3 0,-9 1 3,0-1 1,0 1-1,0-1 1,-1 0-1,1-1 0,-1 1 1,0-1-1,-1 0 1,1 0-1,6-9 0,-1-3 60,0 1-1,14-33 1,-9 11 115,-3 0-1,-1-1 1,-1 0 0,-3-1 0,5-54-1,-5-207 655,-8 216-753,1 56-12,1-51 280,-3 0 0,-19-114 0,20 190-277,-7-28 846,8 31-921,0 0 1,0 0-1,-1 1 0,1-1 1,0 0-1,0 1 1,-1-1-1,1 0 0,-1 1 1,1-1-1,-1 0 1,1 1-1,-1-1 0,1 0 1,-1 1-1,1-1 1,-1 1-1,1-1 0,-1 1 1,0 0-1,1-1 1,-1 1-1,0 0 0,0-1 1,1 1-1,-1 0 1,0 0-1,0 0 0,1-1 1,-3 1-1,3 0-52,-1 1-1,1-1 1,-1 0 0,1 0-1,-1 1 1,1-1-1,-1 0 1,1 1-1,-1-1 1,1 1 0,0-1-1,-1 0 1,1 1-1,0-1 1,-1 1-1,1-1 1,0 1 0,-1-1-1,1 1 1,0-1-1,0 1 1,0 0 0,0-1-1,-1 2 1,-23 88-3671,14-47 1914,-14 56-3015</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29.973"/>
    </inkml:context>
    <inkml:brush xml:id="br0">
      <inkml:brushProperty name="width" value="0.035" units="cm"/>
      <inkml:brushProperty name="height" value="0.035" units="cm"/>
      <inkml:brushProperty name="color" value="#E71224"/>
    </inkml:brush>
  </inkml:definitions>
  <inkml:trace contextRef="#ctx0" brushRef="#br0">121 463 11125,'0'0'731,"14"39"-544,3 4-177,69 216 215,-69-197-93,-4 1 1,-2 1 0,4 110 0,-15-174-131,0 0 1,0 0 0,0-1-1,0 1 1,-1 0 0,1 0-1,0 0 1,0 0 0,0 0-1,0 0 1,-1 0 0,1 0-1,0-1 1,0 1 0,0 0-1,0 0 1,-1 0 0,1 0-1,0 0 1,0 0 0,0 0-1,0 0 1,-1 0 0,1 0-1,0 0 1,0 0 0,0 0-1,-1 0 1,1 0 0,0 0-1,0 1 1,0-1 0,0 0 0,-1 0-1,1 0 1,0 0 0,0 0-1,0 0 1,0 0 0,0 0-1,-1 1 1,1-1 0,0 0-1,0 0 1,0 0 0,0 0-1,0 0 1,0 1 0,0-1-1,0 0 1,0 0 0,0 0-1,0 1 1,0-1 0,-1 0-1,1 0 1,0 0 0,0 0-1,0 1 1,0-1 0,0 0-1,1 0 1,-14-16 126,11 13-101,-38-58 94,2-2 1,-51-118-1,68 127-144,2-1 0,2 0-1,3-1 1,-7-62 0,15 74 87,2-1-1,2 0 1,1 0-1,9-59 1,-7 94 2,1 0 0,1 1 0,0-1 0,0 1 0,1 0 0,0 0 0,0 0 0,1 0 0,1 1 0,-1-1 0,1 1 0,12-12 1,-9 12 57,1 0 1,0 0-1,0 1 1,1 0 0,0 1-1,0 0 1,1 1 0,22-7-1,3 3 141,0 2 0,1 1-1,0 2 1,0 2 0,55 3-1,-61 0-195,-1 2-1,0 1 0,0 1 1,0 2-1,0 1 0,-1 1 1,0 2-1,-1 1 1,0 1-1,-1 2 0,-1 0 1,0 2-1,-1 1 0,-1 1 1,-1 1-1,42 46 0,-51-49-63,-2 1 0,0 1-1,-1 0 1,-1 1 0,-1 0-1,0 1 1,7 26 0,-7-14-19,-2 0 0,-2 1 0,-1 0 1,1 37-1,-5-46 20,-1-1 1,0 0-1,-2 0 1,-1 0-1,-1 0 1,-1-1-1,-1 1 1,-1-1-1,-2 0 1,-20 41-1,5-23 24,-2 0 0,-1-2 0,-2-2-1,-2 0 1,-54 49 0,28-36 31,-2-2 0,-109 66 0,146-100-189,0-1 1,-1-1-1,0-1 0,-1-1 0,0-1 0,-27 6 0,49-14 17,-1-1 1,0 1-1,0-1 0,0 0 1,0 0-1,1 0 1,-1 0-1,-5-2 0,7 2 52,0 0 0,0-1 0,0 1 0,0-1-1,0 1 1,0-1 0,0 0 0,0 1 0,0-1-1,0 0 1,0 0 0,1 1 0,-1-1 0,0 0 0,1 0-1,-2-1 1,0-3-278,1-1 0,-1 1 0,1 0 0,0-1 0,0 1 1,0-1-1,1-10 0,0 13 135,-1-103-6183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30.365"/>
    </inkml:context>
    <inkml:brush xml:id="br0">
      <inkml:brushProperty name="width" value="0.035" units="cm"/>
      <inkml:brushProperty name="height" value="0.035" units="cm"/>
      <inkml:brushProperty name="color" value="#E71224"/>
    </inkml:brush>
  </inkml:definitions>
  <inkml:trace contextRef="#ctx0" brushRef="#br0">101 383 11221,'0'0'1622,"23"12"-1115,71 38-109,-90-49-369,-1 1 0,0-1 0,1 0 0,-1 0 1,1 0-1,-1 0 0,1-1 0,0 1 0,3-1 0,-5 0-4,0 0-1,0 0 1,-1-1-1,1 1 1,0-1 0,-1 1-1,1-1 1,-1 1-1,1-1 1,-1 0-1,1 0 1,-1 0-1,1 0 1,0-1-1,1-1 33,-1 0 0,1-1 1,-1 1-1,0-1 0,0 1 0,0-1 0,0 0 0,-1 0 1,1 0-1,0-4 0,0 1-1,4-16-4,-1-1 0,-2 0-1,0 0 1,-1 0 0,-1 0-1,-2-1 1,-3-28 0,3 44-39,-1 0 0,0 0 1,-1 0-1,0 1 0,0-1 0,0 1 1,-1-1-1,-1 1 0,1 1 0,-1-1 1,-1 1-1,1-1 0,-1 1 0,-9-7 1,10 9 55,-1 1 0,1 0 0,-1 0 1,-1 0-1,1 0 0,0 1 1,-1 0-1,0 1 0,0 0 1,1 0-1,-2 0 0,1 0 0,0 1 1,0 1-1,0-1 0,0 1 1,0 0-1,-12 2 0,15-1-15,-1 0 1,1 1-1,-1-1 1,1 1-1,0 0 0,0 1 1,0-1-1,0 0 0,0 1 1,0 0-1,1 0 0,-1 0 1,1 1-1,0-1 0,0 1 1,0-1-1,1 1 0,-1 0 1,1 0-1,0 0 0,-3 9 1,-2 4 10,1 1 1,1 1-1,1-1 1,-3 22-1,3-4 39,0 0-1,2 0 1,2 0-1,7 56 0,-4-72-76,1 0 0,1 0 0,0 0-1,2-1 1,0 0 0,2 0 0,0-1-1,1 0 1,19 27 0,-14-26-16,1 0-1,0-1 1,2-1 0,0-1 0,1-1-1,1 0 1,0-1 0,24 12 0,-30-19-29,1 0 1,0-1 0,0 0 0,0-2 0,0 1-1,1-2 1,0 0 0,0-1 0,0-1 0,-1 0-1,1-1 1,0-1 0,23-3 0,-31 2-160,0 0 1,1-1 0,-2 0-1,1 0 1,0-1 0,-1 1-1,1-2 1,-1 1-1,0-1 1,-1 0 0,1-1-1,-1 1 1,0-1 0,6-8-1,-5 4-425,0 0-1,-1 0 1,0 0-1,-1 0 1,0-1-1,-1 0 1,0 0-1,0-1 1,3-20-1,-4 1-3686,-1-48-1,-2 76 4052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30.750"/>
    </inkml:context>
    <inkml:brush xml:id="br0">
      <inkml:brushProperty name="width" value="0.035" units="cm"/>
      <inkml:brushProperty name="height" value="0.035" units="cm"/>
      <inkml:brushProperty name="color" value="#E71224"/>
    </inkml:brush>
  </inkml:definitions>
  <inkml:trace contextRef="#ctx0" brushRef="#br0">1 626 12134,'0'0'1723,"31"36"-1587,106 123 542,-80-93 37,93 82 0,-140-139-684,-3-2 10,1-1 1,0 1-1,13 7 1,-21-14-35,0 0 0,0 0-1,0 0 1,1 0 0,-1 0 0,0 0-1,0 0 1,0 0 0,0 0 0,1 0 0,-1 0-1,0 0 1,0 0 0,0 0 0,0 0-1,1 0 1,-1 0 0,0 0 0,0 0-1,0 0 1,0 0 0,0 0 0,1-1-1,-1 1 1,0 0 0,0 0 0,0 0 0,0 0-1,0 0 1,0 0 0,0-1 0,0 1-1,1 0 1,-1 0 0,0 0 0,0 0-1,0 0 1,0-1 0,0 1 0,0 0-1,0 0 1,0 0 0,0 0 0,0-1-1,0 1 1,0 0 0,0 0 0,0 0 0,0 0-1,0-1 1,0-15 345,0 10-131,-2-25 285,-1-1 0,-1 1 0,-2 0 0,-13-43 0,-52-130-688,48 143 347,-12-33-141,-115-351 43,139 397-657,21 168-4687,-5-26 560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31.573"/>
    </inkml:context>
    <inkml:brush xml:id="br0">
      <inkml:brushProperty name="width" value="0.035" units="cm"/>
      <inkml:brushProperty name="height" value="0.035" units="cm"/>
      <inkml:brushProperty name="color" value="#E71224"/>
    </inkml:brush>
  </inkml:definitions>
  <inkml:trace contextRef="#ctx0" brushRef="#br0">496 0 11461,'0'0'1251,"-34"16"-661,-1-1-480,1 2 1,-44 30-1,66-37-52,0 0 1,1 1-1,0 0 0,0 1 1,1 1-1,1-1 0,-13 24 1,-13 25 392,2 2 1,4 1 0,-41 128 0,56-145-332,3 1 0,2 1 1,2-1-1,2 1 0,2 0 1,5 71-1,-1-108-120,0 1-1,1-1 1,1 0-1,0 0 1,1-1 0,0 1-1,0-1 1,1 0-1,1 0 1,10 16-1,-10-20 2,-1-1-1,1 1 0,0-1 0,1-1 0,-1 1 0,1-1 0,1 0 0,-1 0 1,0-1-1,1 0 0,0 0 0,0-1 0,0 0 0,1-1 0,10 3 0,-6-3 15,-1 0 0,1 0 0,0-1 0,0-1 0,0 0 0,0-1 0,0 0 0,0-1 0,0 0 0,0-1 0,-1-1 0,1 0 0,-1 0 0,0-1 0,0-1 0,-1 0 0,0-1 0,0 0 0,0-1 0,-1 0 0,0 0 0,11-13-1,-4 2-2,-2 0-1,0-1 0,-1-1 0,-1 0 0,-1-1 1,0-1-1,-2 0 0,-1 0 0,10-40 0,-8 13 25,-3 1-1,-2-1 1,0-91-1,-6 100 19,-2 1-1,-1 0 1,-17-74 0,16 97 51,-1 1 1,-1 0-1,0-1 1,-1 2-1,-1-1 1,-1 1-1,0 0 1,-1 1-1,0 0 1,-1 1-1,-19-18 1,22 24-17,0 1 0,-1 0 0,0 0 0,0 1 0,0 0 1,-1 0-1,1 1 0,-1 1 0,0 0 0,-17-4 0,18 6-83,0 0-1,1 0 0,-1 1 0,0 0 0,0 0 1,1 1-1,-1 0 0,0 1 0,1-1 1,-1 2-1,1-1 0,0 1 0,-11 6 0,7-1-132,0 0-1,0 1 0,1 0 0,0 1 0,1 0 1,0 1-1,1 0 0,-10 14 0,12-14-487,0-1 0,1 2 1,1-1-1,-1 0 0,-5 19 0,10-21-430,-1 0 0,1-1 1,0 1-1,1 13 0,0-22 1010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32.010"/>
    </inkml:context>
    <inkml:brush xml:id="br0">
      <inkml:brushProperty name="width" value="0.035" units="cm"/>
      <inkml:brushProperty name="height" value="0.035" units="cm"/>
      <inkml:brushProperty name="color" value="#E71224"/>
    </inkml:brush>
  </inkml:definitions>
  <inkml:trace contextRef="#ctx0" brushRef="#br0">137 0 11077,'0'0'1905,"14"179"-1809,0-26 944,0 29 769,-5 14-528,2 3-561,6-6-432,6-17-224,-1-23-64,-2-22 0,-5-29-416,-4-40-1425,-11-36-480,-23-94-8532</inkml:trace>
  <inkml:trace contextRef="#ctx0" brushRef="#br0" timeOffset="1">74 670 5106,'-1'-75'2366,"8"-164"2104,-5 212-3948,2 0 1,2 0-1,0 1 1,1-1-1,2 1 1,20-41-1,-25 58-237,1 1 0,0 0 1,0 0-1,1 0 0,0 1 0,13-13 0,-15 17-209,0 0 0,0 1 0,0-1 0,0 1 0,0-1 0,1 1 0,-1 1 0,1-1-1,-1 0 1,1 1 0,0 0 0,0 0 0,0 1 0,7-1 0,-8 1-78,-1 1 1,1-1 0,-1 1-1,0 0 1,1 0-1,-1 0 1,0 0-1,0 1 1,0-1-1,0 1 1,0 0 0,0 0-1,0 0 1,0 0-1,-1 0 1,1 1-1,-1-1 1,1 1 0,-1 0-1,3 5 1,2 3-21,-1 0 1,0 1 0,0 0 0,4 17 0,-3-4 3,-2 1-1,0 0 1,-2 0 0,-1 1 0,-2 37-1,1-45 27,-2 0-1,0 0 0,-2 0 1,0 0-1,0 0 0,-2 0 0,-1-1 1,0 0-1,-1 0 0,-10 19 1,-3-5-61,0 0 1,-3-1-1,-40 44 1,22-33-1407,-72 57 1,72-70-1648,24-25-2523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0:48.748"/>
    </inkml:context>
    <inkml:brush xml:id="br0">
      <inkml:brushProperty name="width" value="0.035" units="cm"/>
      <inkml:brushProperty name="height" value="0.035" units="cm"/>
      <inkml:brushProperty name="color" value="#E71224"/>
    </inkml:brush>
  </inkml:definitions>
  <inkml:trace contextRef="#ctx0" brushRef="#br0">923 2689 8820,'0'14'2006,"0"-12"-1870,0 0 0,0 0-1,0 0 1,-1 0-1,1 0 1,-1 0 0,0 0-1,0 0 1,1 0 0,-1 0-1,0 0 1,-1-1 0,1 1-1,0 0 1,0-1 0,-1 1-1,-1 1 1,-1 0-1,0 1 1,0-1-1,-1-1 0,1 1 1,-1 0-1,-7 2 0,-3 0 38,1-1 1,-1 0-1,-30 3 0,30-5-138,0 0 1,-1-2-1,1 0 0,-1 0 1,1-1-1,0-1 0,-1-1 1,1 0-1,0-1 0,1-1 0,-1 0 1,-26-14-1,8-3-46,1-1 0,1-1 0,1-2 0,1-2 0,2 0 0,-35-46 0,19 14 1,3-1 0,-52-105 0,68 114 29,2-1 0,2-1-1,3 0 1,2-2 0,2 0-1,3 0 1,-5-108 0,14-31-73,3 154 46,2 0 0,16-70 0,200-583-274,-199 636 284,3 1 1,1 2 0,4 0 0,43-62 0,-57 96 12,1 0 1,1 1 0,2 1 0,-1 1-1,2 0 1,1 2 0,0 0 0,1 1-1,0 1 1,1 1 0,0 1 0,36-12-1,-32 16 1,1 1 0,-1 1 0,49-4 0,88 7 38,-130 5-23,1 2 1,-1 1 0,0 2-1,0 1 1,35 14-1,159 75 188,-183-75-105,-2 2-1,0 1 1,77 63 0,-94-65-6,-1 1 0,-1 1 0,-2 1 0,0 1 0,-2 1 0,28 50 0,-19-19 146,-2 2 0,27 93 1,17 135 388,-34-94-130,-10 1 0,-8 1 0,-8 275 0,-14-430-451,-1 0 1,-2 0-1,-2 0 0,-2-1 1,-2 0-1,-2-1 1,-18 39-1,8-29 71,-2-1 1,-2-1-1,-3-2 0,-70 83 1,72-98-68,-2 0-1,-1-3 1,-2 0 0,0-2 0,-2-2 0,-39 21 0,42-28-40,-1-2 0,-1 0 0,0-3 0,0-1 0,-1-1 0,-1-2 0,-46 4 0,21-9 4,-64-5-1,107 0-38,0 0-1,0-2 1,0 0-1,1-1 1,-1-1 0,1-1-1,1-1 1,-1 0 0,-30-21-1,12 5-42,1-3-1,2-1 0,-41-43 1,40 33-39,1-2 0,2-2 0,2 0 1,2-2-1,2-1 0,1-1 0,-21-62 0,13 13-197,4-2 1,-28-173-1,35 105 110,7-1 0,13-277 0,4 396 157,2 0-1,2 0 1,2 1-1,2 0 1,3 0-1,1 2 1,2 0-1,31-58 1,-33 77-89,1 0 1,1 1 0,1 1-1,1 0 1,1 2-1,26-23 1,-29 30-113,2 0-1,-1 2 1,2 0-1,-1 1 1,2 1-1,-1 1 1,1 0-1,38-9 1,-21 11-1367,1 2 0,0 1 1,63 2-1,-8 5-6911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32.634"/>
    </inkml:context>
    <inkml:brush xml:id="br0">
      <inkml:brushProperty name="width" value="0.035" units="cm"/>
      <inkml:brushProperty name="height" value="0.035" units="cm"/>
      <inkml:brushProperty name="color" value="#E71224"/>
    </inkml:brush>
  </inkml:definitions>
  <inkml:trace contextRef="#ctx0" brushRef="#br0">82 612 11253,'0'0'3212,"0"0"-3059,0 0 0,1 0 0,-1 0 0,0 0 0,1 0 1,-1 0-1,0 0 0,1-1 0,-1 1 0,0 0 0,0 0 0,1 0 0,-1-1 0,0 1 0,0 0 0,1 0 0,-1-1 0,0 1 0,0 0 0,0 0 0,0-1 0,1 1 0,-1 0 0,0-1 0,0 1 0,0 0 0,0-1 0,0 1 0,0 0 0,0-1 1,0 1-1,0-1 0,36-121-126,-4 18-22,-17 42 43,-2 0 0,-3-1 0,3-110 0,-13 172-27,0 1 0,0-1 1,0 0-1,0 0 1,-1 1-1,1-1 0,0 0 1,0 1-1,0-1 1,-1 0-1,1 1 0,0-1 1,0 1-1,-1-1 1,1 0-1,-1 1 0,1-1 1,-1 1-1,1-1 1,-1 1-1,1-1 0,-1 1 1,1-1-1,-1 1 1,1 0-1,-1-1 0,0 1 1,1 0-1,-1-1 1,0 1-1,1 0 0,-1 0 1,0 0-1,1 0 0,-1 0 1,0 0-1,1 0 1,-1 0-1,-1 0 0,0 0-5,-1 0 0,1 1-1,-1-1 1,1 1 0,0 0-1,-1-1 1,1 1-1,0 0 1,0 0 0,-1 1-1,-3 2 1,-6 9-14,0 1 0,0 1 0,1 0-1,1 0 1,0 1 0,-8 20 0,6-12 2,1 0 0,1 1 0,1 0 0,2 1 0,0 0 0,-4 35 0,9-46-12,1 1-1,1-1 1,0 1-1,1-1 1,0 1-1,1-1 1,1 0-1,1 0 1,0 0-1,1 0 1,0 0-1,13 23 0,-4-17-3,0-2-1,2 1 0,0-2 1,1 0-1,0-1 0,2-1 0,30 21 1,4-2 72,99 49 0,83 13 123,-123-54-67,-106-41-109,-1 0 0,0 0 0,0 1 0,0 0 1,5 3-1,-9-6-8,-1 1 1,0-1 0,1 0 0,-1 1 0,0-1-1,0 0 1,1 1 0,-1-1 0,0 0 0,0 1-1,0-1 1,0 0 0,1 1 0,-1-1 0,0 1-1,0-1 1,0 0 0,0 1 0,0-1 0,0 1-1,0-1 1,0 1 0,0-1 0,0 0 0,0 1-1,0-1 1,0 1 0,-1-1 0,1 0-1,0 1 1,0-1 0,0 1 0,-1-1 0,1 0-1,0 1 1,0-1 0,-1 0 0,1 0 0,0 1-1,0-1 1,-1 0 0,1 1 0,-1-1 0,1 0-1,0 0 1,-1 0 0,1 1 0,0-1 0,-1 0-1,1 0 1,-1 0 0,-12 7-28,-1 0-1,-26 8 1,-108 32-389,-71 7-1981,-41-2-2799</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33.895"/>
    </inkml:context>
    <inkml:brush xml:id="br0">
      <inkml:brushProperty name="width" value="0.035" units="cm"/>
      <inkml:brushProperty name="height" value="0.035" units="cm"/>
      <inkml:brushProperty name="color" value="#E71224"/>
    </inkml:brush>
  </inkml:definitions>
  <inkml:trace contextRef="#ctx0" brushRef="#br0">74 753 11909,'0'0'3962,"25"-24"-3311,-25 24-651,29-29 46,2 1 1,35-23-1,-35 32-41,2 2-1,0 1 1,37-13 0,-8 5 9,499-202 87,-9-21 24,-530 237-109,-18 9-3,0-1 1,0 1-1,-1-1 1,1 0 0,-1 0-1,0 0 1,1 0-1,-1-1 1,0 0 0,3-3-1,-6 6-15,1 0 1,-1 0-1,0-1 0,0 1 1,0 0-1,0 0 0,0 0 1,0 0-1,0 0 0,0 0 1,0-1-1,0 1 0,0 0 1,0 0-1,0 0 0,0 0 1,0-1-1,0 1 0,0 0 1,0 0-1,0 0 0,0 0 1,0 0-1,0-1 0,0 1 0,0 0 1,0 0-1,0 0 0,0 0 1,0 0-1,0-1 0,0 1 1,0 0-1,0 0 0,-1 0 1,1 0-1,0 0 0,0 0 1,0-1-1,0 1 0,0 0 1,0 0-1,-1 0 0,1 0 1,0 0-1,0 0 0,0 0 1,0 0-1,0 0 0,-1 0 0,1 0 1,0 0-1,0 0 0,0 0 1,0 0-1,0 0 0,-1 0 1,1 0-1,0 0 0,0 0 1,0 0-1,-18-1-223,14 1 162,-24 2-276,1 1-1,-1 1 1,1 1-1,0 1 1,1 1-1,-37 16 1,-158 81-1687,199-93 1839,-399 236-3255,17 26 2466,381-257 1006,-121 89 482,112-80 403,1 2 0,-33 38 0,48-43 587,19-21-995,1-1-432,-1-1 0,0 1 0,1-1 0,-1 1 0,0-1 0,0 0 0,6-3 0,144-77 1048,-87 43-848,583-337 594,-241 136 1955,-399 235-2497,-8 3-191,0 1 1,0 0-1,0-1 0,0 1 1,0-1-1,0 0 1,0 1-1,0-1 1,0 0-1,0 1 0,0-1 1,0 0-1,-1 0 1,1 0-1,0 0 1,0-1-1,-18 2 990,-1 0-997,7-1-123,0 0-1,0 2 1,0-1-1,1 1 1,-1 1-1,0 0 1,1 0-1,-14 6 1,10-2-5793,1-2 3457,8-2 1991,-1 0 0,1 0 0,0 1-1,-10 5 1,-3 6-2597,-25 24 0,14-12-3043</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35.383"/>
    </inkml:context>
    <inkml:brush xml:id="br0">
      <inkml:brushProperty name="width" value="0.035" units="cm"/>
      <inkml:brushProperty name="height" value="0.035" units="cm"/>
      <inkml:brushProperty name="color" value="#E71224"/>
    </inkml:brush>
  </inkml:definitions>
  <inkml:trace contextRef="#ctx0" brushRef="#br0">510 738 3394,'0'0'933,"-27"0"-703,-162 0 3057,121 0 3113,71-4-6168,5-7-142,1 1 1,0 0-1,1 0 1,18-14-1,-22 19-54,123-98 240,243-148 0,166-45 114,-519 285-473,-18 9-85,-15 5 104,-27 13 111,-78 43 0,-159 98-704,-340 252 1,330-194 667,389-295-1754,417-354 2909,-505 422-966,-2 3 186,1 0-1,0 0 1,20-11-1,-31 20 552,-5 0-492,-4 1-392,0 0-1,1 1 0,-1-1 0,0 2 0,1-1 1,0 1-1,-1 0 0,1 0 0,-12 9 1,6-4-98,0-2 1,-19 8 0,-37 18-7127,34-18 2977</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36.475"/>
    </inkml:context>
    <inkml:brush xml:id="br0">
      <inkml:brushProperty name="width" value="0.035" units="cm"/>
      <inkml:brushProperty name="height" value="0.035" units="cm"/>
      <inkml:brushProperty name="color" value="#E71224"/>
    </inkml:brush>
  </inkml:definitions>
  <inkml:trace contextRef="#ctx0" brushRef="#br0">37 672 10053,'0'0'4812,"-6"0"-4355,-19 0-351,19 0-34,7 0 161,7-5 63,596-324 1413,20 29-750,-608 291-931,-13 8 1,0-1 0,0 0 1,0 1-1,0-1 0,0 1 0,1 0 0,-1 0 0,1 0 1,3 0-1,-7 1-97,0-1 0,0 1 0,0-1 0,0 1 0,0 0 0,0-1 0,0 1 0,0 0 0,0-1 0,0 1 0,0 0 0,0-1 0,-1 1 0,1 0 0,0-1 0,0 1 0,0 0 0,-1-1 0,1 1 0,0 0 0,0 0 0,-1-1 0,1 1 0,0 0 0,0 0 0,-1-1 0,1 1 0,-1 0 0,-4-2-611,-1 1 0,0 0 0,1 0 0,-1 0 0,0 1 0,0 0 0,-8 0 0,-2 1-895,-25-1-2526</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36.929"/>
    </inkml:context>
    <inkml:brush xml:id="br0">
      <inkml:brushProperty name="width" value="0.035" units="cm"/>
      <inkml:brushProperty name="height" value="0.035" units="cm"/>
      <inkml:brushProperty name="color" value="#E71224"/>
    </inkml:brush>
  </inkml:definitions>
  <inkml:trace contextRef="#ctx0" brushRef="#br0">89 112 6499,'0'0'6902,"-14"-18"-5739,-42-56-416,41 55-139,14 19-103,1 0-496,0 0 0,0 0 0,0 0 0,0 0 0,0 0 1,0 0-1,0 0 0,0 0 0,0 0 0,0 0 1,0 0-1,-1 0 0,1 0 0,0 0 0,0 0 0,0 0 1,0 0-1,0 0 0,0 0 0,0 0 0,0 0 1,0 0-1,0 0 0,0 0 0,-1 0 0,1 0 0,0 0 1,0 0-1,0 0 0,0 0 0,0 0 0,0 0 1,0 0-1,0 0 0,0 0 0,0 0 0,0 0 0,0 0 1,0 0-1,-1 1 0,1-1 0,0 0 0,0 0 0,0 0 1,0 0-1,0 0 0,0 0 0,0 0 0,0 0 1,0 0-1,0 0 0,0 0 0,0 1 0,0-1 0,0 0 1,0 0-1,0 0 0,0 0 0,0 0 0,0 0 1,0 0-1,0 0 0,0 0 0,0 0 0,0 0 0,0 1 1,1-1-1,-1 6 14,2 0 1,-1 0-1,1 0 1,-1 0-1,2 0 1,-1 0-1,1-1 1,0 1-1,0-1 1,0 0-1,1 1 1,4 3 0,1 4 25,50 80 668,88 190 0,18 116 133,-160-387-837,109 291 683,165 386 937,-267-663-1591,-7-14-16,0 0-1,1-1 0,1 1 0,0-1 0,0-1 0,10 12 1,-17-22-23,0 0 1,0 1 0,0-1 0,0 0 0,1 1-1,-1-1 1,0 0 0,0 0 0,0 1 0,1-1-1,-1 0 1,0 0 0,0 1 0,1-1 0,-1 0-1,0 0 1,1 0 0,-1 1 0,0-1 0,1 0-1,-1 0 1,0 0 0,1 0 0,-1 0 0,0 0-1,1 0 1,-1 0 0,0 1 0,1-1 0,-1-1-1,1 1 1,-1 0 0,0 0 0,1 0 0,-1 0-1,0 0 1,1 0 0,-1 0 0,0 0 0,1 0 0,-1-1-1,0 1 1,1 0 0,-1 0 0,0-1 0,0 1-1,1 0 1,-1 0 0,0-1 0,0 1 0,0 0-1,1 0 1,-1-1 0,0 1 0,0 0 0,0-1-1,0 1 1,1 0 0,-1-1 0,0 1 0,0 0-1,0-1 1,0 1 0,0-1 0,0 1 0,0 0-1,0-1 1,0 0 0,-1-34-474,1 25 147,0-3-324,0 0 0,-1 0 0,-4-19 0,4 26 27,-1 1 0,0-1 1,-1 1-1,1-1 0,-1 1 1,0 0-1,0 0 0,-1 0 1,1 1-1,-7-7 0,-19-16-5369</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37.346"/>
    </inkml:context>
    <inkml:brush xml:id="br0">
      <inkml:brushProperty name="width" value="0.035" units="cm"/>
      <inkml:brushProperty name="height" value="0.035" units="cm"/>
      <inkml:brushProperty name="color" value="#E71224"/>
    </inkml:brush>
  </inkml:definitions>
  <inkml:trace contextRef="#ctx0" brushRef="#br0">52 81 4258,'0'0'8796,"-8"-14"-7555,-26-43-332,27 47-560,5 11-269,5 11-133,-3-10 75,12 28-12,26 52 1,-23-54 72,241 513 2299,-36 20-928,-177-419-1330,25 65-301,-67-204-754,-15-12-3897,7 3 3589,-29-22-4801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37.815"/>
    </inkml:context>
    <inkml:brush xml:id="br0">
      <inkml:brushProperty name="width" value="0.035" units="cm"/>
      <inkml:brushProperty name="height" value="0.035" units="cm"/>
      <inkml:brushProperty name="color" value="#E71224"/>
    </inkml:brush>
  </inkml:definitions>
  <inkml:trace contextRef="#ctx0" brushRef="#br0">0 861 7171,'0'0'8636,"6"-17"-8017,-3 6-594,1 1-1,0-1 1,1 0-1,0 1 0,7-11 1,-5 13-16,0 1 0,1 0 0,0 0 0,0 0 0,0 1 0,1 0 0,9-4 0,531-276 910,-96 56 627,-446 227-1524,11-8 133,30-21-1,-47 31-144,0 0 0,0 0 0,0 0 1,0 0-1,0 0 0,-1 0 0,1 0 0,0 0 0,-1-1 1,1 1-1,-1 0 0,1 0 0,-1-1 0,0 1 0,0 0 1,1-1-1,-1 1 0,0-1 0,0 1 0,0 0 1,0-1-1,-1 1 0,1-3 0,-1 2-111,0-1 1,0 0-1,1 1 0,-2-1 0,1 1 1,0-1-1,0 1 0,-1-1 1,-2-2-1,-25-20-2437,23 20 1661,-1 0 0,1 0 0,-10-12 0,-7-15-2455</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38.248"/>
    </inkml:context>
    <inkml:brush xml:id="br0">
      <inkml:brushProperty name="width" value="0.035" units="cm"/>
      <inkml:brushProperty name="height" value="0.035" units="cm"/>
      <inkml:brushProperty name="color" value="#E71224"/>
    </inkml:brush>
  </inkml:definitions>
  <inkml:trace contextRef="#ctx0" brushRef="#br0">1 1 11189,'0'0'990,"17"34"-838,228 417 2404,-133-259-1197,308 562 2364,-151-215-1863,-266-533-1783,-3-5-51,0 0 0,0-1 0,1 1 0,-1 0 0,0 0 0,1 0-1,-1 0 1,1-1 0,-1 1 0,1 0 0,-1 0 0,1-1 0,-1 1 0,1 0 0,0-1 0,-1 1 0,1-1 0,0 1 0,0-1 0,0 1 0,-1-1 0,1 1-1,0-1 1,1 1 0,-2-23 351,0 15-592,0 0 0,-1 0 0,1 0 0,-2 0 1,1 0-1,-1 1 0,0-1 0,0 0 1,-1 1-1,-6-12 0,6 13-344,0 1-1,-1 0 1,1 0 0,-1 0-1,0 1 1,0-1-1,0 1 1,0 0-1,0 0 1,-5-2 0,-16-7-3979</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39.167"/>
    </inkml:context>
    <inkml:brush xml:id="br0">
      <inkml:brushProperty name="width" value="0.035" units="cm"/>
      <inkml:brushProperty name="height" value="0.035" units="cm"/>
      <inkml:brushProperty name="color" value="#E71224"/>
    </inkml:brush>
  </inkml:definitions>
  <inkml:trace contextRef="#ctx0" brushRef="#br0">1351 131 4130,'0'0'5997,"-18"-11"-5362,2-1-499,2 2-45,0 1 1,0 0-1,-1 1 1,0 0 0,-1 1-1,-15-4 1,-7-1 479,-1 2 1,0 1 0,-46-3-1,63 10-403,1 1 0,-1 1-1,1 2 1,-1 0 0,0 0 0,1 2-1,-32 10 1,14 1-87,1 2 0,1 1 0,1 2 1,-62 44-1,54-30 2,2 2 0,1 2 1,-41 48-1,45-39-10,2 0 1,2 3-1,3 0 1,1 2-1,3 1 1,3 2-1,1 0 1,-21 88-1,24-58-68,4 0 0,4 1 0,3 0 0,4 1 0,9 105 0,0-143-1,3 1 1,1-2-1,3 1 0,2-1 1,2-1-1,2-1 1,34 63-1,-1-19 70,4-2 1,104 126 0,-55-89 47,209 189 1,-216-230-36,3-5 0,192 114 1,-230-158-32,2-3 1,76 26-1,-98-43-5,1-3-1,1-1 0,0-3 1,71 6-1,84-13 94,-166-3-111,0-2 1,-1-2-1,64-18 1,-49 7 36,0-2 1,-1-2-1,-1-2 1,-1-2-1,-2-2 1,0-2-1,-2-1 1,-1-2-1,-2-2 1,-1-2-1,-2-1 1,-1-1 0,-2-2-1,-2-1 1,24-46-1,-9 0 123,-4-1 0,-4-2 0,-4-2 0,-4-1 0,26-149 0,-42 147 49,-4-1 0,-4 0 0,-9-107 0,-1 144-160,-2 1-1,-3 0 0,-2 1 0,-31-82 0,12 59-70,-3 1-1,-64-103 1,59 120-8,-1 1 0,-4 3 0,-2 1-1,-2 3 1,-3 2 0,-2 2 0,-2 3 0,-2 2 0,-2 2 0,-2 4 0,-2 2-1,-123-53 1,151 77-107,0 1-1,0 1 0,-2 2 1,1 2-1,-1 1 0,0 2 1,0 2-1,-58 4 1,83-1-63,1 0 0,0 2 1,0 0-1,0 0 0,0 1 1,0 0-1,1 1 1,0 0-1,0 1 0,-17 12 1,16-8-161,0 0 0,0 1 0,1 0 0,1 1 0,0 0 0,1 1 0,0 0 0,-7 15 0,2 0-1135,-18 49 0,-4 36-3044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40.211"/>
    </inkml:context>
    <inkml:brush xml:id="br0">
      <inkml:brushProperty name="width" value="0.035" units="cm"/>
      <inkml:brushProperty name="height" value="0.035" units="cm"/>
      <inkml:brushProperty name="color" value="#E71224"/>
    </inkml:brush>
  </inkml:definitions>
  <inkml:trace contextRef="#ctx0" brushRef="#br0">1 8 9668,'0'0'3861,"1"-7"-3405,2 8-459,-1 1 0,0 0 0,0 0-1,0 0 1,0 0 0,0 1 0,3 3 0,11 14 7,182 160 506,23 22 114,349 434 767,-57 48-715,97 105 63,-31-163-91,-443-480-361,232 319 0,-93-42 261,-100-149-109,-118-189-72,101 114-1,-113-150-159,2-3-1,2-1 0,74 51 0,-67-60-144,32 25 50,-87-60-128,1 0 1,-1 0 0,0 0-1,0 0 1,0 0-1,1 1 1,-1-1 0,0 0-1,0 1 1,-1-1-1,1 1 1,0-1 0,0 1-1,-1-1 1,1 1 0,0 2-1,-1-3-33,0 0-1,-1 0 1,1 0-1,0 0 1,0 0-1,0 0 1,-1 0-1,1 0 1,-1 0-1,1 0 1,0-1-1,-1 1 1,1 0-1,-1 0 1,0 0-1,1-1 1,-1 1-1,0 0 1,1-1-1,-2 2 1,-2 0-220,-1 1 1,1-1-1,0 0 1,0 0-1,-1-1 1,1 1-1,-1-1 1,1 0-1,-9 1 1,10-2-110,-1 1 0,0-1 1,0 0-1,0-1 0,0 1 0,0 0 0,1-1 1,-1 0-1,-7-2 0,3-2-892,0 0 1,0 0-1,0-1 0,-7-7 1,15 13 1268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0:50.298"/>
    </inkml:context>
    <inkml:brush xml:id="br0">
      <inkml:brushProperty name="width" value="0.035" units="cm"/>
      <inkml:brushProperty name="height" value="0.035" units="cm"/>
      <inkml:brushProperty name="color" value="#E71224"/>
    </inkml:brush>
  </inkml:definitions>
  <inkml:trace contextRef="#ctx0" brushRef="#br0">1 1153 10565,'0'-13'596,"-1"4"-509,1 1 1,1-1-1,-1 0 0,1 0 0,1 0 0,-1 1 1,6-16-1,23-42 77,29-74 1083,-45 99-1248,78-198 1039,-76 205-818,1 1 0,2 1 0,1 1 0,47-56 0,-38 58-179,1 0 1,1 2-1,2 1 0,0 2 1,67-36-1,-30 25 148,1 3 1,89-26-1,-132 50 0,1 2-1,0 0 1,41-2-1,89 4-37,-130 4-151,-18 1 11,0 0 0,0 0-1,-1 1 1,1 0 0,-1 1 0,1 0 0,-1 1 0,0 0 0,0 1 0,18 11-1,2 5 184,52 47-1,-53-42-24,6 4-31,144 134 974,-149-133-833,-2 0 0,-2 3 0,40 63 0,-28-27-28,-3 3 0,35 106-1,31 160 70,-89-295-271,53 223 46,-54-199-82,-2 0 0,0 68-1,-9-84 20,-5 53 0,2-84-25,-1-1 0,0 0 0,-1 0 0,-1-1 1,-14 31-1,-13 13 19,-2-2 0,-68 90 0,39-71-7,-85 83 1,130-144-1,-2 1-1,0-2 1,-1-1-1,-1-1 1,-1-1-1,0-1 1,0-1-1,-2-1 1,1-1-1,-2-1 1,1-2-1,-1 0 1,-1-2-1,-27 3 1,-147-4 42,133-5-42,37-1-4,-1 0-1,1-2 1,-1-2 0,1-1 0,0-1 0,1-2-1,-33-13 1,46 14-13,0 0 1,1-1-1,0-1 0,1-1 0,0 0 0,1-1 1,0-1-1,0 0 0,2-1 0,0-1 1,0 0-1,1 0 0,-11-21 0,10 10-63,1 0 1,1 0-1,1-2 0,1 1 0,2-1 1,1 0-1,-4-33 0,0-204-470,10 220 534,2-11-11,3 1 0,1-1 0,22-82 0,63-160 75,80-141 31,-143 382-92,2 2 0,3 1 0,2 1 0,2 3 0,66-71-1,62-35 8,-130 127 11,1 1 0,78-44 1,-99 65-17,-1 1-1,1 0 1,0 1 0,1 1 0,-1 0-1,1 1 1,-1 1 0,1 0 0,0 2 0,0-1-1,25 4 1,-33 1 290,-35-12-8021,-15-19 2945</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41.774"/>
    </inkml:context>
    <inkml:brush xml:id="br0">
      <inkml:brushProperty name="width" value="0.035" units="cm"/>
      <inkml:brushProperty name="height" value="0.035" units="cm"/>
      <inkml:brushProperty name="color" value="#E71224"/>
    </inkml:brush>
  </inkml:definitions>
  <inkml:trace contextRef="#ctx0" brushRef="#br0">3251 1 9764,'0'0'2031,"-22"31"-1407,0-2-478,2-3-28,1 2 0,1 0 0,1 0 0,1 2 0,-20 54 0,-10 51 349,-62 161 795,-63 66 439,22-50-905,25 8-305,47-41-221,-35 104-15,-193 337 560,154-381-616,-108 282 155,47 17-110,153-415-197,-38 138-22,55-212-20,-102 306 342,-3-31 138,136-382-411,-76 239 268,71-240-284,-1-2-1,-2 0 1,-2-1 0,-46 64 0,8-26 107,-96 164 0,2 38 545,43-94-350,105-173-340,1 0-1,-1 0 1,2 0-1,-1 1 1,2-1-1,-1 1 1,0 17-1,3-24-17,-2 1 19,1-5-96,-11-2-2326,9 0 2146,0 0 0,1 0 1,-1 0-1,0-1 0,1 1 0,-1-1 0,1 1 0,-1-1 0,1 0 1,-3-3-1,-7-6-816,-24-15-2373,-3-5-1214</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42.706"/>
    </inkml:context>
    <inkml:brush xml:id="br0">
      <inkml:brushProperty name="width" value="0.035" units="cm"/>
      <inkml:brushProperty name="height" value="0.035" units="cm"/>
      <inkml:brushProperty name="color" value="#E71224"/>
    </inkml:brush>
  </inkml:definitions>
  <inkml:trace contextRef="#ctx0" brushRef="#br0">174 412 11461,'0'0'2751,"6"28"-2391,55 215 723,-40-173-874,-3 0 0,11 93 0,-55-202 87,-15-29-361,-83-155-809,102 176 765,3-1 0,2-1 0,2-1 0,2 0 0,2-1 0,2 0 0,-2-90 0,10 133 117,1 1 1,1-1 0,-1 0 0,1 0-1,1 0 1,0 1 0,0-1-1,0 1 1,1-1 0,6-11-1,-6 14 14,1 0 1,0 1-1,0 0 0,0-1 0,1 1 0,-1 1 0,1-1 0,0 1 0,0-1 0,0 1 0,0 1 0,1-1 0,-1 1 1,9-3-1,8 0 18,-1 1-1,1 0 1,1 2 0,-1 0 0,31 2 0,-43 0-29,21 1 106,1 1-1,-1 1 1,0 2 0,0 1-1,-1 1 1,0 2-1,0 1 1,38 19-1,-46-18-38,0 1-1,-1 1 0,0 1 1,-1 1-1,-1 0 0,-1 2 1,0 0-1,-1 1 0,0 1 1,-2 1-1,16 25 0,-18-21-70,-1 1-1,-1 1 1,-1 0 0,-1 1-1,-1 0 1,-2 0-1,0 0 1,-2 1-1,-1 0 1,-2 0 0,0 0-1,-5 40 1,1-51 1,0 1 0,0-1 1,-2 0-1,0 0 1,-1 0-1,-1-1 0,0 1 1,-1-2-1,-1 1 1,-1-1-1,0 0 0,-17 18 1,7-11 14,-1-2 0,-2 0 1,0-2-1,0-1 0,-2 0 1,-42 20-1,49-27-36,-1-1 0,-1-1 1,0-1-1,0-1 0,0-1 1,0-1-1,-35 4 0,51-8-55,1 1 0,-1-1 0,0 0 0,0 0-1,0-1 1,0 1 0,0-1 0,1 1 0,-1-1-1,0-1 1,0 1 0,1 0 0,-1-1-1,-3-2 1,4 2-66,1-1 0,0 0 0,-1 1 0,1-1 0,0 0 0,1 0 0,-1 0 0,0-1 0,1 1 0,0 0 1,0 0-1,0-1 0,0 1 0,0-1 0,1-4 0,-3-16-1815,1-38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43.121"/>
    </inkml:context>
    <inkml:brush xml:id="br0">
      <inkml:brushProperty name="width" value="0.035" units="cm"/>
      <inkml:brushProperty name="height" value="0.035" units="cm"/>
      <inkml:brushProperty name="color" value="#E71224"/>
    </inkml:brush>
  </inkml:definitions>
  <inkml:trace contextRef="#ctx0" brushRef="#br0">1 443 10709,'0'0'2486,"25"17"-2064,81 49-214,-75-52-132,-30-14-73,-1 0 1,1 0-1,0 0 0,-1 0 0,1 0 0,0 0 1,0 0-1,-1 0 0,1 0 0,0 0 1,-1-1-1,1 1 0,0 0 0,-1 0 1,1-1-1,0 1 0,-1 0 0,1-1 1,-1 1-1,2-1 0,2-3 16,0-1 0,-1 1 0,1-1 0,-1 1 0,0-1 0,0 0 0,3-9-1,16-44 109,-14 29-150,-1-1 1,-1 1-1,-2-2 1,-1 1-1,-2 0 1,-2-33-1,1 52 20,-1 0-1,-1 0 1,0 1-1,0-1 1,-1 0 0,0 1-1,-1-1 1,0 1-1,-1 0 1,-8-12 0,10 17 120,0 1 0,0-1 0,-1 1 0,0 0 0,0 0 0,0 0 0,0 1 0,-1-1 0,1 1 0,-1 0 0,0 0 0,0 1 0,0-1 0,0 1 0,-1 0 0,1 0 0,0 1 0,-1 0 0,1 0 0,-1 0 0,-7 0 0,10 2-67,0-1-1,0 0 1,1 1 0,-1-1-1,0 1 1,0 0-1,1 0 1,-1 0-1,1 0 1,-1 1 0,1-1-1,0 1 1,-1-1-1,1 1 1,0 0 0,0 0-1,0 0 1,0 0-1,0 0 1,1 0-1,-1 0 1,0 1 0,1-1-1,-2 6 1,-3 4-7,2 1 1,0-1 0,-5 26-1,8-33-21,-5 33 139,2 0 0,2 71-1,2-95-130,1 1-1,1-1 1,0 0-1,1 1 1,0-1 0,2 0-1,-1 0 1,2-1-1,0 0 1,0 0-1,1 0 1,1-1-1,0 0 1,1 0-1,0-1 1,18 18-1,-16-18-49,0-1 1,0 0-1,1-1 0,1 0 0,0 0 1,0-2-1,0 1 0,1-2 1,0 0-1,0 0 0,1-2 1,0 0-1,0 0 0,0-1 0,0-1 1,0-1-1,17 0 0,-28 0-148,0-1 0,-1 0 0,1 0 0,0 0 0,0-1 0,0 1 0,0-1 0,0 0 0,-1 0 0,1 0 0,0-1 1,-1 1-1,1-1 0,-1 0 0,1 0 0,-1 0 0,0 0 0,0-1 0,0 1 0,0-1 0,0 0 0,-1 1 0,1-2 0,-1 1 0,3-3 0,3-9-1592,12-29 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43.541"/>
    </inkml:context>
    <inkml:brush xml:id="br0">
      <inkml:brushProperty name="width" value="0.035" units="cm"/>
      <inkml:brushProperty name="height" value="0.035" units="cm"/>
      <inkml:brushProperty name="color" value="#E71224"/>
    </inkml:brush>
  </inkml:definitions>
  <inkml:trace contextRef="#ctx0" brushRef="#br0">1 439 9156,'0'0'2372,"19"24"-1572,0 1-477,21 27 575,50 49 0,-64-74-502,2-1 0,36 26 0,-55-45-359,0-1-1,1 0 1,-1-1 0,1 0 0,1 0 0,-1-1 0,1 0-1,-1-1 1,1 0 0,0-1 0,21 2 0,-30-4-35,0 0-1,-1 0 1,1 0 0,-1 0 0,1 0 0,-1-1-1,1 1 1,-1 0 0,1-1 0,-1 1 0,1-1-1,-1 0 1,1 1 0,-1-1 0,0 0 0,1 0-1,-1 0 1,0 0 0,0 0 0,0 0 0,0 0-1,0 0 1,1-2 0,0-1 3,0 0 1,0-1-1,-1 1 0,1-1 0,-1 0 0,0-8 1,3-29 2,-2-67 0,-3 88 0,-1-18 57,-2 1 0,-1 0 0,-3 0 0,-1 0 1,-22-59-1,-4 10 1229,-53-94 1,77 167-970,11 14-331,0-1 0,0 1 0,0 0 0,0 0 0,0 0 0,0 0 0,-1 0 0,1 0-1,0 0 1,0 0 0,0 0 0,0 0 0,-1 0 0,1 0 0,0-1 0,0 1 0,0 0 0,0 0 0,-1 0-1,1 0 1,0 1 0,0-1 0,0 0 0,0 0 0,-1 0 0,1 0 0,0 0 0,0 0 0,0 0 0,0 0-1,0 0 1,-1 0 0,1 0 0,0 0 0,0 1 0,0-1 0,0 0 0,0 0 0,0 0 0,0 0-1,-1 0 1,1 1 0,-1 2-142,0-1 0,1 1 0,-1 0 0,0 0 0,1 0 0,0 0 0,0 5 0,0-3-35,-1 18-2297,4 46 0,8-27-2701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44.005"/>
    </inkml:context>
    <inkml:brush xml:id="br0">
      <inkml:brushProperty name="width" value="0.035" units="cm"/>
      <inkml:brushProperty name="height" value="0.035" units="cm"/>
      <inkml:brushProperty name="color" value="#E71224"/>
    </inkml:brush>
  </inkml:definitions>
  <inkml:trace contextRef="#ctx0" brushRef="#br0">128 0 8948,'0'0'3644,"-7"35"-3083,7-33-549,-13 64 491,4 1 1,-2 90 0,11-133-373,0 27 180,10 89 0,-8-125-301,1 0 0,1 0 0,0 0 1,1-1-1,1 0 0,0 0 0,1 0 0,0-1 0,1 0 0,13 17 0,-16-25-11,-1-1 0,1 1-1,0-1 1,0 0 0,0 0-1,1-1 1,-1 1-1,1-1 1,9 3 0,-12-4-10,-1-1 0,1 0 0,0-1 0,0 1 0,0 0 0,0-1 1,0 0-1,0 1 0,0-1 0,1-1 0,-1 1 0,0 0 0,0-1 0,0 1 0,0-1 1,0 0-1,-1 0 0,1 0 0,0-1 0,0 1 0,-1-1 0,5-2 0,-2-1-33,0-1 0,0 1-1,-1-1 1,0 0 0,0 0-1,0 0 1,-1-1 0,5-11 0,0-4-109,9-39 0,-11 30 98,-1 0-1,-2 0 1,-1 0 0,-2-46 0,-2 59 94,0 0 1,-1 0 0,0 0-1,-2 1 1,0-1-1,-1 1 1,-1 0 0,0 1-1,-12-19 1,6 13 155,-2 1-1,-1 1 1,-33-36 0,42 50-136,1 0 0,0 1 0,-1 0 0,0 0 1,-1 0-1,1 1 0,-1 0 0,0 0 1,0 1-1,0 0 0,0 1 0,0 0 0,-1 0 1,1 0-1,-12 0 0,17 2-78,0 1 0,0-1 0,0 0 0,0 1 0,0-1 0,0 1 0,0 0 0,1 0-1,-1 0 1,0 0 0,0 1 0,1-1 0,-1 1 0,1-1 0,0 1 0,-1 0 0,1 0 0,-3 4 0,-1 1-428,1 0 0,1 1 0,0-1 0,-6 15 0,8-18 96,-14 33-3915</inkml:trace>
  <inkml:trace contextRef="#ctx0" brushRef="#br0" timeOffset="1">460 54 14391,'0'0'608,"88"247"1761,-54-125-1024,-6 12-625,1 2-544,-4-11-112,-5-9-32,-3-8-32,-5-23-736,-10-28-1361,-2-34-1025,0-69-4609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44.410"/>
    </inkml:context>
    <inkml:brush xml:id="br0">
      <inkml:brushProperty name="width" value="0.035" units="cm"/>
      <inkml:brushProperty name="height" value="0.035" units="cm"/>
      <inkml:brushProperty name="color" value="#E71224"/>
    </inkml:brush>
  </inkml:definitions>
  <inkml:trace contextRef="#ctx0" brushRef="#br0">89 1315 1585,'-11'-45'6075,"0"-3"-5057,-11-42 341,-14-126 1,27-33 1095,10 198-1695,-2 40-512,2 0 0,0 0 0,0 0-1,1 0 1,0 0 0,0 0 0,7-15 0,-6 21-138,0-1 0,0 1 0,0 0 1,0 0-1,1 0 0,0 1 0,0-1 0,0 1 0,1 0 1,-1 0-1,1 0 0,0 1 0,0-1 0,1 1 1,5-2-1,0 1-62,0 0 0,1 1 1,-1 1-1,1 0 0,0 0 0,0 1 1,0 1-1,0 0 0,-1 0 0,24 5 1,-30-4-50,0 0 1,0 1-1,0-1 1,-1 1 0,1 0-1,0 1 1,-1-1-1,0 1 1,1 0 0,-1 0-1,0 0 1,-1 1-1,1-1 1,-1 1 0,1 0-1,-1 0 1,0 0-1,0 0 1,-1 1 0,1-1-1,-1 1 1,3 8-1,0 3-17,-1 0-1,0 0 1,-1 0 0,-1 0-1,1 32 1,-2-24 25,-2 0 0,-1 0 1,-7 35-1,6-46 3,-1 0 0,0 0 0,-1 0 0,0-1 0,-1 0 0,-1 0 0,-13 19 0,1-6-4,-2 0 0,-45 40 0,55-55-410,-1 0-1,0-1 1,0-1 0,-1 0 0,0 0-1,-1-2 1,1 1 0,-18 4 0,31-11 310,-1 1-1,1-1 1,-1 0 0,0 0 0,1 1 0,-1-1 0,1 0 0,-1 0-1,0 0 1,1 0 0,-1 0 0,0 0 0,1 0 0,-1 0 0,0 0-1,1 0 1,-1 0 0,1 0 0,-1 0 0,0 0 0,1-1 0,-1 1-1,1 0 1,-1-1 0,0 1 0,1 0 0,-1-1 0,1 1 0,-1 0 0,1-1-1,-1 1 1,1-1 0,0 1 0,-2-2 0,1-3-779,0 0-1,1 0 1,-1 0 0,1-1-1,0-6 1</inkml:trace>
  <inkml:trace contextRef="#ctx0" brushRef="#br0" timeOffset="1">475 0 7155,'0'0'9407,"-27"29"-9265,-81 98-110,103-121-33,1 0 0,0 1 0,0-1 0,0 1 0,1-1 0,0 1 1,0 0-1,1 1 0,0-1 0,0 0 0,1 1 0,0-1 0,0 1 0,0-1 1,1 1-1,2 14 0,-1-11-3,-1-6-2,0-1 0,1 0-1,0 1 1,0-1 0,0 1 0,1-1-1,-1 0 1,1 0 0,0 0 0,0 0-1,0 0 1,1 0 0,5 6 0,-3-5-3,1 0 1,-1 0 0,1 0 0,0-1 0,0 0 0,1 0-1,12 5 1,4 0 6,0-2 0,1 0 0,0-2 0,34 4 0,119 5 145,5 1 29,-148-11-39,0 2 1,-1 2-1,37 13 1,-66-20-97,0 0 0,0 1 0,-1-1 0,1 1 0,0 0 1,-1 0-1,0 0 0,0 1 0,1-1 0,-1 1 0,-1 0 0,1 0 1,0 0-1,-1 0 0,1 0 0,-1 1 0,0-1 0,0 1 1,1 4-1,-2-5-7,0 1 0,-1-1 0,0 1 1,0 0-1,0 0 0,0-1 0,0 1 1,-1 0-1,0-1 0,1 1 0,-1-1 1,-1 1-1,1-1 0,0 1 1,-1-1-1,0 0 0,0 0 0,0 0 1,0 0-1,0 0 0,-5 5 0,-16 14 114,-1-1 0,-1-1 0,-1-2 1,-51 29-1,-10 4-738,-2-5 0,-127 48-1,193-86-783,-1-1 0,-30 4-1,34-8-2506,-31-1-1,46-2 3261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45.001"/>
    </inkml:context>
    <inkml:brush xml:id="br0">
      <inkml:brushProperty name="width" value="0.035" units="cm"/>
      <inkml:brushProperty name="height" value="0.035" units="cm"/>
      <inkml:brushProperty name="color" value="#E71224"/>
    </inkml:brush>
  </inkml:definitions>
  <inkml:trace contextRef="#ctx0" brushRef="#br0">4565 335 10389,'0'0'813,"-39"-18"65,6 3-655,10 2-73,0 2 0,-2 1 0,1 0 0,-1 2 0,0 1 0,-1 1 0,0 2 1,0 0-1,-30 0 0,-13 6 187,0 2 1,1 4 0,-105 25 0,-198 75-222,272-77-52,-1092 410-46,870-294 13,-481 300 0,641-341-43,-149 129 0,240-175 14,2 4-1,4 2 1,2 3-1,-64 95 1,100-127 2,2 2 1,3 1-1,0 1 0,3 1 1,1 0-1,3 2 0,1-1 1,2 2-1,2-1 0,2 1 0,2 1 1,1 60-1,4-73-9,2-1-1,1 0 1,2 0 0,0 0-1,3 0 1,0-1 0,2 0-1,1 0 1,2-1 0,24 42-1,-2-17-7,2-2-1,2-1 1,2-2 0,2-2-1,3-2 1,1-2-1,83 58 1,-38-39 52,3-4 1,2-5-1,161 65 1,-139-73 17,1-6 0,2-4-1,146 21 1,-157-41-42,0-5-1,0-5 1,210-15 0,-246-1 20,-2-2-1,0-4 1,114-41 0,203-110 428,-185 61-178,-4-8 0,-6-9 0,-5-9-1,-6-7 1,-7-9 0,219-232-1,-285 257-255,-5-4 0,-6-5 0,-6-4-1,97-186 1,-140 219 3,-5-2 0,48-165 0,-70 179 4,-4 0-1,-4-2 0,7-141 1,-21 181 57,-3 0 0,-1 1 0,-3-1 0,-20-86 0,17 110 14,-1 0 0,-1 1 0,-1 1-1,-2 0 1,-1 1 0,-1 0 0,-1 1 0,-1 0 0,-36-38 0,28 39 15,0 1 0,-2 1 0,0 1 0,-2 1 0,0 2-1,-1 0 1,-1 3 0,0 0 0,-53-16 0,18 13-25,-1 2 1,-1 4-1,-134-8 1,-168 22-72,218 13-247,-1 6 0,2 6 0,-222 72 0,134-16-2393,-308 153 0,225-72-2316</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52.698"/>
    </inkml:context>
    <inkml:brush xml:id="br0">
      <inkml:brushProperty name="width" value="0.035" units="cm"/>
      <inkml:brushProperty name="height" value="0.035" units="cm"/>
      <inkml:brushProperty name="color" value="#E71224"/>
    </inkml:brush>
  </inkml:definitions>
  <inkml:trace contextRef="#ctx0" brushRef="#br0">29 1 15943,'0'0'993,"-28"62"-881,39-39-16,3 0 96,0 2-192,1 9-1473,-7-8-1888,-8-18-1970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53.415"/>
    </inkml:context>
    <inkml:brush xml:id="br0">
      <inkml:brushProperty name="width" value="0.035" units="cm"/>
      <inkml:brushProperty name="height" value="0.035" units="cm"/>
      <inkml:brushProperty name="color" value="#E71224"/>
    </inkml:brush>
  </inkml:definitions>
  <inkml:trace contextRef="#ctx0" brushRef="#br0">3379 500 3378,'0'0'7798,"-22"-31"-7518,-76-100 72,87 116-210,-1 0 0,-1 1-1,0 0 1,-1 1 0,-1 1-1,-22-15 1,19 14 45,-23-13-46,-2 1 0,-1 1 0,-1 3 0,-1 2 0,0 2 0,-2 2 0,1 2 0,-71-10 0,-13 6-16,-258 3-1,327 15-91,-1 3 0,1 2 1,-1 3-1,-107 31 0,84-11-23,1 3 0,2 4 1,1 4-1,2 3 0,-107 76 1,100-53-6,2 4 0,3 4 0,3 3 1,-80 102-1,69-65 33,5 4 0,5 3 1,-71 145-1,114-191-15,4 2 0,3 1 0,4 1 0,3 1 0,4 1 1,-17 154-1,34-200-23,1 1 1,2-1 0,1 0 0,8 38-1,-6-50-4,2 0-1,1-1 1,1 0 0,1-1-1,0 0 1,2 0-1,14 20 1,-6-14-4,1-1 1,2-1-1,0-1 1,2 0-1,0-2 1,2-1 0,0-1-1,1-2 1,1 0-1,1-2 1,43 18-1,-21-14 50,1-2 0,1-3-1,0-2 1,1-2 0,0-2 0,59 1-1,-69-8-18,0-2 1,0-2-1,0-2 0,-1-1 0,1-3 0,-1-1 0,-1-2 0,68-28 0,-37 7 1,-1-4 0,-2-4 0,87-63 0,-80 44 8,-2-3 0,93-101 1,-139 131-35,-1-1 0,-2-2 0,-1 0 1,36-70-1,-48 78-533,-2 0 0,0-1-1,-2 0 1,-1-1 0,-2 0 0,-1 0 0,3-55 0,-7 39-2640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56.252"/>
    </inkml:context>
    <inkml:brush xml:id="br0">
      <inkml:brushProperty name="width" value="0.035" units="cm"/>
      <inkml:brushProperty name="height" value="0.035" units="cm"/>
      <inkml:brushProperty name="color" value="#E71224"/>
    </inkml:brush>
  </inkml:definitions>
  <inkml:trace contextRef="#ctx0" brushRef="#br0">3590 186 6963,'0'0'1710,"-12"-19"-1318,-37-58-87,45 70-211,-1 1 0,1 0 0,-1 0 1,0 1-1,0-1 0,-9-6 0,9 9 33,0 1-1,1-1 0,-1 1 1,0 0-1,-9-3 0,4 2 84,-9-2 57,-1 0 0,1 1 1,-39-2-1,-64 5-4,62 2-149,-25 1-30,-162 28 0,-82 40 220,-193 87-110,14 41 130,384-140-266,-178 113 0,108-57 93,-7 11-68,173-104-88,2 0 0,0 2 0,2 1 0,-42 52 0,-130 223 3,22 11-48,169-301 38,-7 13 10,0 1-1,1 1 0,1 0 1,2 0-1,0 1 0,2 0 1,0 0-1,2 0 0,-2 38 1,5 229-44,2-156 38,1-75-6,3 1 0,20 96 0,45 117-26,-16-101 75,26 93 4,-44-126-36,7-2 0,105 234-1,-87-251 37,5-2 0,5-3-1,135 167 1,-73-130-2,202 180 1,-286-293-24,1-2 0,3-2 0,1-3 1,1-2-1,2-2 0,1-3 0,1-2 1,118 31-1,-14-11 42,193 46-12,-262-71-61,178 12 0,-136-27 39,-15-2 15,222 35 0,-297-29-19,1-1-1,0-3 0,1-2 1,0-2-1,-1-2 1,1-2-1,88-17 0,460-105 349,-99-2 36,-17-46 268,-396 139-443,135-74 0,-188 89-147,0-1 1,-2-2-1,0-1 0,-1-1 1,-2-1-1,0-2 0,23-32 1,11-29 127,70-144 1,-113 201-202,21-43 124,39-102-1,-65 140-22,-1 1 0,-2-2 0,-2 1 1,-1-1-1,2-54 0,-8-533 62,-4 521-122,-34-200 0,-62-365-13,90 574-25,-5 0 0,-46-155 0,23 130 3,-86-177 0,58 165-29,-6 2 0,-6 5 0,-5 2 0,-5 5 0,-191-196 0,228 264 43,-2 2-1,-65-44 0,81 67-26,-1 2 0,0 1-1,-2 1 1,-67-21-1,50 24 19,-2 2 0,-97-10 0,-126 12-85,194 16 50,0 4-1,0 4 0,1 4 1,-118 36-1,-414 143-964,432-116-546,166-67 879,0 1 0,1 0 0,1 2 0,0 0-1,1 2 1,-22 22 0,-7 23-5073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0:51.374"/>
    </inkml:context>
    <inkml:brush xml:id="br0">
      <inkml:brushProperty name="width" value="0.035" units="cm"/>
      <inkml:brushProperty name="height" value="0.035" units="cm"/>
      <inkml:brushProperty name="color" value="#E71224"/>
    </inkml:brush>
  </inkml:definitions>
  <inkml:trace contextRef="#ctx0" brushRef="#br0">1 1424 0,'0'-1'423,"0"0"0,-1 0-1,1 0 1,0 0 0,0 0 0,1 0 0,-1 0 0,0 0-1,0 0 1,0 0 0,1 0 0,-1 0 0,1 0 0,-1 0-1,1 0 1,-1 0 0,2-2 0,-1 3-299,0-1 1,1 1-1,-1-1 0,0 1 1,1 0-1,-1-1 1,0 1-1,1 0 0,-1 0 1,0 0-1,1 0 0,0 1 1,6-1-477,128 0 515,-129 0-150,0 1 1,1 1-1,-1-1 0,0 1 1,11 5-1,11 3 144,112 30-18,-100-29-178,-27-7 45,0 0 0,1-1-1,19 2 1,89-1 49,20 2-1,-73 6-61,-50-7 2,32 3 1,200-3 124,-189-5-90,69 2-18,142-5-27,-190-5 26,57-3-14,7 4-5,1 0 69,226-4 473,88 2-206,-249 12-210,159-3 140,-137-25-178,-102 7-72,-38 7-15,86-8-18,112-6 27,36-2 114,-241 19 14,118-24-1,-43 4 87,27-3-191,-152 22 70,0-1-1,66-28 1,-19-4 27,14-7 26,296-106-130,-391 153 0,0-1 0,-1 0-1,1 0 1,-1-1 0,0 1 0,0-1-1,0 0 1,0 0 0,-1 0-1,0 0 1,0-1 0,0 1-1,0-1 1,-1 0 0,1 0 0,-1 0-1,-1 0 1,1 0 0,1-8-1,2-11 49,0 1 0,1-48 1,-5 59-71,0-66-71,-2 71 73,1-1 1,-1 1-1,-1-1 1,0 1-1,0 0 1,0-1-1,-7-12 1,-23-35 42,-2 1 1,-2 1 0,-3 2-1,-70-70 1,79 91-58,-2 1 0,-37-25 1,48 40 6,0 1 0,0 1 1,-1 1-1,0 1 1,-26-8-1,-10 3 7,0 2-1,-1 2 0,-87-4 1,-182 11 103,197 5 22,-511-1-11,584 3-104,0 3 1,-102 24-1,41-7-89,-410 77 162,158-29-74,156-29-37,-214 35 44,233-42-14,-67 7 120,14-14-224,39 2 140,77-8-30,72-10-32,1 3 0,0 2 0,-85 38 0,126-48 14,1 1 1,0 0-1,0 2 0,1 0 0,0 1 0,1 1 1,1 0-1,-1 1 0,2 1 0,0 0 0,1 1 1,0 0-1,-16 26 0,-88 175-5,106-190 1,1 1 0,1 0 1,1 1-1,2-1 0,0 1 0,-2 47 0,7-49-1,-1-13-11,2 0-1,0 1 0,0-1 0,5 27 1,-4-38 20,-1 1 1,1-1-1,0 1 1,1-1-1,-1 0 1,0 0-1,1 1 1,-1-1-1,1 0 1,0 0-1,0 0 1,0-1-1,0 1 1,0 0-1,0-1 1,0 1-1,0-1 1,1 0-1,-1 0 1,0 0-1,1 0 1,-1 0-1,4 1 1,5 0-93,1 0 1,-1-1 0,0 0 0,12-1 0,-18 0 17,47-2-1756,2-5-2129</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4:58.897"/>
    </inkml:context>
    <inkml:brush xml:id="br0">
      <inkml:brushProperty name="width" value="0.035" units="cm"/>
      <inkml:brushProperty name="height" value="0.035" units="cm"/>
      <inkml:brushProperty name="color" value="#E71224"/>
    </inkml:brush>
  </inkml:definitions>
  <inkml:trace contextRef="#ctx0" brushRef="#br0">5517 720 6147,'0'0'1387,"-27"-23"-637,-87-75 189,90 79-420,0 0 0,-48-26 1,32 22-141,-264-149 1524,210 127-1631,-134-44-1,109 54-224,-2 5-1,-144-16 0,-252-4 214,360 37-80,-387 0 559,423 23-671,0 4-1,-121 33 1,146-26-46,1 5 1,1 4-1,2 4 1,-120 61-1,144-56-29,0 3-1,3 2 1,2 3 0,2 3-1,2 3 1,2 2 0,-72 92-1,-25 34 8,18-23 6,72-81 8,-204 261-13,213-261 5,4 2 1,-63 133-1,-72 259 131,143-352-146,-54 169 19,82-231-22,2-1 1,3 2-1,-4 71 0,11-55-34,3 0 0,2 0 0,5 0 0,21 105 1,104 338 151,-75-302-19,125 312 0,-166-488-85,251 616 321,-242-594-245,2-1-1,3-1 0,2-2 1,3-1-1,2-2 0,3-2 1,76 79-1,-46-58 162,78 104 0,-112-130-223,3-1 1,1-2 0,49 42 0,-60-63-7,0-1 1,1-1-1,0-1 1,2-2 0,1-2-1,43 17 1,278 61 160,-310-84-158,55 8 114,2-5 1,162 2-1,361 36 262,-527-39-333,218 24 78,-104-15-89,271 12 211,-457-33-252,29 1 39,-1-2 0,0-3 0,101-19 0,-60-5 20,-1-4 1,-2-4-1,-2-4 0,-1-4 0,97-66 0,-12-9 596,214-193 0,-272 221-264,166-101 0,-96 70-265,-114 72 22,-2-2 1,-3-4-1,-2-3 0,-3-2 0,60-77 0,-92 96-97,0-2 1,-3-1-1,-2-1 1,-2-1-1,27-85 1,-18 25-45,28-179 0,-30 62 33,2-364 0,-30 440-41,-5-204-49,-2 291 34,-4-1 0,-1 1 0,-34-99 0,-90-169-4,-108-144 36,105 214 29,108 199-45,-425-771 35,426 784-63,-52-66 0,76 106 9,0 1 1,-1 1-1,0-1 0,0 1 1,0 0-1,-1 0 1,1 1-1,-1 0 0,0 0 1,-11-4-1,9 6-135,-1-1 0,1 2 0,-1-1-1,0 1 1,1 0 0,-1 1 0,0 1-1,-13 1 1,4 1-214,1 0-1,0 1 0,1 1 0,-1 1 0,-16 8 1,-87 49-1724,117-61 2032,-173 98-3535,-17 12-2919</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05.655"/>
    </inkml:context>
    <inkml:brush xml:id="br0">
      <inkml:brushProperty name="width" value="0.035" units="cm"/>
      <inkml:brushProperty name="height" value="0.035" units="cm"/>
      <inkml:brushProperty name="color" value="#E71224"/>
    </inkml:brush>
  </inkml:definitions>
  <inkml:trace contextRef="#ctx0" brushRef="#br0">1 139 11125,'0'0'1147,"8"28"-1528,58 193 293,-33-104 560,61 147 0,-90-256-464,0 1 0,0-1 0,11 13 0,-13-18 38,-2-7 108,0-4-100,-1 1-1,0-1 0,-1 1 1,1 0-1,-1 0 1,-1 0-1,1 0 0,-5-9 1,0 2-6,-22-57 45,-69-184 9,89 223-87,2 1-1,0-1 0,2 0 1,2-1-1,1 1 0,2-48 1,1 75 18,-1 0 1,1-1-1,0 1 1,0 0-1,1 0 1,-1-1-1,1 1 1,0 0-1,1 1 0,-1-1 1,1 0-1,0 1 1,0-1-1,7-7 1,-4 8 9,-1 0 1,0 0-1,1 0 0,0 0 0,0 1 1,0 0-1,1 1 0,-1-1 1,0 1-1,1 0 0,10-1 0,19-1 74,0 1-1,64 3 1,-66 3-53,0 1 1,-1 2-1,1 1 1,-1 2 0,-1 1-1,1 1 1,-2 2-1,0 1 1,0 2-1,52 35 1,-69-41-42,-1 0 0,0 0 1,-1 1-1,0 1 0,0 0 1,-1 0-1,-1 2 0,14 21 1,-20-28-35,0 1 0,0 0 1,-1 0-1,0 1 0,0-1 1,-1 1-1,0-1 1,-1 1-1,0 0 0,0-1 1,-1 1-1,0 0 0,0 0 1,-1-1-1,0 1 1,-1 0-1,0-1 0,-3 10 1,0-8 14,0 0 0,0 0 0,0 0 1,-1-1-1,-1 0 0,-9 11 0,-53 49 121,-134 87 186,75-63-1494,105-73-458,23-20 1577,0 0 0,0 0-1,1 0 1,-1 0 0,0 0 0,0 0-1,0 0 1,0 1 0,0-1 0,0 0-1,0 0 1,0 0 0,0 0-1,0 0 1,0 0 0,0 0 0,0 0-1,0 0 1,0 0 0,0 0 0,0 1-1,0-1 1,0 0 0,0 0 0,0 0-1,0 0 1,0 0 0,0 0-1,0 0 1,0 0 0,0 0 0,0 0-1,0 1 1,0-1 0,0 0 0,0 0-1,0 0 1,0 0 0,0 0 0,0 0-1,0 0 1,0 0 0,0 0-1,0 0 1,19 0-4991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07.125"/>
    </inkml:context>
    <inkml:brush xml:id="br0">
      <inkml:brushProperty name="width" value="0.035" units="cm"/>
      <inkml:brushProperty name="height" value="0.035" units="cm"/>
      <inkml:brushProperty name="color" value="#E71224"/>
    </inkml:brush>
  </inkml:definitions>
  <inkml:trace contextRef="#ctx0" brushRef="#br0">653 186 3698,'0'0'7542,"-21"-25"-7073,-69-80 486,84 100-843,0-1-1,0 1 0,0 0 0,0 0 0,-1 0 0,1 1 0,-9-4 0,9 6-2,0 0 0,0 1 0,0-1 0,0 1 0,-11 0 0,8 0-11,-6-1 37,0 1 0,0 1 0,-1 0 0,-21 4 0,29-2-105,0 0-1,0 0 1,0 1 0,0 0 0,0 0 0,1 1 0,-1 0 0,1 1 0,-12 9 0,-4 6 48,0 1-1,2 2 1,0 0-1,2 1 1,1 1 0,0 1-1,2 0 1,1 1-1,2 1 1,0 0 0,-10 35-1,18-42-95,0 1 1,2 0-1,0-1 0,2 1 0,1 25 0,0-40 24,0 0 0,1 0 0,0 0 0,0-1-1,0 1 1,1 0 0,0-1 0,0 1 0,1-1-1,5 9 1,-6-12 1,1 1 1,0-1-1,0 1 0,0-1 1,0 0-1,0 0 0,1 0 0,-1-1 1,1 1-1,0-1 0,0 0 0,0 0 1,0 0-1,0-1 0,0 1 1,1-1-1,4 1 0,0-1 10,1 1-1,0-1 1,0-1-1,0 1 1,0-2 0,0 1-1,0-2 1,-1 1-1,1-1 1,0-1-1,9-3 1,-6 1-10,-1-1 1,1-1-1,-1 0 1,0 0-1,-1-1 1,0-1-1,10-10 1,5-8-73,-2 0-1,-1-2 1,-2-1-1,0-1 1,16-34 0,-17 25-27,-14 26 117,1 0-1,1 1 1,0 0 0,10-12 0,-18 25-18,0-1 1,0 1 0,0 0 0,0 0-1,1-1 1,-1 1 0,0 0 0,0 0-1,1-1 1,-1 1 0,0 0 0,1 0-1,-1 0 1,0-1 0,0 1 0,1 0-1,-1 0 1,0 0 0,1 0 0,-1 0-1,0 0 1,1 0 0,-1 0-1,0 0 1,1 0 0,-1 0 0,0 0-1,1 0 1,-1 0 0,0 0 0,1 0-1,-1 0 1,0 0 0,1 0 0,-1 0-1,0 0 1,1 1 0,-1-1 0,0 0-1,0 0 1,1 0 0,-1 1-1,0-1 1,1 0 0,-1 0 0,0 1-1,0-1 1,1 1 0,8 18 352,-7-13-328,-2-5-32,80 188 330,-65-158-249,2 0 1,1-2-1,42 54 1,-58-81-126,-1 0 0,1 0 1,0 0-1,-1 0 0,1-1 0,0 1 0,0 0 0,0-1 1,0 0-1,1 1 0,-1-1 0,0 0 0,1 0 0,-1 0 1,0 0-1,1-1 0,-1 1 0,1-1 0,-1 1 0,5-1 1,-7 0-12,1 0 0,0 0 0,-1 0 0,1 0 0,0 0 0,0 0 0,-1 0 0,1 0 0,0 0 0,-1-1 0,1 1 0,0 0 0,-1 0 0,1-1 0,0 1 0,-1 0 0,1-1 0,-1 1 0,1-1 0,0 1 0,-1-1 0,1 1 0,-1-1 0,0 1 0,1-1 0,-1 1 0,1-2 0,2-5-323,0 0-1,0 0 1,-1 0-1,0 0 0,-1 0 1,1-10-1,4-54-2915,-5-26-2404</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07.578"/>
    </inkml:context>
    <inkml:brush xml:id="br0">
      <inkml:brushProperty name="width" value="0.035" units="cm"/>
      <inkml:brushProperty name="height" value="0.035" units="cm"/>
      <inkml:brushProperty name="color" value="#E71224"/>
    </inkml:brush>
  </inkml:definitions>
  <inkml:trace contextRef="#ctx0" brushRef="#br0">0 213 7571,'0'-15'3031,"0"13"-1515,0 7-943,1 31-106,2 1 0,14 64 0,28 72 739,-42-164-1196,1 8 15,32 96 198,-31-102-211,0 1-1,0-1 0,1 0 1,0 0-1,1-1 0,1 0 1,8 10-1,-15-19-17,0 0 0,0 0 0,0 0 0,0 0 0,0 0 0,0 0 0,0 0 0,0 0 0,1 0 0,-1 0 0,0-1 0,1 1 0,-1-1 0,0 1 0,1-1 0,-1 1 0,1-1-1,-1 0 1,1 1 0,-1-1 0,1 0 0,-1 0 0,1 0 0,-1 0 0,0-1 0,1 1 0,-1 0 0,1-1 0,-1 1 0,1-1 0,-1 1 0,0-1 0,1 1 0,-1-1 0,0 0 0,0 0 0,0 0 0,1 0 0,-1 0 0,0 0 0,1-1 0,3-4-53,-1-1-1,1 0 1,-1 1 0,0-2 0,5-13 0,34-113-1027,-27 77 995,-16 57 95,0 0 0,0 0 0,0-1 0,0 1 1,0 0-1,0 0 0,0-1 0,0 1 0,0 0 0,0 0 0,0 0 0,0-1 0,0 1 0,0 0 0,0 0 0,0 0 0,0-1 0,0 1 0,0 0 0,0 0 0,0 0 0,0-1 0,1 1 0,-1 0 0,0 0 0,0 0 0,0 0 0,0 0 0,0-1 0,1 1 0,-1 0 1,0 0-1,0 0 0,0 0 0,1 0 0,-1 0 0,0 0 0,0 0 0,0 0 0,1-1 0,-1 1 0,0 0 0,0 0 0,0 0 0,1 0 0,-1 0 0,0 0 0,0 1 0,1-1 0,-1 0 0,0 0 0,0 0 0,0 0 0,1 0 0,-1 0 0,0 0 0,0 0 0,0 0 1,0 0-1,1 1 0,-1-1 0,0 0 0,0 0 0,0 0 0,9 16 19,-7-11-21,21 44 115,35 68 293,-50-102-359,2-1 0,0 0 0,0 0 0,2-1 0,19 18 0,-27-28-40,0 0 1,-1 0 0,1 0-1,1-1 1,-1 1-1,0-1 1,1 0-1,-1-1 1,1 1-1,-1-1 1,1 0 0,0 0-1,-1 0 1,9 0-1,-11-1-7,0 0-1,0 0 0,0 0 1,-1 0-1,1 0 0,0 0 1,0-1-1,-1 1 0,1-1 1,0 1-1,-1-1 0,1 0 0,-1 1 1,1-1-1,-1 0 0,1 0 1,-1 0-1,1 0 0,-1-1 1,2-1-1,0-2 17,1 0-1,-2 0 1,1 0 0,-1 0-1,3-8 1,-5 12-18,7-20 0,0-1 1,-2 0 0,-1 0 0,2-33 0,-5-94-201,-4 114 6,-1 0 0,-2 0-1,-19-62 1,-47-95-208,41 115 632,16 42 1782,15 50-1645,2 0-406,1 0 1,0 0 0,1 0 0,9 22-1,32 59 237,-27-59-85,48 89 92,-30-58-187,31 80 1,-63-139-322,-1 1 0,0 0 0,-1-1 0,0 1-1,-1 0 1,0 0 0,0 20 0,-1-29 185,0 0 0,0 0 0,0 0 0,0 0 0,-1 0 0,1 0 0,0 0 0,0 0 0,-1 0 0,1 0 0,0 0 0,-1 0 0,1 0 0,-1 0 0,1-1 0,-1 1 0,1 0 0,-1 0 0,0 0 0,0-1 0,1 1 0,-1 0 0,0-1 0,-1 2 0,-4 0-643,1-1-1,-1 0 1,0 0-1,0 0 1,-6-1-1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08.046"/>
    </inkml:context>
    <inkml:brush xml:id="br0">
      <inkml:brushProperty name="width" value="0.035" units="cm"/>
      <inkml:brushProperty name="height" value="0.035" units="cm"/>
      <inkml:brushProperty name="color" value="#E71224"/>
    </inkml:brush>
  </inkml:definitions>
  <inkml:trace contextRef="#ctx0" brushRef="#br0">1 334 8244,'0'0'2766,"29"-27"-2435,97-86 184,103-81 315,-230 195-831,1-1 1,0 0 0,0 1-1,0-1 1,0 0 0,0 1-1,0-1 1,0 1 0,0-1-1,0 0 1,0 1 0,0-1-1,0 0 1,0 1 0,0-1-1,0 0 1,1 1 0,-1-1-1,0 0 1,0 0 0,0 1-1,0-1 1,1 0 0,-1 1-1,0-1 1,0 0 0,1 0-1,-1 1 1,0-1 0,0 0-1,1 0 1,-1 0 0,0 1-1,1-1 1,-1 0 0,0 0-1,1 0 1,-1 0 0,0 0-1,1 0 1,-1 0 0,0 0-1,1 0 1,-1 0 0,0 0-1,1 0 1,-1 0 0,0 0-1,1 0 1,-1 0 0,0 0-1,1 0 1,-1 0 0,0 0-1,1 0 1,-1-1 0,0 1-1,0 0 1,1 0 0,-1 0-1,0-1 1,1 1 0,-1 0-1,0 0 1,0-1 0,0 1-1,1 0 1,-1-1 0,-3 37 33,2-31-19,-24 115 865,14-78-194,-7 56 0,14-59-477,3 0 0,3 48 0,-2-81-207,1 0 1,0 0-1,0 0 0,0 0 0,1 0 1,0 0-1,0 0 0,0 0 0,1-1 1,0 1-1,5 6 0,-5-9 11,0 0-1,0 1 1,0-2-1,1 1 1,-1 0-1,1-1 1,0 1-1,0-1 1,0 0-1,0 0 1,0 0-1,0-1 1,0 0-1,0 0 1,1 0-1,5 1 1,-3-2 1,-1 1 0,1-1 0,0 0 0,0 0 1,0-1-1,-1 0 0,1 0 0,0-1 0,-1 0 0,1 0 0,-1 0 1,0-1-1,1 0 0,-1 0 0,-1-1 0,1 1 0,0-1 0,-1-1 1,0 1-1,0-1 0,0 0 0,6-8 0,-4 3-2,0 0 1,0-1-1,-1-1 0,0 1 0,-1-1 1,-1 0-1,1 0 0,-2 0 1,0 0-1,0-1 0,1-17 0,-2 7-3,-1 0-1,-2 0 1,-4-42-1,4 58 7,0 0-1,-1 0 0,0 1 1,0-1-1,0 1 0,-1-1 0,0 1 1,0 0-1,-1 0 0,0 0 1,0 0-1,0 1 0,0 0 1,-1 0-1,0 0 0,0 0 1,-7-4-1,10 8-24,0-1 0,0 1-1,-1 0 1,1 0 0,0 0 0,-1 0 0,1 0 0,0 0 0,-1 1 0,1-1-1,-1 1 1,1-1 0,-1 1 0,-3 0 0,4 1-45,0-1 1,0 1 0,1-1-1,-1 1 1,0 0-1,1-1 1,-1 1 0,1 0-1,-1 0 1,1 0-1,-1 0 1,1 0 0,0 1-1,0-1 1,-1 0-1,0 2 1,-1 2-286,0 0-1,1 1 1,-1-1 0,1 0-1,0 1 1,0 0 0,1-1-1,0 1 1,0 0 0,-1 7-1,1 25-3643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08.695"/>
    </inkml:context>
    <inkml:brush xml:id="br0">
      <inkml:brushProperty name="width" value="0.035" units="cm"/>
      <inkml:brushProperty name="height" value="0.035" units="cm"/>
      <inkml:brushProperty name="color" value="#E71224"/>
    </inkml:brush>
  </inkml:definitions>
  <inkml:trace contextRef="#ctx0" brushRef="#br0">20 893 1105,'0'0'11263,"0"-25"-10265,0 2-747,-1-18 420,-11-76 0,9 90-399,0 0 0,3-35 0,7 83-546,-2-10 188,59 191-119,-62-195 208,5 16-8,-7-22 11,0 0-1,1 0 1,-1 0-1,1 0 0,-1 0 1,1-1-1,-1 1 1,1 0-1,0 0 0,-1-1 1,1 1-1,0 0 1,0-1-1,-1 1 0,1 0 1,0-1-1,0 0 1,0 1-1,1 0 0,0-1 11,-1 0 0,0-1 0,0 1-1,0 0 1,0-1 0,0 1-1,0-1 1,0 1 0,0-1 0,0 1-1,0-1 1,0 0 0,0 1 0,0-1-1,0 0 1,-1 0 0,1 0 0,0 0-1,0 0 1,-1 0 0,1 0-1,-1 0 1,1 0 0,-1 0 0,1 0-1,-1-2 1,1 2 5,60-131 522,-1 0-430,-50 115-78,-1 1 0,2 0 1,0 1-1,1 0 0,19-19 0,-26 29 43,-1 1 0,1 1-1,0-1 1,0 1 0,0 0 0,0 0 0,0 0-1,1 1 1,-1 0 0,1 0 0,-1 0 0,1 1 0,0-1-1,0 1 1,0 1 0,0-1 0,6 1 0,-8 1-50,0-1 0,1 1 1,-1 0-1,0 1 1,0-1-1,0 1 1,0 0-1,0 0 1,0 0-1,0 0 0,0 0 1,-1 1-1,1 0 1,-1 0-1,0 0 1,6 7-1,5 7 33,-1 1 1,13 22-1,-16-24-8,7 12-117,-5-7 131,1-1-1,24 28 0,-33-43-217,0-1 0,0 0 1,1 0-1,-1 0 0,1 0 1,0-1-1,0 0 0,0 0 1,0 0-1,0-1 0,1 0 1,-1 0-1,1 0 1,0 0-1,9 0 0,-9-1-102,0-1 0,0 0 0,0 0 1,0-1-1,0 0 0,0 0 0,0 0 0,0-1 0,-1 1 0,1-2 0,0 1 0,-1-1 0,0 1 0,0-1 0,8-6 0,-6 3-49,-1 0 0,0 0 0,0-1-1,-1 0 1,0 0 0,0-1 0,0 1-1,-1-1 1,5-13 0,0-4 333,-2 0-1,-1 0 1,-1 0 0,-1-1 0,-2 1 0,0-37-1,-2 57 137,0 1 120,0 1-1,0-1 1,0 0 0,0 1-1,-1-1 1,-1-5 0,1 8-200,1 0 1,-1 0-1,1 0 1,-1 0 0,0 1-1,1-1 1,-1 0-1,0 0 1,0 0-1,0 1 1,0-1-1,1 0 1,-1 1-1,0-1 1,0 0 0,0 1-1,-1 0 1,1-1-1,0 1 1,0-1-1,0 1 1,0 0-1,0 0 1,-2 0-1,-4 0-33,0 0-1,0 0 0,1 1 0,-1 0 0,0 0 0,1 0 1,-1 1-1,1 0 0,-1 1 0,1-1 0,0 1 0,0 0 1,0 1-1,0 0 0,1 0 0,-1 0 0,1 0 0,-6 7 1,-7 9-56,1 0 0,0 0 0,-16 30 1,26-41-15,1 1 0,0 0 0,0 0 0,1 0-1,1 1 1,0-1 0,0 1 0,1 0 0,0 0 0,1 0 0,-1 20 0,3-28-2,2 14-166,-1-16 177,0-1 0,0 1 0,0-1 0,0 1 0,0-1 0,0 1 0,0-1 0,0 1 1,0-1-1,0 0 0,1 0 0,-1 1 0,0-1 0,0 0 0,0 0 0,2-1 0,9 2 2,0-2 0,0 0 0,0 0 0,0-1 0,21-7 0,56-25-8,-69 24 2,1 2 0,-1 0 0,2 1 0,-1 2 0,0 0 0,27-2 0,-7 6-23,1 3 0,77 13 0,-114-14 35,16 1 48,33 0 1,-52-2-48,0 0 0,-1 0 0,1 0 0,-1-1 0,1 1 0,0 0 0,-1-1 0,1 0 0,-1 1 0,1-1 0,-1 0 0,1 0 0,-1 1 0,0-1 0,1 0 0,-1-1 0,0 1 0,0 0 0,0 0 0,1 0 0,-1-1 0,-1 1 0,1-1 0,0 1 0,0 0 0,0-1 0,-1 0 0,1 1 0,-1-1 0,1-1 0,1-7 19,0 1 0,-1-1 0,0 1-1,-1-12 1,0 12 5,1-6 6,-1-1 1,0 0 0,-2 0-1,0 1 1,0-1 0,-1 1-1,-9-25 1,0 16 17,0 1 1,-1 0-1,-24-31 0,-55-59 431,88 108-451,-75-82 990,68 78-124,6 10-374,4 20-265,1-10-334,0 0 27,4 156-200,-1-133 305,1 1 1,17 63-1,42 75-373,-27-79-2893,-29-74-239</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09.087"/>
    </inkml:context>
    <inkml:brush xml:id="br0">
      <inkml:brushProperty name="width" value="0.035" units="cm"/>
      <inkml:brushProperty name="height" value="0.035" units="cm"/>
      <inkml:brushProperty name="color" value="#E71224"/>
    </inkml:brush>
  </inkml:definitions>
  <inkml:trace contextRef="#ctx0" brushRef="#br0">1 407 1921,'0'0'9508,"25"-4"-8299,83-13-350,-88 14-613,-1-1 1,1-1 0,-1-1-1,0-1 1,0-1-1,34-19 1,-41 21-175,6-4 4,-2 0-1,1-1 1,-2 0 0,27-25-1,-36 29-55,1 0-1,-1 0 0,0-1 0,0 0 0,-1 0 0,0-1 1,0 1-1,-1-1 0,0 0 0,-1 0 0,4-14 0,-5 4-9,0 1-1,-1-27 1,-1 38-12,0 5 2,0 0 0,0 1-1,0-1 1,0 1 0,0-1 0,0 1-1,0-1 1,-1 0 0,1 1 0,-1-1 0,1 1-1,-1-1 1,1 1 0,-1 0 0,0-1-1,0 1 1,0 0 0,0-1 0,0 1 0,0 0-1,0 0 1,-2-2 0,1 2 2,-1 0 1,0 0-1,1 1 1,-1-1-1,1 1 1,-1-1-1,0 1 0,1 0 1,-1 0-1,0 0 1,0 0-1,-4 1 1,2 0 21,0 0 1,0 1 0,0 0-1,0-1 1,0 2 0,1-1 0,-1 0-1,0 1 1,1 0 0,0 0-1,0 0 1,0 1 0,0-1 0,-4 6-1,-6 7 106,2 1 0,-14 23 0,19-30-71,-4 9 20,0 0 0,1 0 1,1 1-1,1 0 1,0 0-1,2 1 0,0 0 1,2 1-1,0-1 0,1 1 1,1 31-1,1-49-69,2 0-1,-1-1 1,0 1-1,1 0 1,0 0-1,0-1 1,0 1-1,0 0 1,1-1 0,-1 1-1,1-1 1,0 0-1,0 1 1,0-1-1,4 4 1,-3-4-6,0 0 1,1-1 0,0 1-1,-1-1 1,1 1 0,0-1-1,0-1 1,0 1 0,1 0 0,-1-1-1,0 0 1,7 1 0,-1 0-203,0-1 0,0 1 1,0-2-1,0 0 1,0 0-1,0-1 0,0 0 1,0 0-1,0-1 1,0-1-1,-1 1 0,1-2 1,-1 1-1,0-1 1,16-10-1,-8 1-1397,24-23-1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10.255"/>
    </inkml:context>
    <inkml:brush xml:id="br0">
      <inkml:brushProperty name="width" value="0.035" units="cm"/>
      <inkml:brushProperty name="height" value="0.035" units="cm"/>
      <inkml:brushProperty name="color" value="#E71224"/>
    </inkml:brush>
  </inkml:definitions>
  <inkml:trace contextRef="#ctx0" brushRef="#br0">104 931 12102,'0'0'362,"2"38"153,1 3-261,21 207 1683,-9-164-1316,4 0 1,42 113-1,-58-185-628,1-2 148,-7-23 296,-7-16-257,-2 0-1,-1 1 0,-18-29 1,-9-20-180,15 24-92,3-1 0,-28-104-1,41 117-181,1-1 1,2-1-1,2 1 0,3-69 0,1 98 186,1-1-1,1 1 1,0 0 0,1 0 0,0 0 0,1 0-1,7-17 1,-8 24 84,0 1 0,0 0 1,1 0-1,-1 0 0,1 1 0,0-1 0,1 1 0,-1 0 0,1 0 1,-1 0-1,1 1 0,0-1 0,1 1 0,-1 1 0,0-1 0,1 1 1,0 0-1,7-2 0,-1 1 39,0 0-1,0 2 1,0-1-1,0 1 1,0 1 0,0 0-1,0 1 1,1 1 0,-1-1-1,18 6 1,-14-1 9,0 0 1,-1 0-1,0 1 1,0 1-1,-1 1 1,0 0-1,14 12 1,-6-2 51,-1 1 0,-1 1 0,-1 0 0,-1 2 0,-1 0 0,-1 1 0,-1 1 0,20 43 0,-29-52-89,0 0 0,0 0 0,-2 1 0,0-1 1,-1 1-1,-1 0 0,0 0 0,-1 0 1,-2 24-1,1-39-7,0 0-1,0 0 1,0 0 0,-1 1 0,1-1 0,-1 0 0,1 0 0,-1 0-1,0 0 1,0 0 0,0 0 0,0 0 0,0 0 0,0 0 0,0 0-1,-1-1 1,1 1 0,-1 0 0,1-1 0,-1 1 0,0-1 0,1 0 0,-1 1-1,0-1 1,-3 1 0,-1 0 28,-1 0-1,0-1 1,0 1-1,1-2 1,-1 1 0,-14-1-1,16 0-13,-1 0-1,1 0 0,-1-1 1,1 1-1,-1-1 1,1 0-1,-1-1 1,1 0-1,0 1 0,0-2 1,0 1-1,0 0 1,0-1-1,0 0 1,1 0-1,-1-1 1,1 1-1,0-1 0,0 0 1,0 0-1,1 0 1,-1-1-1,1 1 1,0-1-1,0 0 0,1 0 1,-4-8-1,2 2-67,1 1 0,1-1 0,0 0 0,0 0 0,1 1 0,1-1-1,0 0 1,0 0 0,1 0 0,0 0 0,1 0 0,0 0 0,1 1 0,0-1-1,1 1 1,0 0 0,0 0 0,1 0 0,7-10 0,0 2-111,1 0 1,1 0 0,1 2 0,0 0-1,1 0 1,0 2 0,1 0-1,27-17 1,-31 23 149,2 0 1,-1 1-1,1 1 0,0 0 0,0 1 1,31-6-1,-39 9 15,0 1-1,0 0 1,0 1 0,1 0-1,-1 0 1,0 0 0,0 1-1,0 0 1,0 0-1,0 1 1,0 0 0,0 0-1,-1 1 1,1 0 0,-1 0-1,1 0 1,9 8 0,-7-3 16,-2 0 0,1 0 0,-1 1 0,0 0 0,-1 0 0,0 0 0,-1 1 0,0 0 1,0 0-1,-1 1 0,0-1 0,3 16 0,-2 2 58,0 1 1,-2-1-1,0 47 1,-3-70-58,0-1-1,0 0 1,0 1 0,-1-1 0,1 0 0,-1 1 0,0-1 0,0 0-1,-1 0 1,-2 6 0,3-8-11,-1-1-1,1 1 0,-1-1 1,1 1-1,-1-1 0,0 1 1,1-1-1,-1 0 1,0 0-1,0 0 0,0 0 1,0 0-1,0 0 1,0-1-1,0 1 0,0-1 1,-1 1-1,1-1 1,0 0-1,0 0 0,-3 0 1,-1 0 25,1 0 0,0 0 0,0 0 0,0-1 0,0 0 0,0 0 0,-1 0 0,2-1 0,-1 0 0,0 0 0,0 0 0,1 0 0,-1-1 1,1 0-1,-7-4 0,6 1-67,0 1-1,-1-1 1,2 0 0,-1 0 0,1 0 0,0-1 0,0 1 0,0-1 0,-3-12 0,1 2-183,1-1-1,1 0 1,1 0 0,1 0 0,0 0 0,1-1 0,1 1 0,3-24 0,-1 29-73,1 1 0,0-1 0,1 0 0,0 1 0,1 0 0,0 0 0,1 0 0,1 1 0,-1 0 0,12-14 0,-11 16-81,0 1 0,1 0 1,-1 0-1,1 1 0,1 0 1,0 1-1,0-1 0,0 2 1,0-1-1,1 1 1,0 1-1,18-6 0,-26 9 385,0 0 0,0 1 0,1-1 1,-1 1-1,0 0 0,0-1 0,0 1 0,0 0 0,0 0 0,1 0 0,-1 1 0,0-1 0,0 1 0,0-1 0,0 1 0,0-1 0,0 1 0,0 0 0,0 0 1,0 0-1,0 0 0,0 1 0,-1-1 0,1 0 0,0 1 0,-1-1 0,1 1 0,-1-1 0,1 1 0,-1 0 0,1 2 0,2 4 156,-1 0-1,0 0 1,-1 0-1,0 0 0,0 0 1,1 13-1,7 127 1590,-8-91-987,11 60 1,-11-106-734,0 0 0,1 0 0,0 0 1,1 0-1,6 12 0,-10-21-30,1 0-1,0 0 1,0 0-1,1 0 1,-1-1-1,0 1 1,1 0-1,-1 0 1,1-1-1,-1 1 1,1-1 0,0 0-1,-1 1 1,1-1-1,0 0 1,0 0-1,0 0 1,0 0-1,0-1 1,0 1-1,0 0 1,1-1-1,-1 1 1,0-1 0,0 0-1,0 0 1,0 0-1,1 0 1,-1 0-1,0 0 1,0-1-1,0 1 1,3-2-1,-2 1 16,0 0-1,0-1 0,0 1 1,0-1-1,-1 0 1,1 0-1,-1 0 0,1 0 1,-1 0-1,0-1 1,1 1-1,-1-1 0,2-4 1,2-2 34,-1-1-1,7-18 1,-4-1-129,0 0 0,-2 0 0,-1-1 0,-2 1-1,-1-1 1,-2-49 0,-1 58-83,0 0 1,-2 0-1,0 1 0,-2-1 1,0 1-1,-1 0 1,-1 0-1,-14-27 0,9 28 230,11 18-49,1 1 1,0-1-1,-1 1 1,1 0-1,0-1 1,-1 1-1,1 0 1,-1 0-1,1-1 1,0 1-1,-1 0 1,1 0 0,-1 0-1,1-1 1,-1 1-1,1 0 1,-1 0-1,1 0 1,-1 0-1,1 0 1,-1 0-1,0 0 1,-1 1 10,1 0 0,-1 1 0,1-1 0,0 0 0,0 1 0,-1-1 0,1 1 1,0-1-1,0 1 0,0 0 0,0 0 0,1-1 0,-1 1 0,0 0 0,1 0 0,0 0 0,-1 2 0,-7 31 171,2 0-1,1 0 1,2 1-1,2 45 1,1-69-150,0 0 1,1 0 0,1 1 0,0-1-1,0 0 1,1 0 0,1-1 0,8 20-1,-9-25-48,0-1 0,0 0 0,1 0 0,-1 0 0,1-1 0,0 1 0,0-1 0,1 0 0,-1 0 0,1 0 0,0-1 0,0 0 0,1 0 0,-1 0 0,0 0 0,1-1 0,0 0 0,-1 0 0,10 1 0,-8-1 17,0-1 0,0 0 0,1 0 0,-1-1 0,0 0 1,1 0-1,-1-1 0,1 0 0,-1 0 0,0-1 0,0 0 0,0 0 1,0-1-1,0 0 0,0 0 0,-1 0 0,10-7 0,-4 0 24,-1 1-1,-1-2 1,1 0 0,-2 0-1,1 0 1,-2-1-1,14-24 1,-11 14-39,0 0 1,-1-1 0,-2 0-1,0-1 1,-2 1-1,7-42 1,-6 3-15,-3-87 0,-3 128-24,-2-1 0,0 1 0,-2 0 1,0 0-1,-11-38 0,12 53 40,-1-1-1,0 1 0,1 0 1,-6-7-1,8 12 3,0 1 0,-1 0 0,1-1 0,0 1 0,-1-1 1,1 1-1,-1 0 0,1-1 0,0 1 0,-1 0 0,1-1 0,-1 1 1,1 0-1,-1 0 0,1-1 0,-1 1 0,1 0 0,-1 0 0,1 0 1,-1 0-1,1 0 0,-1 0 0,0 0 0,1 0 0,-1 0 0,1 0 1,-1 0-1,1 0 0,-1 0 0,1 0 0,-1 0 0,1 1 0,-1-1 1,0 0-1,0 1 21,-1 1 1,1-1-1,0 0 1,-1 0 0,1 1-1,0-1 1,0 0 0,0 1-1,0 0 1,0-1-1,0 1 1,0 1 0,-7 19 21,1 0 0,1 0 0,1 1 0,-3 23 0,-4 100 20,11-129-68,-1 20-4,1 1 0,6 44 1,-4-72-7,0 0 0,1-1 0,0 1 0,1 0 0,0-1 0,1 0 0,0 0 0,0 0 0,1 0 0,0 0 0,1-1 0,0 0 0,8 9 0,-12-15 6,1 1-1,0 0 1,0-1 0,1 1 0,-1-1-1,0 0 1,1 0 0,-1 0-1,1-1 1,0 1 0,-1-1-1,1 0 1,0 0 0,0 0-1,0-1 1,0 1 0,0-1-1,0 0 1,0 0 0,5-1-1,-4 0 21,0 0-1,0-1 0,0 0 0,-1 0 1,1 0-1,0 0 0,-1-1 0,0 1 0,0-1 1,0 0-1,0-1 0,0 1 0,0-1 1,-1 1-1,5-7 0,4-8-29,1-1 0,-2-1 0,-1 0 0,0-1 0,-2 1 0,0-2 0,-1 1 0,5-32 0,-1-18-72,2-95 1,2-11-48,-11 147 103,1 2 0,2-1 0,19-52 1,-22 73 38,-4 6 15,1-1-1,1 0 1,-1 1-1,0-1 1,1 1-1,-1-1 1,1 1-1,0 0 1,2-3-1,-3 19 504,-1 48-338,-2-5 264,12 100 1,-7-138-404,1 1 1,0-1-1,2 0 1,0 0-1,1-1 1,1 0-1,1 0 1,0-1-1,14 18 1,7 4 304,41 39-1,3 2 532,-70-75-804,0 0 1,-1 0-1,1 0 1,-1 1 0,0-1-1,3 10 1,-6-14-86,1 1 1,0 0 0,-1 0-1,0-1 1,0 1 0,1 0-1,-1 0 1,0 0 0,0 0-1,-1-1 1,1 1-1,0 0 1,0 0 0,-1 0-1,1-1 1,-1 1 0,0 0-1,0-1 1,1 1 0,-1 0-1,0-1 1,0 1 0,0-1-1,-1 1 1,1-1 0,0 0-1,-1 0 1,0 2 0,-19 10-27,0-1 0,-1-1 0,-44 17 1,35-16-89,-249 95-4807,134-47-2124</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10.690"/>
    </inkml:context>
    <inkml:brush xml:id="br0">
      <inkml:brushProperty name="width" value="0.035" units="cm"/>
      <inkml:brushProperty name="height" value="0.035" units="cm"/>
      <inkml:brushProperty name="color" value="#E71224"/>
    </inkml:brush>
  </inkml:definitions>
  <inkml:trace contextRef="#ctx0" brushRef="#br0">0 953 16568,'0'0'1299,"14"-25"-830,4-6-326,0 1-1,25-30 0,-23 38-73,2 0 0,0 2-1,46-33 1,45-24-11,158-80 0,140-44-247,-197 99 86,-156 74 100,104-56 83,-156 81-64,0-1-1,0 0 1,-1 0-1,9-9 1,-14 13-17,0 0 0,1 0 0,-1 0 0,0 0 1,0 0-1,1-1 0,-1 1 0,0 0 0,0 0 0,0 0 1,1 0-1,-1-1 0,0 1 0,0 0 0,0 0 0,0-1 1,0 1-1,1 0 0,-1 0 0,0-1 0,0 1 0,0 0 1,0 0-1,0-1 0,0 1 0,0 0 0,0 0 0,0-1 1,0 1-1,0 0 0,0-1 0,0 1 0,0 0 0,0 0 1,0-1-1,0 1 0,0 0 0,0 0 0,-1-1 1,1 1-1,0 0 0,0 0 0,0-1 0,0 1 0,-1 0 1,1 0-1,0 0 0,0-1 0,0 1 0,-1 0 0,1 0 1,0 0-1,0 0 0,-1 0 0,1-1 0,0 1 0,0 0 1,-1 0-1,1 0 0,-1 0 0,-44-1-479,17 3 151,0 2 0,0 1 0,0 1 0,1 1 0,0 1 0,-33 15 1,-154 88-788,119-55 730,-158 125 0,192-130 405,2 3 0,3 3 0,-61 78 0,104-120 163,1 1 0,1 0 0,0 0 0,1 1 0,1 1 0,1-1 0,-7 22 1,14-38-138,1 1 1,-1-1-1,1 0 1,-1 0-1,1 0 1,0 1 0,0-1-1,0 0 1,-1 1-1,1-1 1,0 0 0,1 1-1,-1-1 1,0 0-1,0 0 1,1 1-1,-1-1 1,0 0 0,1 0-1,-1 1 1,1-1-1,1 2 1,0-2 22,0 0 0,1 0 0,-1 0 0,1 0 1,-1 0-1,1-1 0,0 1 0,-1-1 0,1 1 0,0-1 1,-1 0-1,4-1 0,8 2 150,0-2-1,0 0 1,1-1 0,-1 0-1,26-9 1,-6 0 196,49-26 0,45-29-144,-3-7-1,146-110 0,-157 93-365,-98 75-86,0-1 0,-1 0 0,0 0 1,13-21-1,-25 33-10,-1 0 1,0 0-1,1 0 1,-1-1 0,-1 1-1,1 0 1,-1-1-1,1 1 1,-1-1-1,0 0 1,0-8 0,-2 8-362,1 0 0,-1 0 1,-1 0-1,1 0 1,0 1-1,-1-1 1,-4-7-1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14.331"/>
    </inkml:context>
    <inkml:brush xml:id="br0">
      <inkml:brushProperty name="width" value="0.035" units="cm"/>
      <inkml:brushProperty name="height" value="0.035" units="cm"/>
      <inkml:brushProperty name="color" value="#E71224"/>
    </inkml:brush>
  </inkml:definitions>
  <inkml:trace contextRef="#ctx0" brushRef="#br0">1 364 2769,'0'0'7782,"5"-2"-7520,-4 2-261,0-1-1,0 1 1,1-1 0,-1 1-1,0 0 1,0 0 0,0 0-1,1-1 1,-1 1 0,0 0-1,0 1 1,1-1 0,-1 0-1,0 0 1,0 0 0,0 1-1,1-1 1,-1 1 0,1 0-1,1 0 12,-1 1 0,1 0 0,0 0-1,-1 0 1,0 0 0,0 0 0,4 5-1,4 8 105,0 0 0,10 22 0,-5-9 77,11 23 63,-15-29-16,1 0 0,23 32 1,-34-53-235,9 8 151,-9-9-138,-1-1 1,1 1-1,-1-1 1,1 1-1,-1 0 1,1-1-1,-1 1 1,0-1-1,1 1 1,-1-1-1,1 1 1,-1-1-1,0 1 1,1-1-1,-1 0 1,0 1-1,0-1 1,0 1-1,1-1 1,-1 0-1,0 1 1,0-1-1,0 0 1,0 1-1,0-1 1,0 0-1,0 1 1,-1-2-1,10-267 1515,-10 197-1489,1 64-40,1-40 13,-2 0 0,-2 0 1,-12-60-1,14 107-87,1 0-1,-1 0 1,1 0 0,0 0 0,0 1-1,-1-1 1,1 0 0,0 0 0,0 0 0,0 0-1,0 0 1,0 0 0,0 0 0,0 0-1,0 1 1,1-1 0,-1 0 0,1-1 0,0 2-132,0 0 1,1 0-1,-1 0 1,0 1-1,1-1 1,-1 0-1,0 1 1,0-1-1,0 1 1,1-1-1,-1 1 1,0 0-1,2 1 1,39 22-3466,10 5-1416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20.520"/>
    </inkml:context>
    <inkml:brush xml:id="br0">
      <inkml:brushProperty name="width" value="0.035" units="cm"/>
      <inkml:brushProperty name="height" value="0.035" units="cm"/>
      <inkml:brushProperty name="color" value="#E71224"/>
    </inkml:brush>
  </inkml:definitions>
  <inkml:trace contextRef="#ctx0" brushRef="#br0">304 1 7796,'0'0'8,"-28"11"168,-93 45 53,114-52-195,-1 1 0,1 0 0,-1 0 0,1 1 0,1 0 0,-1 0 0,1 1 0,0-1 0,1 1 0,-1 1 0,-6 12 0,0 0 38,10-18-63,-10 17 116,-17 31 0,27-44-148,-1-1-1,1 1 1,0-1 0,1 1-1,-1 0 1,1-1 0,1 1-1,-1 0 1,1 0 0,-1 0-1,2 6 1,-1-11 18,0 0-1,0 0 1,0-1 0,1 1-1,-1 0 1,0-1 0,0 1-1,1-1 1,-1 1 0,0 0-1,0-1 1,1 1 0,-1-1-1,1 1 1,-1-1 0,1 1-1,-1-1 1,1 1 0,-1-1-1,1 1 1,-1-1 0,1 1-1,-1-1 1,1 0 0,0 0-1,1 1 1,9 2 18,0-1-1,0 0 1,1-1-1,-1-1 1,20-1 0,-8 1 28,273-16 637,-214 8-414,94 4 0,-165 4-256,-6-1-4,0 1-1,0 0 1,-1 1 0,1-1 0,8 3-1,-12-3-5,0 1 0,0-1 0,1 1 0,-1-1 0,0 1 0,-1 0-1,1-1 1,0 1 0,0 0 0,0 0 0,0 0 0,0-1 0,-1 1 0,1 0-1,0 0 1,-1 0 0,1 0 0,-1 0 0,1 0 0,-1 1 0,0-1 0,1 0-1,-1 0 1,0 0 0,0 0 0,1 0 0,-1 3 0,0 1 0,-1 1 0,1-1 0,-1 0 0,0 1 0,0-1 1,-1 0-1,1 0 0,-1 1 0,0-1 0,-1 0 0,1-1 0,-1 1 0,0 0 0,0-1 1,-6 7-1,-7 6 100,0-2 1,-28 22 0,24-21-40,-27 23-239,-2-2-1,-62 36 1,69-55-1373,18-15-1150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0:51.903"/>
    </inkml:context>
    <inkml:brush xml:id="br0">
      <inkml:brushProperty name="width" value="0.035" units="cm"/>
      <inkml:brushProperty name="height" value="0.035" units="cm"/>
      <inkml:brushProperty name="color" value="#E71224"/>
    </inkml:brush>
  </inkml:definitions>
  <inkml:trace contextRef="#ctx0" brushRef="#br0">1264 61 5330,'-10'-7'422,"0"0"0,0 1 0,-1 0 0,0 1 0,0 0 0,0 0 0,-1 1 0,1 1 0,-1 0 0,-23-3 0,-10 3-198,-73 2 0,57 2 102,3 1-46,-113 18 0,-55 29 434,122-26-363,20-5-199,-110 27-85,172-37-374,19-7-163,0 1-1,0-1 1,0 0-1,0 0 0,0 0 1,-1 0-1,-4 0 1,1-1-2975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14.708"/>
    </inkml:context>
    <inkml:brush xml:id="br0">
      <inkml:brushProperty name="width" value="0.035" units="cm"/>
      <inkml:brushProperty name="height" value="0.035" units="cm"/>
      <inkml:brushProperty name="color" value="#E71224"/>
    </inkml:brush>
  </inkml:definitions>
  <inkml:trace contextRef="#ctx0" brushRef="#br0">0 415 11573,'0'0'291,"24"-3"-1326,5-1 1028,10-1 128,67 0 0,-5 5 81,-101 0-189,1-1-1,-1 1 1,1 0-1,-1 0 1,1 0-1,-1-1 1,0 1-1,1 0 1,-1 0-1,1-1 1,-1 1-1,0 0 1,1-1-1,-1 1 1,0 0-1,1-1 1,-1 1-1,0-1 1,1 1-1,-1-1 1,0 1-1,0-1 1,0 1-1,0-1 1,1 1-1,-1 0 1,0-1-1,0 1 1,0-1-1,0 1 1,0-1-1,0 1 1,0-1-1,0 0 1,-2-23 460,1 19-351,-3-18-7,-1 1 0,-1 0 0,-2 1 0,0 0-1,-21-39 1,16 33-108,0-1 0,-13-44 0,26 71-32,-6-34 88,6 34-90,-1 1 0,1-1 1,0 0-1,0 0 0,0 1 1,0-1-1,0 0 1,0 0-1,0 0 0,0 1 1,0-1-1,0 0 0,1 0 1,-1 1-1,0-1 1,0 0-1,1 1 0,-1-1 1,1 0-1,-1 1 0,0-1 1,1 0-1,-1 1 1,1-1-1,0 1 0,-1-1 1,1 1-1,-1-1 0,1 1 1,0-1-1,-1 1 1,1 0-1,0-1 0,-1 1 1,1 0-1,0 0 0,0 0 1,0-1-1,4 2-121,-1-1 0,0 1-1,0 0 1,0 0 0,0 0-1,0 0 1,0 1 0,0 0 0,0 0-1,-1 0 1,1 0 0,0 0-1,-1 1 1,0 0 0,0 0 0,0 0-1,0 0 1,4 5 0,1 3-337,0 0 0,-1 1 1,-1 0-1,0 0 1,5 14-1,15 59-4405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15.125"/>
    </inkml:context>
    <inkml:brush xml:id="br0">
      <inkml:brushProperty name="width" value="0.035" units="cm"/>
      <inkml:brushProperty name="height" value="0.035" units="cm"/>
      <inkml:brushProperty name="color" value="#E71224"/>
    </inkml:brush>
  </inkml:definitions>
  <inkml:trace contextRef="#ctx0" brushRef="#br0">0 628 8580,'0'0'1115,"31"11"-1091,101 32 91,-126-40-39,1-2 1,1 1-1,-1-1 0,0 0 1,9-1-1,-14 0-15,1 0 1,0 0-1,0-1 0,0 1 0,-1-1 1,1 0-1,0 0 0,-1 0 0,1 0 1,2-2-1,-1 1 32,-1-1 0,1-1 0,-1 1 0,0 0 0,0-1-1,-1 0 1,1 0 0,-1 0 0,1 0 0,-1 0 0,1-5 0,3-3-24,17-36 261,27-85 0,4-57 162,0 0 159,-52 183-623,0-1 5,1 0 0,0 0 0,0 0-1,6-10 1,-9 18-36,0 0-1,0 0 1,0 0-1,0 0 1,0 0-1,0 0 1,1 0-1,-1 0 1,0-1 0,0 1-1,0 0 1,0 0-1,0 0 1,0 0-1,0 0 1,0 0-1,0 0 1,0 0-1,0 0 1,0 0-1,0-1 1,0 1 0,0 0-1,1 0 1,-1 0-1,0 0 1,0 0-1,0 0 1,0 0-1,0 0 1,0 0-1,0 0 1,0 0-1,1 0 1,-1 0 0,0 0-1,0 0 1,0 0-1,0 0 1,0 0-1,0 0 1,0 0-1,0 0 1,1 0-1,-1 0 1,0 0-1,0 0 1,0 0 0,0 0-1,0 0 1,0 0-1,0 1 1,0-1-1,0 0 1,1 0-1,-1 0 1,0 0-1,0 0 1,0 0-1,0 0 1,3 11-786,0 27-2131,-1 43 0,-2 12-3441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15.528"/>
    </inkml:context>
    <inkml:brush xml:id="br0">
      <inkml:brushProperty name="width" value="0.035" units="cm"/>
      <inkml:brushProperty name="height" value="0.035" units="cm"/>
      <inkml:brushProperty name="color" value="#E71224"/>
    </inkml:brush>
  </inkml:definitions>
  <inkml:trace contextRef="#ctx0" brushRef="#br0">1 875 8036,'0'0'784,"0"156"-224,14-122 241,9-17-209,8-14 144,8-3-256,7-57 113,2-36 111,-8-32-208,-17-23-176,-23-19-320,0-1-304,-15 18-1617,-4 36-1392,10 52-1233</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16.280"/>
    </inkml:context>
    <inkml:brush xml:id="br0">
      <inkml:brushProperty name="width" value="0.035" units="cm"/>
      <inkml:brushProperty name="height" value="0.035" units="cm"/>
      <inkml:brushProperty name="color" value="#E71224"/>
    </inkml:brush>
  </inkml:definitions>
  <inkml:trace contextRef="#ctx0" brushRef="#br0">0 516 6675,'0'0'5893,"12"18"-6504,35 58 651,-29-56 47,-18-19-81,1-1 0,-1 0 0,1 1 0,-1-1 0,1 0 1,-1 1-1,1-1 0,0 0 0,-1 0 0,1 1 0,-1-1 0,1 0 0,0 0 0,-1 0 0,1 0 0,0 0 0,-1 0 0,1 0 0,1 0 0,-1-1 22,1 0 0,-1 0 0,0 0 0,0 0 1,1-1-1,-1 1 0,0 0 0,0-1 0,0 1 0,0 0 0,0-1 1,-1 1-1,1-1 0,1-1 0,0-2 82,20-42 548,24-73 1,-15 34-531,-9 27 66,30-72 185,-42 111-316,0 0 0,1 1 1,1 1-1,18-22 0,-27 36-117,1 0 0,0 0-1,0 0 1,0 0 0,1 1 0,-1 0 0,1 0 0,-1 0 0,1 1-1,0-1 1,0 1 0,1 0 0,-1 1 0,0-1 0,1 1 0,-1 0-1,1 0 1,-1 1 0,1-1 0,-1 1 0,1 1 0,-1-1-1,1 1 1,-1 0 0,0 0 0,7 2 0,-5 1-438,0-1 1,0 1 0,-1 1-1,8 5 1,24 22-3938</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16.744"/>
    </inkml:context>
    <inkml:brush xml:id="br0">
      <inkml:brushProperty name="width" value="0.035" units="cm"/>
      <inkml:brushProperty name="height" value="0.035" units="cm"/>
      <inkml:brushProperty name="color" value="#E71224"/>
    </inkml:brush>
  </inkml:definitions>
  <inkml:trace contextRef="#ctx0" brushRef="#br0">0 327 12246,'0'0'64,"25"27"-11,84 87-29,-92-97-8,0 2 5,30 24 1,-42-39-16,0 0 0,1-1 1,-1 0-1,1 0 1,-1-1-1,1 0 0,0 0 1,0 0-1,8 1 1,-12-3 1,0 1 0,0-1-1,0 0 1,0 0 0,0 0 0,0 0 0,0 0 0,0 0 0,0 0 0,0-1 0,0 1-1,0-1 1,0 0 0,0 1 0,0-1 0,0 0 0,-1 0 0,1 0 0,0 0 0,-1-1 0,1 1-1,-1 0 1,1-1 0,-1 1 0,0-1 0,2-2 0,1-2 57,-1-1 1,1 1-1,-1-1 1,-1 0-1,3-12 0,-4 16-30,9-42 215,-2 0 1,-2-1-1,0-64 0,8-66 158,-13 172-406,0-3 3,0 0-1,1 0 1,-1 0 0,1 0-1,5-9 1,-6 15-8,0-1 1,0 0 0,0 1-1,0 0 1,0-1 0,0 1-1,1 0 1,-1-1-1,1 1 1,-1 0 0,1 0-1,-1 0 1,1 0 0,0 0-1,-1 1 1,1-1-1,0 0 1,0 1 0,-1-1-1,1 1 1,0 0-1,0 0 1,0 0 0,3 0-1,-2 0-40,0 0-1,0 0 1,0 0-1,-1 1 1,1-1-1,0 1 1,0 0-1,0 0 0,0 0 1,-1 1-1,1-1 1,0 0-1,-1 1 1,5 3-1,0 2-207,-1 0-1,1 0 0,8 14 1,-1 1-582,0-1 0,-2 2 0,0 0 1,-2 0-1,15 48 0,-2 45-6176</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17.252"/>
    </inkml:context>
    <inkml:brush xml:id="br0">
      <inkml:brushProperty name="width" value="0.035" units="cm"/>
      <inkml:brushProperty name="height" value="0.035" units="cm"/>
      <inkml:brushProperty name="color" value="#E71224"/>
    </inkml:brush>
  </inkml:definitions>
  <inkml:trace contextRef="#ctx0" brushRef="#br0">0 535 16,'0'0'14399,"17"5"-14325,54 16-15,-68-20-52,-1 0 0,0-1 1,0 1-1,1-1 0,-1 0 0,0 1 1,1-1-1,-1 0 0,1 0 0,-1 0 0,0-1 1,5 0-1,-6 0 4,0 0 1,0 0 0,0 1-1,0-1 1,0 0-1,0 0 1,0 0-1,0 0 1,0-1-1,0 1 1,-1 0-1,1 0 1,1-3 0,0-1 33,11-21 87,-2-1 0,-1-1 0,-2 0 0,9-45 0,-11 44-71,13-62-15,-10 40-38,3 0 1,22-61 0,-34 111-27,1-1 0,0 0 0,-1 0 0,1 1 0,0-1 0,0 0 0,0 1 0,0-1 0,1 1 0,-1 0 0,0-1 0,1 1 0,-1 0 0,4-3 0,-5 4-1,0 0 0,1 0 0,-1 0 1,0 0-1,1 0 0,-1 0 0,0 0 0,1 0 0,-1 0 0,0 0 0,1 0 0,-1 0 0,0 1 0,0-1 0,1 0 1,-1 0-1,0 0 0,1 0 0,-1 0 0,0 1 0,0-1 0,1 0 0,-1 0 0,0 0 0,0 1 0,1-1 0,-1 0 0,0 1 1,0-1-1,0 0 0,1 1 0,4 21-1051,-3 10-255,-1-1 1,-1 1-1,-8 43 1,0-38-1627,-14 40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17.658"/>
    </inkml:context>
    <inkml:brush xml:id="br0">
      <inkml:brushProperty name="width" value="0.035" units="cm"/>
      <inkml:brushProperty name="height" value="0.035" units="cm"/>
      <inkml:brushProperty name="color" value="#E71224"/>
    </inkml:brush>
  </inkml:definitions>
  <inkml:trace contextRef="#ctx0" brushRef="#br0">0 599 4338,'0'0'9060,"148"71"-8804,-94-113 208,8-35-207,-5-28-113,-17-14-144,-23 2 0,-12 18-545,-5 31-463,0 34-97,0 25-1536</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34.782"/>
    </inkml:context>
    <inkml:brush xml:id="br0">
      <inkml:brushProperty name="width" value="0.035" units="cm"/>
      <inkml:brushProperty name="height" value="0.035" units="cm"/>
      <inkml:brushProperty name="color" value="#E71224"/>
    </inkml:brush>
  </inkml:definitions>
  <inkml:trace contextRef="#ctx0" brushRef="#br0">1 653 12198,'0'0'4780,"7"-7"-4566,-5 5-216,-1 1 0,1-1 0,0 0 0,0 1 1,0-1-1,0 1 0,0 0 0,1 0 0,-1-1 0,0 1 0,1 1 0,-1-1 1,0 0-1,1 1 0,-1-1 0,1 1 0,-1 0 0,4-1 0,0 2 2,-1 0-1,1 1 0,0 0 1,-1-1-1,0 1 0,1 1 0,-1-1 1,0 1-1,5 4 0,27 16 28,-2 2 0,-1 2 0,33 33 0,-46-39-16,-1 1 0,-1 1 1,-1 0-1,-1 2 1,19 37-1,-23-30 0,-25-43 581,-63-62-194,-100-107-252,156 157-121,1 0 0,1-1 0,1-2-1,1 1 1,1-2 0,-14-39 0,23 48 16,0-1 1,2 1 0,0-1-1,1 0 1,1 0-1,1-20 1,0 36-43,0-1 0,0 1 0,0 0 0,1-1 0,-1 1 0,1 0 1,0-1-1,0 1 0,0 0 0,1 0 0,-1 0 0,1 0 0,0 0 1,0 0-1,0 0 0,3-3 0,0 2-4,0-1 0,0 1 0,1 1 1,-1-1-1,1 1 0,0 0 0,10-4 0,4 1-18,0 1-1,1 0 0,0 2 1,0 0-1,0 1 1,39 2-1,-50 0 7,-1 1 1,0-1-1,0 2 1,0-1-1,13 5 0,-18-5-39,-1 0-1,0 0 0,0 0 0,0 1 0,0 0 0,-1-1 0,1 1 0,0 0 0,-1 0 0,1 1 0,-1-1 0,0 0 0,1 1 0,-1 0 0,0-1 0,-1 1 0,1 0 0,1 4 0,-3-7 49,0 0 1,0 0-1,1 0 0,-1 0 1,0 0-1,0 1 1,0-1-1,0 0 0,0 0 1,0 0-1,0 0 0,0 0 1,0 1-1,0-1 0,0 0 1,0 0-1,0 0 1,0 0-1,0 0 0,0 0 1,-1 1-1,1-1 0,0 0 1,0 0-1,0 0 0,0 0 1,0 0-1,0 0 1,0 0-1,0 0 0,0 1 1,0-1-1,-1 0 0,1 0 1,0 0-1,0 0 0,0 0 1,0 0-1,0 0 1,0 0-1,0 0 0,-1 0 1,1 0-1,0 0 0,0 0 1,0 0-1,0 0 0,0 0 1,-1 0-1,1 0 0,0 0 1,0 0-1,0 0 1,0 0-1,0 0 0,0 0 1,-1 0-1,1 0 0,0 0 1,0 0-1,0 0 0,0 0 1,0 0-1,-11-6 268,3-1-207,0-1 0,1-1 0,0 1 1,1-1-1,0 0 0,0-1 0,1 0 0,0 1 1,1-2-1,0 1 0,1 0 0,0-1 1,0 0-1,1 1 0,0-1 0,1 0 1,1 0-1,0 0 0,0 0 0,3-17 0,-2 24-45,0 1 0,0 0 0,0 0 0,1 0 0,-1 0 0,1 0 0,-1 1 0,1-1 0,0 0 0,0 1 0,1-1 0,-1 1 0,0 0 0,4-3 0,-1 2 3,0-1 0,1 1 0,-1 1 0,1-1 0,-1 1 0,1 0 0,7-1 0,9-1 11,0 1 0,0 1 1,28 1-1,-43 1-20,6 0 6,109 5 106,-107-4-100,1 2 0,-1 0 0,1 1 0,-1 0 0,24 11 0,-22-7-17,-1 1 0,0 0 0,-1 1 0,0 1 1,18 16-1,-28-22-367,1 1 1,-1-1 0,0 1 0,-1 0-1,1 0 1,-1 0 0,-1 1 0,1 0-1,-1 0 1,0 0 0,-1 0-1,1 0 1,-1 0 0,-1 0 0,2 10-1,-3 0-4117</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35.164"/>
    </inkml:context>
    <inkml:brush xml:id="br0">
      <inkml:brushProperty name="width" value="0.035" units="cm"/>
      <inkml:brushProperty name="height" value="0.035" units="cm"/>
      <inkml:brushProperty name="color" value="#E71224"/>
    </inkml:brush>
  </inkml:definitions>
  <inkml:trace contextRef="#ctx0" brushRef="#br0">253 472 9861,'0'0'3820,"4"-9"-3052,9-21-539,-1 0 0,-2-1 0,-1 1 0,5-34 0,-11 45-305,-1-1 0,-2 0 0,0 0 0,-1 0 1,-1 0-1,-4-22 0,4 36 44,1 0 0,-1 0 1,0 1-1,0-1 0,-1 0 0,0 1 0,0 0 1,0-1-1,0 1 0,-1 1 0,0-1 0,0 0 1,0 1-1,-1 0 0,1 0 0,-1 0 0,0 1 0,0-1 1,0 1-1,-1 0 0,1 1 0,-1-1 0,0 1 1,-6-2-1,3 2 36,0 0 0,0 1 0,0 0 0,-1 0 0,1 1 0,-12 1 0,17 0 21,-1-1 0,1 1 0,0 0 1,0 1-1,-1-1 0,1 1 0,0-1 0,0 1 0,0 1 0,0-1 0,1 0 0,-1 1 0,1 0 0,-1 0 0,-3 5 0,0 1 50,1 0-1,0 0 0,1 0 1,0 1-1,0 0 1,1 0-1,1 1 0,-1-1 1,-1 15-1,0 7 229,-3 65 0,7-77-224,2 1-1,0 0 1,1 0 0,5 24-1,-4-36-68,-1 0 0,1 0 0,1 0 0,0-1 0,0 1 0,0-1 0,1 0 0,0 0 0,1-1 0,0 1 0,11 10 0,-7-10 8,0-1 0,0 0 0,1 0 0,0-1 0,0 0 0,0-1 0,1 0 0,0-1 0,0 0 0,0-1 0,0 0 0,1-1 0,-1 0 0,25-1 0,-23-1 12,-1-1-1,0 0 0,0-1 0,0 0 1,0-1-1,0 0 0,0-1 0,-1-1 1,0 0-1,0-1 0,0 0 0,-1-1 1,21-15-1,-19 11-182,-1-1-1,-1 0 1,0 0 0,-1-1-1,0 0 1,-1-1 0,-1 0 0,0-1-1,7-18 1,-11 22-232,0 0-1,-1-1 1,0 0-1,-1 0 1,0 0 0,-1 0-1,0 0 1,-1 0-1,-1 0 1,0 0 0,0 0-1,-1 0 1,-6-19-1,-1 9-895,-1 1 0,0 0 0,-16-21-1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35.695"/>
    </inkml:context>
    <inkml:brush xml:id="br0">
      <inkml:brushProperty name="width" value="0.035" units="cm"/>
      <inkml:brushProperty name="height" value="0.035" units="cm"/>
      <inkml:brushProperty name="color" value="#E71224"/>
    </inkml:brush>
  </inkml:definitions>
  <inkml:trace contextRef="#ctx0" brushRef="#br0">0 1 11685,'0'0'3378,"32"25"-3450,224 178 1342,-54-53-558,28 23-651,-172-123-2123,-55-47 21,-11-9-74,-59-51-2357,-77-84 0,51 25 4276,73 87 1900,2-1 1,-17-35 0,18 18 1975,11 30-1563,7 15-638,4 4-1638,-2-1 280,50 29 201,-2 2 1,65 52 0,-51-35-27,29 21-23,93 65-431,-161-121-536,-23-12 423,1-1-558,-3-12-658,-2 2 1260,0 1 0,-1-1 0,0 1 0,0-1 0,-1 1 0,0 0 0,-6-11 0,-37-56-2024,21 35 1246,-33-58 509,21 30 4001,39 70-3366,0 0-1,0 1 0,0-1 0,0 0 1,0 0-1,0 0 0,0 0 0,5 3 1,4 3-50,27 21 127,1-2-1,2-2 1,0-2-1,86 35 1,-120-55-201,-1 0-1,1-1 1,0 0 0,-1 0-1,1-1 1,0 0 0,12 1-1,-18-2-16,0-1-1,0 1 0,0 0 0,0-1 0,0 1 0,0-1 0,0 1 0,0-1 0,0 1 0,0-1 0,0 0 0,0 1 0,0-1 0,-1 0 1,1 0-1,0 0 0,0 0 0,-1 1 0,1-1 0,-1 0 0,2-2 0,10-27-168,-8 19 41,6-13 17,-5 12 104,0 0-1,0 0 1,1 1-1,0-1 1,1 1 0,11-14-1,-17 25-16,-12 0-7818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0:52.388"/>
    </inkml:context>
    <inkml:brush xml:id="br0">
      <inkml:brushProperty name="width" value="0.035" units="cm"/>
      <inkml:brushProperty name="height" value="0.035" units="cm"/>
      <inkml:brushProperty name="color" value="#E71224"/>
    </inkml:brush>
  </inkml:definitions>
  <inkml:trace contextRef="#ctx0" brushRef="#br0">191 1 6739,'-34'2'2449,"-3"30"-2273,0 13-176,6 15 64,2 8 336,12 8 433,11 4-129,6-1-320,0-8-304,23-8-64,14-9-16,6-9 0,16-11 32,15-17 193,17-14-225,17-3-385,-6-8-815,-14-29-2466</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36.083"/>
    </inkml:context>
    <inkml:brush xml:id="br0">
      <inkml:brushProperty name="width" value="0.035" units="cm"/>
      <inkml:brushProperty name="height" value="0.035" units="cm"/>
      <inkml:brushProperty name="color" value="#E71224"/>
    </inkml:brush>
  </inkml:definitions>
  <inkml:trace contextRef="#ctx0" brushRef="#br0">49 1 11157,'0'0'1414,"-2"25"-1643,2-17 212,-2 12 77,0 0 0,2 0 1,1-1-1,0 1 0,1 0 0,1 0 1,1-1-1,10 27 0,-7-26 5,2-1-1,0 0 0,1-1 1,19 25-1,-25-37-63,1 0 0,0 0 0,0-1-1,1 0 1,0 0 0,-1 0 0,2 0 0,-1-1 0,0 0 0,1-1 0,0 0 0,0 0 0,0 0 0,0 0-1,13 1 1,-13-2 10,0-1 0,0-1 0,0 1 0,0-1 0,1 0 0,12-3 0,-18 3 2,0-1-1,0 0 0,0 0 0,1 0 0,-1 0 0,0 0 1,-1 0-1,1 0 0,0-1 0,0 1 0,0-1 1,-1 1-1,1-1 0,-1 0 0,1 0 0,-1 0 0,0 1 1,0-1-1,0 0 0,0-1 0,0 1 0,0 0 1,-1 0-1,2-4 0,1-6 71,-1 0 1,-1-1 0,1 1-1,-2 0 1,0-1-1,0 1 1,-1 0 0,-1-1-1,0 1 1,-1 0-1,0 0 1,-1 0 0,-5-11-1,6 16-8,0 0 0,-1 0-1,0 1 1,0-1 0,-1 1 0,0 0-1,0 0 1,0 1 0,-1-1 0,1 1-1,-2 0 1,1 1 0,0 0 0,-1 0-1,0 0 1,1 1 0,-1 0-1,-1 0 1,1 0 0,0 1 0,-1 0-1,-10 0 1,10 0-41,-1 2-1,0-1 1,0 1 0,1 1-1,-1-1 1,-12 4-1,17-3-37,-1 0 0,0 1 0,1 0 0,-1 0 0,1 1 0,0-1-1,-1 1 1,1 0 0,0 0 0,1 0 0,-1 0 0,-4 6 0,2-2-115,1-1 0,0 1 0,0 0 0,0 1 0,1-1 0,0 1 0,1 0 0,0 0 0,0 0 0,1 0 0,0 0 0,0 1 0,1-1 0,-1 17 0,2-24-3,-1 1 1,1-1-1,0 0 0,0 0 1,0 0-1,0 0 0,1 0 1,-1 1-1,0-1 1,0 0-1,1 0 0,-1 0 1,0 0-1,1 0 1,0 0-1,-1 0 0,1 0 1,-1 0-1,1 0 0,0 0 1,1 1-1,0-1-259,0-1 0,0 1 0,0-1 1,1 1-1,-1-1 0,0 0 0,1 1 0,-1-1 0,4-1 0,-4 1 95,44 0-7094</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36.673"/>
    </inkml:context>
    <inkml:brush xml:id="br0">
      <inkml:brushProperty name="width" value="0.035" units="cm"/>
      <inkml:brushProperty name="height" value="0.035" units="cm"/>
      <inkml:brushProperty name="color" value="#E71224"/>
    </inkml:brush>
  </inkml:definitions>
  <inkml:trace contextRef="#ctx0" brushRef="#br0">75 66 6035,'0'0'7726,"-6"-11"-7163,-19-33-339,19 33 40,4 11-676,1 0 1,0 0-1,-1 0 1,1 0-1,-1 0 0,1 1 1,0-1-1,-1 0 1,1 1-1,0-1 0,-1 1 1,1-1-1,-2 2 0,-13 10-5259</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39.318"/>
    </inkml:context>
    <inkml:brush xml:id="br0">
      <inkml:brushProperty name="width" value="0.035" units="cm"/>
      <inkml:brushProperty name="height" value="0.035" units="cm"/>
      <inkml:brushProperty name="color" value="#E71224"/>
    </inkml:brush>
  </inkml:definitions>
  <inkml:trace contextRef="#ctx0" brushRef="#br0">1 833 7668,'0'0'1928,"17"30"-1687,224 339 927,-200-315-1019,2-2 0,3-2-1,92 80 1,-130-123-129,1-1-1,-1 0 1,19 9 0,-23-14-26,0 1 0,-1-1 0,1 0 0,0 0 0,-1 0 0,1-1 0,0 1 0,0-1 0,0 0 0,-1 0 0,1 0 0,0 0 0,6-2 0,-8 1-10,0 1 0,-1-1 1,1 0-1,0 0 1,-1 0-1,1 0 1,-1 0-1,1 0 0,-1 0 1,1 0-1,-1-1 1,0 1-1,1 0 0,-1-1 1,0 1-1,0-1 1,0 0-1,0 1 0,0-3 1,10-34-166,-11 34 161,4-20-59,-1 0 0,-1 0 0,-1 0 0,-2 0-1,-3-30 1,2 40 132,0 0-1,-1 1 1,-1 0-1,0 0 0,-1 0 1,0 0-1,-1 0 1,0 1-1,-1 0 0,-13-17 1,16 27 619,4 10-609,0-4-67,1 15-9,1-1 1,1 0 0,0 1-1,2-2 1,0 1 0,1 0-1,10 22 1,-5-18 42,0-1 0,1 0-1,1 0 1,1-1 0,23 24 0,-29-35-32,1-1 1,0 0-1,1 0 1,-1-1-1,22 11 0,-27-16 4,1 0-1,-1 0 0,1 0 0,-1 0 1,1-1-1,0 0 0,0 0 1,0 0-1,-1-1 0,1 1 0,0-1 1,0 0-1,0-1 0,0 1 0,0-1 1,-1 0-1,6-2 0,-7 2 4,-1 0 0,0-1-1,1 1 1,-1-1 0,0 1 0,0-1 0,0 0-1,0 0 1,0 0 0,0 0 0,0 0-1,-1-1 1,1 1 0,-1 0 0,2-5-1,0-1 15,0-1 0,0 1 0,2-16 0,-2 3-28,0 0-1,-2 0 1,0 0 0,-1 0-1,-2-1 1,0 1-1,-1 0 1,-1 1-1,-1-1 1,0 1 0,-2 0-1,-1 0 1,0 0-1,-17-27 1,11 23-12,-2 1 1,0 0-1,-2 1 1,0 1 0,-26-23-1,43 43 33,0 0 1,0 0-1,0 0 0,1 0 0,-1 1 0,0-1 1,0 0-1,0 0 0,0 1 0,0-1 0,-1 1 1,1-1-1,0 1 0,0-1 0,0 1 0,0 0 1,-1-1-1,1 1 0,-1 0 0,1 2-11,0-1-1,1 0 1,-1 1 0,1 0 0,-1-1-1,1 1 1,0-1 0,0 1-1,-1 0 1,1-1 0,0 1-1,0-1 1,1 4 0,-1 11-40,1 1 1,0-1 0,1 0-1,1 0 1,0 0 0,9 23-1,-9-32 5,0 0-1,0 0 1,1-1-1,-1 0 1,1 0 0,1 0-1,-1 0 1,1-1-1,0 1 1,0-1-1,1 0 1,0-1-1,-1 1 1,1-1-1,1 0 1,-1-1 0,12 5-1,-10-5-29,0-1 0,0 1-1,0-2 1,0 1 0,13 0 0,-18-2 55,1 0 1,-1 0-1,0 0 0,0-1 1,0 1-1,0-1 0,0 0 1,0 1-1,0-1 0,0-1 1,0 1-1,0 0 0,-1-1 1,1 1-1,0-1 1,-1 0-1,1 0 0,2-3 1,-1 0 10,0-1 1,-1 1-1,0-1 1,0 0-1,-1 0 1,0 0-1,3-12 1,6-51 65,-6 18 3,-4-83 0,-3 106-27,-1 0 1,-2 1 0,0-1-1,-15-41 1,-12-13 643,53 130-570,2-1 0,39 57 0,69 84 33,172 175-39,-243-291-192,-98-111 79,2-2 0,1-2 0,3-1 0,-49-85 0,63 93-52,1 0 0,2-2 0,1 1 0,3-2 0,0 1-1,3-2 1,-5-49 0,17 108-13,0-1-1,1 1 1,1-1 0,1 1-1,1-2 1,0 1 0,13 20-1,-20-37 73,0 0-1,0 1 1,-1-1 0,1 0-1,0 0 1,0 1 0,0-1-1,1 0 1,-1 0-1,0 0 1,0 0 0,0 0-1,1-1 1,1 2-1,-2-2-3,-1 0 0,0 0-1,1 0 1,-1 0-1,1 0 1,-1 0 0,1 0-1,-1-1 1,0 1-1,1 0 1,-1 0 0,1 0-1,-1-1 1,0 1 0,1 0-1,-1 0 1,0-1-1,1 1 1,-1 0 0,0-1-1,0 1 1,1 0-1,-1-1 1,0 1 0,0 0-1,1-1 1,-1 1-1,0-1 1,0 1 0,0-1-1,2-6 15,0 0 0,-1 0 0,0 0 0,0-10-1,-1 15-9,6-176 347,-7 150-352,-1 0 0,-1 1 0,-2-1 0,-11-38-1,4 29 83,-3 1 0,-36-70 0,41 93 467,11 30-119,1-4-442,2-1-1,-1 1 0,2-1 0,-1 0 1,2-1-1,0 1 0,0-1 0,1 0 1,0-1-1,1 1 0,11 10 0,-7-8 18,1 0 0,1 0 0,0-1 0,1-1 0,0-1 0,0 0 0,27 12 0,-30-17-5,0-1 0,0 0 0,1-1 0,-1 0 1,1-1-1,0 0 0,-1-1 0,1 0 0,0-2 0,0 1 0,19-4 0,-30 3-1,1 1 1,-1-1-1,0 0 0,0 0 0,1 0 0,-1 0 0,0 0 0,0-1 0,0 1 1,-1-1-1,1 1 0,0-1 0,0 1 0,-1-1 0,1 0 0,-1 0 0,0 0 1,1 0-1,-1 0 0,0 0 0,0 0 0,0-1 0,-1 1 0,1 0 1,0 0-1,0-4 0,0-5-2,0 0 1,0 0-1,-1 0 1,-2-15-1,2 22 1,-2-10-33,0 0 0,-2 0 0,1 1 1,-2-1-1,0 1 0,0 0 0,-1 0 0,-1 1 0,0 0 1,-14-19-1,-9-7 22,-58-57 1,83 90 120,-4-4 104,6 10-22,4 6 121,3 7-347,1-1 1,1-1-1,-1 1 1,2-1-1,0 0 1,1 0 0,0-1-1,12 14 1,-10-13 42,0-2 1,0 0 0,1 0-1,0-1 1,1 0 0,0-1-1,0 0 1,17 7-1,-22-12-21,0-1 0,-1 0 0,1-1 0,0 1 0,0-1 0,0-1 0,0 1 0,13-2 0,-19 1 13,0 0-1,0 0 1,0 0 0,0-1 0,0 1-1,0 0 1,0-1 0,-1 1-1,1 0 1,0-1 0,0 1 0,0-1-1,0 1 1,-1-1 0,1 0-1,0 1 1,-1-1 0,1 0-1,0 0 1,-1 1 0,1-1 0,-1 0-1,1 0 1,-1 0 0,0 1-1,1-1 1,-1-1 0,3-27 55,-4 19-22,1-9 2,-1 1 0,-1-1 0,-1 1 0,-1 0 1,0 0-1,-2 0 0,0 1 0,0 0 0,-2 0 0,-14-24 0,-7-6 37,-3 2-1,-43-49 0,52 69 300,23 25-358,1 0-1,-1 1 1,0-1-1,0 0 1,0 0-1,0 0 0,0 1 1,0-1-1,0 0 1,0 0-1,0 0 1,0 1-1,0-1 1,0 0-1,-1 0 1,1 0-1,0 0 1,0 1-1,0-1 0,0 0 1,0 0-1,0 0 1,0 0-1,0 1 1,-1-1-1,1 0 1,0 0-1,0 0 1,0 0-1,0 0 1,0 0-1,-1 1 1,1-1-1,0 0 0,0 0 1,0 0-1,0 0 1,-1 0-1,1 0 1,0 0-1,0 0 1,0 0-1,-1 0 1,1 0-1,0 0 1,0 0-1,0 0 1,-1 0-1,1 0 0,0 0 1,0 0-1,0 0 1,0 0-1,-1 0 1,1 0-1,0-1 1,0 1-1,0 0 1,0 0-1,-1 0 1,1 0-1,0 0 0,0-1 1,0 11-1,0-1 1,0 1-1,1-1 0,1 1 1,-1-1-1,1 1 0,1-1 1,7 16-1,39 77-160,-37-79 137,28 48 18,3-1-1,3-1 1,76 84 0,-110-138-60,13 12 60,39 59-1,-57-75-293,-1 0 0,0 0 0,-1 0 0,-1 1 0,0 0-1,0 0 1,-1 0 0,-1 0 0,2 19 0,-2 37-4064</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39.814"/>
    </inkml:context>
    <inkml:brush xml:id="br0">
      <inkml:brushProperty name="width" value="0.035" units="cm"/>
      <inkml:brushProperty name="height" value="0.035" units="cm"/>
      <inkml:brushProperty name="color" value="#E71224"/>
    </inkml:brush>
  </inkml:definitions>
  <inkml:trace contextRef="#ctx0" brushRef="#br0">0 1645 14231,'0'0'2163,"8"-43"-1264,3-10-621,32-99-1,-20 99-223,2 2 1,45-68-1,272-418 66,24 22 45,-268 394-95,-95 120-328,-3 7 70,-6 15-252,-89 152-1226,62-117 1344,-642 1300-8330,557-1078 11931,108-253-2549,6-17-229,1 1-1,0-1 1,1 1 0,-3 13 0,5-21-12,7-13-28,132-218 2225,77-79-1009,317-347 0,-392 493-277,-141 163-1403,0 0 0,0 0 0,0 0 0,0 0 1,0 0-1,0 0 0,-1 0 0,1 0 0,0 0 0,0 0 0,0 0 0,0 0 0,0 0 0,0 0 0,0 0 0,0 0 0,0 0 0,-1 0 0,1 0 0,0 0 0,0 0 0,0 0 0,0 0 0,0 0 0,0 0 0,0 0 0,0 0 0,0 0 1,0 0-1,0 0 0,-1 0 0,1 0 0,0-1 0,0 1 0,0 0 0,0 0 0,0 0 0,0 0 0,0 0 0,0 0 0,0 0 0,0 0 0,0 0 0,0 0 0,0-1 0,0 1 0,0 0 0,0 0 0,0 0 0,0 0 0,0 0 1,0 0-1,0 0 0,0 0 0,0 0 0,0-1 0,0 1 0,0 0 0,0 0 0,0 0 0,-11 5-417,-10 12-1041,-27 32 0,17-18-171,-43 41-2711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25.978"/>
    </inkml:context>
    <inkml:brush xml:id="br0">
      <inkml:brushProperty name="width" value="0.035" units="cm"/>
      <inkml:brushProperty name="height" value="0.035" units="cm"/>
      <inkml:brushProperty name="color" value="#E71224"/>
    </inkml:brush>
  </inkml:definitions>
  <inkml:trace contextRef="#ctx0" brushRef="#br0">1667 106 5218,'0'0'4707,"-8"-9"-4331,-29-31-35,32 36-233,0 0 0,-1 0 0,1 0 0,-1 0 0,0 1 0,0 0 0,0 1 0,0-1 0,-1 1 0,1 0 0,-13-2 0,8 2 50,-27-5 143,0 3 0,-1 0 0,-53 4 0,57 0-238,8 1-21,0 2 0,-1 0-1,1 2 1,-43 13 0,-101 46 102,124-42-114,1 1 0,1 3 0,2 1 0,-58 47 0,-140 151 68,193-172-119,2 2 1,3 1 0,3 3-1,2 1 1,3 2 0,2 1-1,-27 77 1,45-98-16,2 1-1,3 1 1,1 0-1,-5 64 1,6 183 7,8-246 35,1 0-16,3 0 1,13 67 0,32 88 133,-9-44-60,-25-97-46,2-2 0,2 0 0,3-2 0,46 84 0,5-2-23,-26-45-10,114 167 1,-143-237-98,0 0 0,1-1 0,1-1-1,1-1 1,1-1 0,1-1 0,0 0 0,30 14 0,-7-7-272,0-3-1,78 24 1,-90-35 268,1-2 0,0-1-1,0-2 1,59 0 0,-50-4 91,-14 0 48,1-1 1,0-2-1,-1 0 0,1-2 0,30-9 1,28-17 81,-1-4 0,95-51 0,118-101 899,-208 123-677,-16 9 120,113-106 0,-160 131-299,0-2 0,-2-1 0,-2-1 0,0-1 0,22-43 1,-22 28-30,-2-1 0,-2-1 0,22-78 1,25-138-109,-58 209 44,-2-1 0,1-97 0,-9 113 243,-2-1 1,-2 1 0,-17-81 0,-13-10-124,7 24-124,-70-188 0,75 254 41,-1 1 0,-1 2 0,-3 0 0,-1 2 0,-56-62 0,19 36-56,-2 3 1,-79-57 0,76 62 42,38 30-90,-51-34 1,69 53 8,1 1-1,-1 1 0,0 0 1,-1 1-1,1 0 1,-1 1-1,0 0 0,-16-1 1,-16 1-140,-57 3 0,54 2 79,22 0 43,1 1 1,0 2-1,0 0 1,0 2-1,-46 16 1,-118 62 3,140-60-6,44-21 52,-1 0 0,0 0 0,0-1 0,-11 3 0,-3-4-7519,12-1 664</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08.545"/>
    </inkml:context>
    <inkml:brush xml:id="br0">
      <inkml:brushProperty name="width" value="0.035" units="cm"/>
      <inkml:brushProperty name="height" value="0.035" units="cm"/>
      <inkml:brushProperty name="color" value="#E71224"/>
    </inkml:brush>
  </inkml:definitions>
  <inkml:trace contextRef="#ctx0" brushRef="#br0">4495 1383 7251,'0'0'2324,"1"-9"-2052,3-31-115,11-132 1901,-15 155-1969,1-16 163,-2 1 1,0 0-1,-3 0 0,0 0 1,-10-35-1,4 39-171,0 0 0,-2 0 1,-1 1-1,-1 1 0,-1 0 1,-1 1-1,-2 1 0,0 0 0,-2 2 1,0 0-1,-1 1 0,-28-21 0,-7-1-17,-3 2-1,-1 3 1,-1 2-1,-94-39 1,147 72-77,-222-83 37,195 76-56,-1 1 0,0 2 0,0 2 0,-63-2-1,47 6 6,26-1 36,0 2 0,0 1-1,0 1 1,-43 9-1,-27 14 67,32-10-109,-108 42-1,71-11 44,-59 24-18,76-39 18,-144 75 1,169-68-2,-75 62 0,-3 3-73,-38 25 202,-207 195-1,124-113-37,41-37 176,164-125-181,-88 101 1,0 33-28,18-22-25,72-95-6,-58 97-1,85-119-66,1 1 0,2 1 0,-23 77 0,-9 96 6,20-72 140,10-53-63,4 1 0,4 1 0,-4 154 0,18-195-67,4 104 45,-1-124-24,2 0 0,14 54-1,3-20 8,2-1 0,49 97 0,89 113 127,-135-237-105,132 189 138,-82-124-78,-40-51 8,3-2 0,66 68-1,-52-71-53,2-2-1,2-3 1,98 59 0,-104-75 7,1-2 1,1-2-1,1-3 1,109 27 0,-76-30 30,0-3 0,1-5 1,105-1-1,-173-9-26,-3 1-26,-1-1 0,0 0 0,1-2 0,-1 0 0,0 0 1,0-2-1,21-6 0,251-129 242,-101 45-186,27-15-80,-169 82 4,-2-1 0,66-57 0,146-121 111,-123 103-161,-101 76 51,-1-2 0,-1 0 0,-2-2 0,-1-1 0,-1-2 0,-2 0 0,25-49 0,13-36 114,43-75-132,67-132 92,-73 116-38,30-67 32,-93 184-67,24-107 0,-26 82-29,-16 47 24,-4-1 0,8-131 0,-2 13-30,-3 80-16,0 15 3,5-160 0,-19 103 12,-4-162-28,-2 284 55,-1 0 1,-1 0 0,-10-29-1,-4-21 3,6 13-23,1-6 39,-4 1 0,-42-115 0,13 82-119,-109-183 0,118 231 96,-2 3 0,-2 0 1,-3 3-1,-79-71 1,113 113-22,-2 0 0,1 2 0,-1-1 0,0 1 0,0 1 0,-1 0 0,0 1 0,0 0 0,0 1 0,-23-4 0,-5 3-14,-1 2 0,-51 2 0,59 1 39,2 0-21,1 1 0,-1 2 1,-32 6-1,-196 57 1,209-49-11,1 2 0,1 3 0,-50 29 0,-422 281-1079,368-218-176,-95 68-4389,158-124 1095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57.796"/>
    </inkml:context>
    <inkml:brush xml:id="br0">
      <inkml:brushProperty name="width" value="0.035" units="cm"/>
      <inkml:brushProperty name="height" value="0.035" units="cm"/>
      <inkml:brushProperty name="color" value="#E71224"/>
    </inkml:brush>
  </inkml:definitions>
  <inkml:trace contextRef="#ctx0" brushRef="#br0">14 100 7876,'0'0'3700,"-2"-17"-3644,-1-2-23,1 8 82,0-1 0,1 0 0,0-17 603,-2 43-9095,3 1 4426</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58.232"/>
    </inkml:context>
    <inkml:brush xml:id="br0">
      <inkml:brushProperty name="width" value="0.035" units="cm"/>
      <inkml:brushProperty name="height" value="0.035" units="cm"/>
      <inkml:brushProperty name="color" value="#E71224"/>
    </inkml:brush>
  </inkml:definitions>
  <inkml:trace contextRef="#ctx0" brushRef="#br0">631 62 5074,'-14'-9'552,"-11"-7"996,-29-13-1,52 28-1408,-1 0 1,1 0-1,-1 0 0,1 0 0,-1 0 0,1 1 0,-1-1 0,0 1 0,1 0 1,-1-1-1,0 1 0,1 0 0,-1 1 0,0-1 0,1 0 0,-1 1 0,1 0 1,-1-1-1,1 1 0,-1 0 0,1 0 0,-1 1 0,1-1 0,0 0 0,0 1 1,-3 2-1,-7 12-25,0 0 0,2 1 0,-16 32 0,2-3 65,9-18-6,-171 322 1820,141-255-1330,-57 176 0,93-235-620,0 0 0,3 0 1,1 1-1,-1 50 0,6-76-45,0 0 1,1 0-1,0 1 0,0-1 1,1 0-1,1 0 0,6 19 0,-6-25 3,-1 0 0,1 0 0,0 0 0,1 0 0,-1-1 0,1 1 0,0-1 0,0 0 0,0 0 0,1 0 0,-1 0 0,1-1 0,0 0 0,0 0 0,0 0 0,6 2 0,4-1 12,0 0 0,0 0 1,0-1-1,0-1 0,1-1 1,-1 0-1,1-1 0,-1 0 1,24-5-1,-14 1-63,-1-1 0,1-1 1,-1-1-1,0-1 0,44-22 0,-21 4-634,77-55 0,-88 54-120,-2-1 1,39-41-1,-57 52-149,-1 0 0,-1-2 0,-1 0 0,0 0 0,19-42 0,-22 37-2628,9-41 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58.700"/>
    </inkml:context>
    <inkml:brush xml:id="br0">
      <inkml:brushProperty name="width" value="0.035" units="cm"/>
      <inkml:brushProperty name="height" value="0.035" units="cm"/>
      <inkml:brushProperty name="color" value="#E71224"/>
    </inkml:brush>
  </inkml:definitions>
  <inkml:trace contextRef="#ctx0" brushRef="#br0">120 447 4098,'0'0'7163,"13"31"-6893,91 220 1181,-33-91-780,34 94-320,-100-240-608,-1 0-1,-1 0 1,0 0 0,1 26 0,-4-40 205,0 0 0,0 1 0,0-1 0,0 0 0,0 0 0,0 0 0,-1 0 0,1 1 0,0-1 0,0 0 0,0 0 0,0 0 0,-1 0 0,1 1 0,0-1 0,0 0 0,0 0 0,-1 0 0,1 0 0,0 0 0,0 0 0,0 0 0,-1 0 0,1 0 0,0 0 0,0 0 0,-1 0 0,1 0 0,0 0 0,0 0 0,-1 0 0,1 0 0,0 0 0,0 0 0,0 0 0,-1 0 0,1 0 0,0 0 0,0 0 0,0 0 0,-1-1 0,1 1 0,0 0 0,0 0-1,-14-7-482,-5-11-216,1 0 0,1-1 1,1 0-1,-27-42 0,2-3-731,-43-90 0,47 73 2277,3-1 0,-28-112 0,50 148 209,3-1 0,1-1-1,3 0 1,1-65-1,4 102-794,0 0-1,1 0 0,0 1 0,1-1 0,0 0 0,0 1 0,5-11 0,-4 15-135,0-1 0,1 1 0,0 0 0,0 0 1,0 0-1,1 0 0,-1 1 0,1 0 0,1 0 1,-1 0-1,9-4 0,-5 2-45,1 1 1,0 0-1,1 1 1,-1 1-1,1-1 1,0 2-1,14-4 0,-4 3-18,1 1-1,-1 1 0,22 1 0,-35 1-23,0 0 1,0 1-1,0-1 0,-1 2 1,1-1-1,-1 1 0,1 0 0,7 3 1,-10-2-14,0 0 0,0 0-1,0 1 1,-1-1 0,1 1 0,-1 0 0,0 0 0,0 0 0,0 1 0,0 0 0,3 6 0,0 0-137,-1 1 1,-1-1 0,0 1-1,0 0 1,-1 0 0,4 25-1,-3-2-994,1 51 0,-5 69-2329</inkml:trace>
  <inkml:trace contextRef="#ctx0" brushRef="#br0" timeOffset="1">163 1463 11845,'0'0'1281,"167"-156"-1073,-65 62 705,9-2-321,8-4-400,6 1-128,3 3-128,-6 10-736,-14 24-2306</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03.846"/>
    </inkml:context>
    <inkml:brush xml:id="br0">
      <inkml:brushProperty name="width" value="0.035" units="cm"/>
      <inkml:brushProperty name="height" value="0.035" units="cm"/>
      <inkml:brushProperty name="color" value="#E71224"/>
    </inkml:brush>
  </inkml:definitions>
  <inkml:trace contextRef="#ctx0" brushRef="#br0">1892 293 8340,'0'0'4479,"1"-23"-3614,3-72-332,-4 90-461,0 0 0,0 0 0,0 0 1,-1 0-1,0 0 0,-2-7 0,3 10-36,-1 1-1,0-1 1,0 1 0,0 0-1,0 0 1,0-1 0,0 1-1,0 0 1,0 0 0,0 0-1,0 0 1,-2-1 0,-4-3 102,-6-5-18,0 1-1,0 1 0,-1 0 0,-1 0 0,1 2 1,-1 0-1,-16-4 0,-11-2 0,-58-7 1,7 9 62,-174 5 1,231 6-161,-8 0 21,0 2 0,0 3 0,1 1 0,0 2 0,0 2 1,-48 19-1,57-16-16,0 1 0,1 2 1,0 2-1,2 1 0,0 1 0,2 1 1,-47 46-1,28-16 4,-82 115 0,-17 75 11,110-171-54,4 0-1,2 2 1,4 2-1,3 0 1,3 2-1,4 0 1,3 1-1,-5 91 1,15-73-33,10 123 1,-2-171 21,3 0 0,2 0 1,2-1-1,24 66 0,-14-62 6,2-2 0,3-1 1,1 0-1,2-3 0,2 0 0,2-2 0,3-1 0,42 39 0,-29-33 42,3-3 0,1-3 0,94 58 0,-115-82-7,1-1-1,0-2 1,2-1 0,0-1-1,0-2 1,1-2 0,0-1-1,47 3 1,57-8 32,-92-3-15,5-2 19,1-2 1,101-22-1,100-43 249,-252 69-296,58-19 131,-1-2 0,-1-2 0,86-49 0,191-133 838,-320 196-935,61-37 154,139-106 1,-195 135-163,-1-2 1,-1 0-1,-1-1 1,0 0-1,-2-2 0,0 0 1,-2-1-1,0 0 0,-2-1 1,0-1-1,8-25 1,-8 4 134,-1-1 1,-2 0-1,3-60 0,-6-144 277,-6 235-430,-3-73 73,-20-133 0,-40-83 43,51 256-62,-3 1 1,-1 1-1,-3 0 0,-25-44 0,29 64-18,-1 1 1,-2 1-1,0 0 1,-2 1-1,0 2 1,-2 0-1,-42-34 1,34 35-20,0 2-1,-1 0 1,-1 3 0,-1 0 0,-65-20-1,53 23-49,-1 2 0,-1 3-1,1 1 1,-53 0 0,-104 8-76,164 2-89,0 2-1,0 1 1,-42 13 0,36-6-362,1 3 0,-80 40 0,102-44-301,1 1 0,-30 26 0,36-26-733,1 0 0,1 1 1,-23 31-1,6 1-6793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0:54.743"/>
    </inkml:context>
    <inkml:brush xml:id="br0">
      <inkml:brushProperty name="width" value="0.035" units="cm"/>
      <inkml:brushProperty name="height" value="0.035" units="cm"/>
      <inkml:brushProperty name="color" value="#E71224"/>
    </inkml:brush>
  </inkml:definitions>
  <inkml:trace contextRef="#ctx0" brushRef="#br0">50 210 720,'-1'0'18,"-23"11"3853,23-11-3515,0 1-1,0-1 1,0 0 0,0 1 0,0-1 0,0 0-1,0 0 1,0 0 0,0 1 0,0-1-1,0 0 1,0 0 0,-1-1 0,1 1 0,0 0-1,0 0 1,0 0 0,0-1 0,0 1-1,-1-1 1,0-2 953,6 4-673,11 9-561,42 41-107,-2 3 1,-2 2-1,-3 2 1,64 97-1,-102-136 28,-4-7-3,0-1 0,-1 2 0,-1-1-1,9 26 1,-20-37 74,-5-4-32,0-1 0,0 0 0,1 0-1,-1-1 1,1 0 0,0 0 0,0-1 0,0-1-1,1 1 1,-8-10 0,-9-7-42,2-2 1,-20-27-1,27 31-19,2 0-1,0 0 1,2-1 0,0-1 0,2 0-1,0-1 1,1 0 0,2 0-1,0-1 1,2 0 0,1 0 0,-2-47-1,11 71 94,6 1-74,0 0 1,0 1-1,0 0 0,0 1 0,0 0 0,0 1 1,0 0-1,-1 1 0,1 0 0,9 5 0,80 47-91,-83-46 53,-1 1-1,-1 1 1,26 25-1,-39-35 3,1 0-1,-1 1 1,0-1-1,0 1 1,-1 0 0,4 5-1,-12-12 210,-6-9-83,0 0 1,1 0 0,0-2 0,1 1-1,1-2 1,-15-28 0,20 33-85,0-1-1,1 1 1,0-1 0,1 0 0,0 0-1,1-1 1,0 1 0,1-1-1,0 1 1,1-1 0,2-15-1,-2 25 17,1-1-1,0 0 0,1 1 0,-1-1 0,1 0 0,-1 1 0,1 0 0,0-1 0,1 1 0,-1 0 0,0 0 0,1 0 0,0 0 0,-1 1 0,1-1 0,0 1 0,1-1 0,-1 1 0,0 0 1,1 0-1,-1 1 0,1-1 0,-1 1 0,1-1 0,0 1 0,5-1 0,2 0-21,-1 1-1,0-1 1,0 1 0,1 1 0,-1 0-1,1 1 1,-1 0 0,0 0 0,11 3-1,-12 0 1,0-1-1,0 1 0,-1 1 1,1-1-1,-1 1 1,0 1-1,0 0 0,0 0 1,-1 0-1,12 14 1,-7-6-34,0 1 0,-2 0 0,1 1 0,13 30 0,-12-16-56,-2 0 0,10 45 0,-11-40-1841,13 36 0,-13-51-845</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06.307"/>
    </inkml:context>
    <inkml:brush xml:id="br0">
      <inkml:brushProperty name="width" value="0.035" units="cm"/>
      <inkml:brushProperty name="height" value="0.035" units="cm"/>
      <inkml:brushProperty name="color" value="#E71224"/>
    </inkml:brush>
  </inkml:definitions>
  <inkml:trace contextRef="#ctx0" brushRef="#br0">2042 458 3474,'0'0'4511,"-6"-22"-4218,-1-6-163,1 6 101,-1 0 0,-15-35-1,16 43-132,-2 0 0,1 0-1,-2 1 1,0 0 0,0 1-1,-1 0 1,-1 0 0,0 1-1,0 0 1,-1 1 0,-1 1-1,1 0 1,-2 0 0,1 1-1,-1 1 1,0 0 0,-20-6-1,-38-11-60,-1 2 0,0 4 0,-1 2 0,-1 4 0,0 4 0,-103 0 0,154 8-30,7-1-21,0 1 0,0 1 0,-1 0 0,1 2 0,0-1 0,-24 9 0,0 6 17,0 1-1,-60 39 1,-67 59 8,98-63 25,-115 115 0,150-131-22,3 2 1,0 1-1,3 1 1,-40 76-1,33-44 77,4 1 1,-29 97-1,45-112 7,3 0-1,2 1 1,-6 99-1,19 61 183,1-183-205,2 0 0,2 0 0,21 67-1,-4-37-29,4-2 1,3 0-1,2-2 0,3-1 0,3-2 0,2-2 0,3-2 0,63 63 0,-64-76-17,3-2 1,1-2-1,2-2 0,2-2 0,1-3 1,2-2-1,0-2 0,2-3 0,112 35 1,-118-48 28,0-3 0,1-2 0,0-2 0,68-2 0,-81-3 19,0-2 0,38-7 0,-53 4-36,-1 0 0,0-1 1,0-2-1,34-16 1,-31 12 5,-2 0 0,0-2 0,0-1 0,-2-1 1,0-1-1,0-1 0,-2 0 0,0-2 0,-1 0 1,-1-1-1,-1 0 0,-1-2 0,-1 0 0,-1 0 0,17-44 1,-14 18 34,-1-2 0,-3 1 0,-2-1 0,5-80 0,-15-215 39,-7 241-134,-4-1 0,-46-185 0,36 215 2,-3 1 0,-4 1 0,-3 1 1,-58-99-1,69 138-9,-1 2-1,-1 0 1,-2 2-1,-1 0 1,-1 2 0,-2 1-1,-1 1 1,-38-26 0,61 47-13,-1 0 0,0 1 0,0 0 0,0 1-1,-1-1 1,1 1 0,-1 1 0,0-1 0,0 2 0,0-1 0,0 1 0,-9-1 0,15 2-53,-1 0 1,1 0-1,-1 0 0,1 0 1,0 0-1,-1 1 0,1-1 1,-1 1-1,1 0 0,-1 0 1,1 0-1,0 0 1,0 0-1,-1 0 0,-2 3 1,2-1-168,0 1 0,-1-1 0,2 1 0,-1 0 0,0 0 0,1 1 0,-3 6 0,-24 58-3457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15.682"/>
    </inkml:context>
    <inkml:brush xml:id="br0">
      <inkml:brushProperty name="width" value="0.035" units="cm"/>
      <inkml:brushProperty name="height" value="0.035" units="cm"/>
      <inkml:brushProperty name="color" value="#E71224"/>
    </inkml:brush>
  </inkml:definitions>
  <inkml:trace contextRef="#ctx0" brushRef="#br0">1 117 16488,'0'0'640,"0"360"-1280,45-434-1617,-14-328-3618</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10.192"/>
    </inkml:context>
    <inkml:brush xml:id="br0">
      <inkml:brushProperty name="width" value="0.035" units="cm"/>
      <inkml:brushProperty name="height" value="0.035" units="cm"/>
      <inkml:brushProperty name="color" value="#E71224"/>
    </inkml:brush>
  </inkml:definitions>
  <inkml:trace contextRef="#ctx0" brushRef="#br0">27 57 13206,'0'0'504,"-1"-9"-168,-5-29 14,5 28 1611,1 11-1902,-7 176-1044,0-46 956,5-67 59,-1 151 136,5-168-120,1-1-1,16 72 1,-14-97-41,2 0-1,0 0 0,1-1 1,1 0-1,1 0 0,0-1 1,2 0-1,16 20 0,-18-27 6,0 0 0,2 0-1,-1-1 1,1-1 0,1 0-1,0-1 1,0 0-1,1-1 1,0 0 0,0-1-1,28 9 1,-26-11 0,1-1 0,-1-1 1,1 0-1,-1-1 0,1-1 0,0-1 1,-1 0-1,1-1 0,0-1 0,-1-1 0,0 0 1,24-8-1,-27 6-19,0 0 1,-1-1-1,1-1 0,-2 0 1,1 0-1,-1-1 0,0-1 1,0 0-1,-1 0 0,-1-1 1,0 0-1,0-1 1,-1 0-1,0 0 0,8-17 1,-10 17-27,-1 0 1,0-1 0,-1 1-1,-1-1 1,0 0 0,0 0-1,-1-1 1,-1 1 0,0 0-1,-1-17 1,0 23 14,-1-1 0,0 0 1,0 1-1,0-1 0,-1 0 0,0 1 0,0 0 1,-1-1-1,0 1 0,0 0 0,0 0 0,-1 1 1,0-1-1,0 1 0,0 0 0,-1 0 0,0 0 1,0 0-1,-10-6 0,4 4 16,0 1 0,0 1 0,-1 0 0,0 1 0,0 0 0,0 1 0,0 0 0,-14-1 0,-15 1 1,-45 1 0,75 2 0,-10 0 20,-1 1 1,1 1-1,1 1 1,-41 11-1,52-12 17,0 1-1,1 1 1,-1-1 0,1 2-1,0-1 1,0 1-1,0 0 1,1 1-1,0 0 1,0 0-1,0 0 1,1 1 0,-9 11-1,13-14-41,0 0 0,0-1-1,0 1 1,1 0 0,-2 7 0,2-11-4,1 1 1,0 0 0,0 0 0,-1-1-1,1 1 1,0 0 0,0 0 0,0-1-1,0 1 1,0 0 0,0 0 0,0-1 0,0 1-1,0 0 1,0 0 0,1-1 0,-1 1-1,0 0 1,0-1 0,1 1 0,-1 0-1,1 0 1,-1-1 0,0 1 0,1-1-1,-1 1 1,1 0 0,-1-1 0,1 1 0,0-1-1,-1 1 1,1-1 0,-1 0 0,1 1-1,0-1 1,-1 0 0,1 1 0,0-1-1,0 0 1,11 2 26,0-1 0,0-1 0,0 0 0,0-1 0,-1 0 0,1-1 0,0 0 0,-1-1 0,1 0 0,21-10 0,7-6 127,62-38 0,-97 53-140,66-40 63,-11 6-40,105-51 0,-152 84-11,0 0 0,0 1 0,1 0 0,-1 1 0,22-2 0,-28 5-14,0-1-1,0 1 1,1 1 0,-1-1-1,0 1 1,0 1 0,0-1-1,0 1 1,0 1 0,0-1 0,0 1-1,7 5 1,-1 1 6,0 0 0,-2 1 0,1 1 1,-1 0-1,-1 1 0,13 16 0,50 83 92,-2 27-52,-50-94-222,-7-17-804,-13-26 900,-1-1 0,0 0 0,0 0 0,0 1-1,1-1 1,-1 0 0,0 0 0,0 1-1,1-1 1,-1 0 0,0 0 0,0 0-1,1 1 1,-1-1 0,0 0 0,1 0 0,-1 0-1,0 0 1,0 0 0,1 0 0,-1 1-1,0-1 1,1 0 0,-1 0 0,0 0 0,1 0-1,0 0 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10.562"/>
    </inkml:context>
    <inkml:brush xml:id="br0">
      <inkml:brushProperty name="width" value="0.035" units="cm"/>
      <inkml:brushProperty name="height" value="0.035" units="cm"/>
      <inkml:brushProperty name="color" value="#E71224"/>
    </inkml:brush>
  </inkml:definitions>
  <inkml:trace contextRef="#ctx0" brushRef="#br0">404 506 10757,'0'0'1345,"57"225"-1041,-6-98-240,5-19 32,1-34-48,-9-34 0,-13-20-48,-13-20 0,-10-6-304,-12-57-465,-17-27-3729</inkml:trace>
  <inkml:trace contextRef="#ctx0" brushRef="#br0" timeOffset="1">1 183 9973,'0'33'213,"2"118"286,-1-131-476,1-1 0,1 0 0,0 1 0,2-1-1,8 24 1,-10-34-18,1-1 0,1 1 0,-1-1 0,2 0 0,-1 0 0,1 0 0,0-1 0,0 0 0,1 0 0,14 11 0,-16-14 34,0-1 0,0 0-1,0 0 1,1-1 0,-1 0 0,1 1-1,-1-2 1,1 1 0,0-1 0,-1 0-1,1 0 1,0 0 0,0-1 0,9 0 0,-12-1 1,0 1 1,0-1 0,0 1-1,1-1 1,-1 0 0,0 0 0,-1 0-1,1-1 1,0 1 0,0-1-1,-1 1 1,1-1 0,0 0 0,-1 0-1,0 0 1,0-1 0,1 1-1,-1 0 1,0-1 0,-1 1 0,1-1-1,0 0 1,-1 0 0,0 1-1,2-6 1,2-5 35,-1 0 0,-1-1 0,0 0 0,2-23 0,-3 7-119,0 0 0,-6-56 1,2 69-111,-1 1 1,0-1-1,-2 1 1,0-1-1,0 1 1,-13-24-1,-9-4-1679,-1 0 0,-58-68 1,83 109-475</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11.011"/>
    </inkml:context>
    <inkml:brush xml:id="br0">
      <inkml:brushProperty name="width" value="0.035" units="cm"/>
      <inkml:brushProperty name="height" value="0.035" units="cm"/>
      <inkml:brushProperty name="color" value="#E71224"/>
    </inkml:brush>
  </inkml:definitions>
  <inkml:trace contextRef="#ctx0" brushRef="#br0">0 0 1665,'0'0'4338,"176"54"-2481,-96 6-321,8 25 273,0 26-320,-14 8-465,-9 3-31,-11-3-673,-14-16-208,-12-15-48,-16-23-64,-12-14-640,-3-14-865,-37-20-320,-14-17-1216,-8-6-2290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11.449"/>
    </inkml:context>
    <inkml:brush xml:id="br0">
      <inkml:brushProperty name="width" value="0.035" units="cm"/>
      <inkml:brushProperty name="height" value="0.035" units="cm"/>
      <inkml:brushProperty name="color" value="#E71224"/>
    </inkml:brush>
  </inkml:definitions>
  <inkml:trace contextRef="#ctx0" brushRef="#br0">1 1 10149,'0'0'792,"6"36"-410,25 187 330,6 138-128,-34-336-468,1-1 1,1 0-1,1 0 0,16 41 1,8 12 324,4-1 0,63 103 0,-92-171-428,1 0 0,0-1 0,0 1 0,11 9 0,-14-15-8,0 1 0,1-1 0,-1 0 0,1 0 0,0 0-1,0 0 1,-1 0 0,1-1 0,0 0 0,1 0 0,-1 0 0,0 0 0,5 0-1,1-1 18,1 0 0,0-1 0,0 0 0,-1-1 0,1 0 0,0 0-1,-1-1 1,19-8 0,3-5 63,41-26-1,-69 40-84,122-77-515,173-142 0,-274 200-173,31-35 1,-48 46 91,0 1 1,-1-1-1,0-1 1,-1 1-1,0-1 1,9-22-1,-2-21-3179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12.024"/>
    </inkml:context>
    <inkml:brush xml:id="br0">
      <inkml:brushProperty name="width" value="0.035" units="cm"/>
      <inkml:brushProperty name="height" value="0.035" units="cm"/>
      <inkml:brushProperty name="color" value="#E71224"/>
    </inkml:brush>
  </inkml:definitions>
  <inkml:trace contextRef="#ctx0" brushRef="#br0">339 596 9316,'0'0'1350,"-24"7"-717,4-1-541,0 1 0,0 1 0,-26 15 0,37-17-38,1 0 1,1 1 0,-1 0-1,1 0 1,0 0 0,0 1-1,1 0 1,-6 11 0,-3 6 193,-15 38 1,22-46-152,-8 19 53,2 1 1,2 0 0,1 1-1,1 1 1,3-1 0,1 2 0,-2 65-1,8-97-152,0-1 0,0 1-1,1-1 1,0 1-1,0-1 1,0 0-1,1 1 1,5 11 0,-5-17 5,-1 1 0,1-1 0,0 1 0,0-1 0,0 0 0,0 0 1,1 0-1,-1 0 0,0 0 0,1 0 0,-1-1 0,1 1 0,0-1 0,-1 0 1,1 1-1,0-1 0,0-1 0,0 1 0,0 0 0,0-1 0,0 1 0,0-1 1,5 0-1,-2-1 27,-1 1 0,1-1-1,-1 0 1,1 0 0,-1-1 0,0 1 0,0-1 0,1 0 0,-1-1 0,-1 1 0,1-1-1,0 0 1,-1 0 0,1-1 0,-1 1 0,7-8 0,5-7 120,1-1-1,18-30 1,-19 27-133,43-59 41,-58 79-64,1 1 0,-1 0 0,0 0 0,0-1 0,1 1 0,-1 0 0,1 0 0,-1 0 0,1 0 0,-1 1 0,1-1 0,0 0 0,-1 1 0,1-1 0,0 1 0,-1-1 0,1 1 0,0 0 0,0 0 0,-1 0 0,1 0 0,0 0 0,3 1 0,2 0-55,0 1 0,0 1 1,-1-1-1,11 6 0,-11-5 48,29 14-19,1-2-1,42 11 1,-61-21 70,-1-1 0,1-1 0,1-1 1,-1 0-1,0-1 0,0-1 0,23-2 0,-38 2-36,-1 0 1,1-1-1,0 1 1,-1-1-1,1 1 1,0-1 0,-1 1-1,1-1 1,-1 0-1,1 0 1,-1 0-1,1 0 1,-1 0-1,0 0 1,1 0-1,-1 0 1,0 0 0,0-1-1,0 1 1,0-1-1,0 1 1,1-3-1,0-1-3,0 0-1,-1 0 0,0 0 1,0-1-1,0-9 0,-1 15 2,2-26-114,-1 0 0,-1 1 1,-2-1-1,0 1 0,-2 0 0,-1-1 1,0 2-1,-2-1 0,-1 1 0,-14-30 1,-95-197-798,50 114-145,-61-182 0,103 242 2731,25 76-1230,0 7-244,2 57-106,3 0 1,2 0 0,4-1-1,2 0 1,28 82-1,-19-78-66,3-1-1,43 82 1,-62-135-31,-4-8-1,-1 0 1,1-1-1,0 1 0,0-1 0,0 0 1,1 1-1,-1-1 0,1 0 0,-1 0 1,1-1-1,0 1 0,0-1 1,5 4-1,-8-6 0,0 0 1,1 0 0,-1 0-1,1 1 1,-1-1-1,1 0 1,-1 0-1,1 0 1,-1 0-1,1 0 1,-1 0 0,1 0-1,-1 0 1,1 0-1,-1 0 1,1 0-1,-1-1 1,1 1 0,-1 0-1,1 0 1,-1 0-1,1 0 1,-1-1-1,0 1 1,1 0-1,-1-1 1,1 1 0,-1 0-1,0-1 1,1 1-1,-1 0 1,0-1-1,1 1 1,-1-1-1,7-11 46,0 1 0,-1-2 0,0 1 0,7-22-1,0-1 73,3-5-75,57-126 44,-63 145-62,2 1 1,0 0-1,1 1 1,1 0-1,27-27 0,-35 41-11,0 0 0,0 0 0,1 1 0,-1 0 1,1 0-1,0 0 0,0 1 0,12-4 0,-14 6 3,-1 0 1,1 0 0,0 0 0,0 0-1,0 1 1,0 0 0,-1 0-1,1 0 1,0 0 0,0 1 0,0 0-1,-1 0 1,1 0 0,7 3 0,-7 0-11,1-1 1,-1 1-1,0 0 1,0 0-1,0 1 1,-1 0-1,1-1 1,-1 1-1,0 1 1,-1-1 0,1 1-1,-1-1 1,0 1-1,2 7 1,2 4 30,-2 0 1,0 0-1,0 0 1,2 22-1,-4-8-16,0 1 0,-2 0 0,-1 0 1,-5 35-1,2-49-17,0 0 1,-1 0-1,-1 0 0,-1 0 1,0-1-1,-2 0 1,0 0-1,-14 22 0,4-13-331,-2-1-1,-1 0 0,-1-1 0,-39 33 1,-18 0-2371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13.022"/>
    </inkml:context>
    <inkml:brush xml:id="br0">
      <inkml:brushProperty name="width" value="0.035" units="cm"/>
      <inkml:brushProperty name="height" value="0.035" units="cm"/>
      <inkml:brushProperty name="color" value="#E71224"/>
    </inkml:brush>
  </inkml:definitions>
  <inkml:trace contextRef="#ctx0" brushRef="#br0">20 1 10613,'0'0'1707,"-4"102"-1152,-9 331-117,11-363-69,6 72 1,-1-113-218,2-1 0,14 43 0,-16-61-123,0-1-1,1 1 1,9 15-1,-13-24-26,0-1-1,0 1 0,1 0 0,-1-1 1,0 1-1,0-1 0,1 1 0,-1-1 1,1 1-1,-1 0 0,0-1 1,1 1-1,-1-1 0,1 0 0,0 1 1,-1-1-1,1 1 0,-1-1 0,1 0 1,-1 1-1,1-1 0,0 0 0,-1 0 1,1 0-1,0 1 0,-1-1 0,1 0 1,0 0-1,-1 0 0,1 0 0,0 0 1,-1 0-1,1 0 0,0 0 1,-1-1-1,1 1 0,0 0 0,-1 0 1,1 0-1,-1-1 0,1 1 0,0 0 1,-1-1-1,1 1 0,-1-1 0,1 1 1,-1 0-1,1-1 0,-1 1 0,1-2 1,6-8 5,-1-1 0,-1 0 0,8-21 0,-8 17-4,1 1 0,0 0 0,13-19 0,-18 31-3,0 1 0,0 0 1,0 0-1,-1 0 0,1 0 0,0 0 1,0 1-1,0-1 0,1 0 1,-1 0-1,0 1 0,0-1 1,0 0-1,0 1 0,1 0 0,-1-1 1,0 1-1,1-1 0,-1 1 1,0 0-1,1 0 0,-1 0 0,0 0 1,0 0-1,1 0 0,-1 0 1,0 1-1,3 0 0,1 1 2,0 0 1,0 1-1,0 0 0,0 0 0,7 8 1,-7-8-1,5 6 6,1 0 1,0-1 0,0-1 0,1 0-1,0-1 1,0 0 0,1 0-1,0-1 1,0-1 0,0-1 0,0 1-1,0-2 1,1 0 0,23 0-1,-33-2 7,0 0-1,0 0 0,-1-1 0,1 1 0,0-1 0,-1 0 0,1 0 0,-1-1 0,1 1 0,-1-1 0,1 0 0,-1 0 0,0 0 0,0 0 0,0 0 0,3-4 0,-1 1 12,0 0-1,-1-1 0,0 0 1,0 0-1,-1 0 1,1 0-1,-1 0 0,2-9 1,2-7-4,-1-1 0,-1 1 1,-2-1-1,2-33 0,-3 33-40,-2 1-1,0-1 0,-2 1 0,0-1 0,-11-42 0,10 55 39,0 1 0,-1 0 0,0 0 0,0 0-1,-1 0 1,0 1 0,0 0 0,-1 0 0,0 0 0,-1 1 0,1 0-1,-2 0 1,1 1 0,-1 0 0,1 0 0,-11-6 0,14 10 44,0 0 0,0 0 0,0 1 0,0-1 0,-1 1 0,1 0 0,0 0 0,0 0 0,-1 1 0,1-1 0,-1 1 0,1 0 0,-5 1 0,7-1-67,-1 1 0,1-1 0,0 1 0,0-1 0,0 1 0,0 0 0,1 0 1,-1 0-1,0 0 0,0 0 0,0 1 0,1-1 0,-1 1 0,1-1 0,-1 1 0,1-1 0,0 1 0,-1 0 0,1-1 0,0 1 0,0 0 0,0 0 0,0 0 0,1 0 0,-1 0 0,-1 4 0,1 5-84,-1 0 0,1 21-1,1-32 73,0 1-1,0 0 1,0-1-1,0 1 1,0 0-1,0-1 0,0 1 1,1-1-1,-1 1 1,0 0-1,0-1 1,0 1-1,1-1 0,-1 1 1,0-1-1,1 1 1,-1-1-1,0 1 1,1-1-1,-1 1 0,1-1 1,-1 1-1,1-1 1,-1 0-1,1 1 1,-1-1-1,1 0 0,-1 1 1,1-1-1,-1 0 1,1 0-1,0 1 1,0-1-1,1 0 14,1 0 0,-1 0 0,0 0 0,0 0 0,0 0 0,0-1 0,1 1 0,-1-1 0,2 0 0,2-2 4,0-1 0,-1 1 1,1-1-1,-1 0 0,0-1 0,0 1 1,0-1-1,-1 0 0,1 0 1,-1 0-1,0-1 0,3-7 0,3 0 12,46-71 105,-33 47-76,2 0 1,2 2-1,1 0 0,40-37 1,-61 66-42,0 1 1,0 0-1,0 0 1,0 1-1,1 0 1,-1 0-1,1 0 1,0 1-1,0 1 1,13-3-1,-16 4-11,0 0 0,0 1-1,1 0 1,-1 0-1,0 0 1,0 0-1,0 1 1,0 0-1,0 0 1,0 1-1,0-1 1,-1 1-1,1 0 1,0 0-1,-1 1 1,1-1 0,-1 1-1,7 6 1,1 3-27,0 1 0,-1 1 0,0 0 0,-1 1 0,-1 0 0,0 0 0,-1 1 0,-1 0 0,0 0 0,-1 1 0,-1 0 0,0 0 1,-2 0-1,4 33 0,-7-43-142,0 20-662,-1-27 773,1 1-1,0 0 1,0 0 0,-1 0-1,1 0 1,0 0-1,-1 0 1,1 0-1,-1 0 1,1 0-1,-1-1 1,0 1 0,1 0-1,-1 0 1,0-1-1,1 1 1,-1 0-1,0-1 1,0 1 0,0-1-1,1 1 1,-1-1-1,-2 1 1,-6 1-508,1-1 0,-1 0 0,-14-1 0,-45 0-3432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13.751"/>
    </inkml:context>
    <inkml:brush xml:id="br0">
      <inkml:brushProperty name="width" value="0.035" units="cm"/>
      <inkml:brushProperty name="height" value="0.035" units="cm"/>
      <inkml:brushProperty name="color" value="#E71224"/>
    </inkml:brush>
  </inkml:definitions>
  <inkml:trace contextRef="#ctx0" brushRef="#br0">0 1388 9748,'0'0'1188,"25"31"-545,85 105-83,-96-118-473,64 72 408,-70-82-445,0-1-1,1 0 1,0 0-1,0-1 0,1 0 1,14 6-1,-21-10-33,0-1 0,0 1 0,-1-1 0,1 0 0,0 0-1,0 0 1,0 0 0,0-1 0,0 1 0,0-1 0,0 0 0,0 0-1,1 0 1,-1 0 0,5-2 0,-6 1-1,0 0 0,0-1 0,0 1 0,-1-1 0,1 0 0,0 1 0,-1-1 0,0 0 0,1 0 0,-1 0 0,0 0 0,0 0 0,0 0 0,0 0 0,0 0 0,-1-1 0,1 1 0,-1 0 1,1 0-1,-1-1 0,0-2 0,4-38 98,-2-86 0,-4 103-292,0 0 0,-3 0 1,0 0-1,-1 1 0,-13-34 0,-60-119-1488,14 32 451,49 104 1349,15 37 122,-1-1 344,1 18-212,3 7-372,0 1 1,2-1-1,9 32 1,27 61 351,-26-78-172,12 33 102,57 105 1,-66-144-266,0 0 0,2-2 0,1 0 0,0-1 0,2-1 0,26 21 0,-44-41-26,0 0 0,1 0-1,0-1 1,0 1 0,0-1 0,0 0-1,0 0 1,1-1 0,-1 0 0,1 0-1,0 0 1,9 1 0,-15-2-9,1-1 1,0 0-1,-1 0 0,1 0 1,-1 0-1,1 0 0,-1 0 1,1-1-1,0 1 0,-1 0 1,1 0-1,-1 0 0,1 0 1,-1-1-1,1 1 0,-1 0 1,1 0-1,-1-1 0,1 1 1,-1 0-1,1-1 0,-1 1 1,0-1-1,1 1 0,-1-1 1,1 1-1,-1-1 0,0 1 0,0-1 1,1 1-1,-1-1 0,0 1 1,0-1-1,0 1 0,1-1 1,-1 0-1,4-20-14,-1 1 0,-1-1 0,-1 1 0,-2-26 0,1 25-37,-1-83-902,-18-121 0,18 222 933,-4-25-30,2 1 0,0-1 0,2 0 0,4-43-1,-3 71 65,0 0 0,0-1 0,0 1 0,0 0 0,0-1 0,0 1 0,0 0 0,1 0 0,-1-1 0,0 1 0,0 0 0,0 0 0,0-1 0,0 1 0,1 0 0,-1 0 0,0 0 0,0-1 0,0 1 0,1 0 0,-1 0 0,0 0 0,0 0 0,1 0 0,-1-1 0,0 1 0,0 0 0,1 0 0,-1 0 0,0 0 0,0 0 0,1 0 0,-1 0 0,0 0 0,1 0-1,-1 0 1,0 0 0,0 0 0,1 0 0,-1 0 0,0 0 0,0 0 0,1 0 0,1 1-1,1-1-1,-1 0 1,0 0-1,1 1 1,-1-1-1,0 1 0,0 0 1,0 0-1,0 0 1,0 0-1,1 0 1,-2 0-1,1 0 1,0 1-1,2 1 0,24 30 48,-21-24-30,33 44 134,65 79 333,-91-116-423,2-1 0,0 0 0,0-1 0,2-1 0,30 18 0,-42-27-55,1-1 0,0 0 0,0 0 0,0 0 0,1-1 0,-1 0 0,1-1 0,7 1 0,-14-2-12,-1 0 1,1 0 0,-1 1 0,1-1 0,-1 0-1,1 0 1,-1 0 0,1 0 0,-1 0 0,1 0-1,-1 0 1,1-1 0,-1 1 0,1 0 0,-1 0-1,1 0 1,-1 0 0,1-1 0,-1 1 0,0 0-1,1 0 1,-1-1 0,1 1 0,-1 0 0,0-1 0,1 1-1,-1 0 1,0-1 0,1 1 0,-1-1 0,0 1-1,0-1 1,1 1 0,-1-1 0,2-11 48,0 1 0,0-1 0,-2 0 1,1 0-1,-3-16 0,1 3-60,0 2-35,-1 0 0,-1 0 0,-2 1 0,-7-27 0,-37-86-697,34 98 487,1-1 0,2 1 0,1-2 0,-6-46 0,15 71 229,-2-37 1,4 48 37,0-1-1,0 1 0,0 0 0,1-1 0,-1 1 1,1 0-1,0-1 0,-1 1 0,2 0 1,0-4-1,-1 6-1,0 0 1,0 1-1,0-1 1,0 0-1,0 0 1,1 1-1,-1-1 1,0 0-1,0 1 1,1-1-1,-1 1 1,0 0-1,0-1 0,1 1 1,-1 0-1,0 0 1,1 0-1,-1 0 1,0 0-1,2 0 1,1 0-9,-1 1 0,0-1 0,1 1 0,-1-1 0,0 1 0,1 0 0,-1 1 0,3 0 0,5 6-4,-1 0-1,0 1 1,-1 0-1,0 0 1,11 15-1,5 4 18,-2-3 96,2 0 0,37 28 0,-54-47-73,1 0-1,0 0 1,0-1-1,0 0 1,0 0 0,1-1-1,-1-1 1,1 0 0,0 0-1,0 0 1,0-2-1,15 2 1,-25-3-38,0 0 0,0 0-1,1 0 1,-1 0 0,0 0 0,1 1 0,-1-1-1,0 0 1,0 0 0,1 0 0,-1-1 0,0 1-1,1 0 1,-1 0 0,0 0 0,0 0-1,1 0 1,-1 0 0,0 0 0,0 0 0,1 0-1,-1-1 1,0 1 0,0 0 0,1 0 0,-1 0-1,0-1 1,0 1 0,0 0 0,0 0-1,1 0 1,-1-1 0,0 1 0,0 0 0,0 0-1,0-1 1,0 1 0,0 0 0,0-1-1,1 1 1,-1 0 0,0 0 0,0-1 0,0 1-1,0-1 1,0-10-31,1 0 0,-2 0-1,1 0 1,-2 0 0,1 0-1,-2 1 1,1-1 0,-1 0 0,-1 1-1,-7-17 1,-10-15-677,-32-48-1,32 56 454,-20-33-48,-91-166-730,118 204 1027,2 0 0,1-1 0,1-1 0,2 1 1,1-1-1,-4-39 0,10 67 123,1 1 0,0-1-1,0 1 1,0 0 0,0-1 0,0 1 0,1-1-1,-1 1 1,1 0 0,-1-1 0,2-1-1,-2 3-100,0 1 0,0 0 0,1-1 0,-1 1 0,0 0 0,1 0 0,-1-1 0,0 1 0,0 0 0,1 0 0,-1-1 0,1 1 0,-1 0 0,0 0 0,1 0 0,-1 0 0,0 0 0,1 0 0,-1 0 0,0 0 0,1-1 0,-1 1 0,1 1 0,15 5 36,-10-1-40,1 0 1,-1 0 0,0 0 0,-1 1-1,1 0 1,6 11 0,29 47 84,-33-49-54,133 250 780,55 89 194,-193-349-1019,8 10-857,16 34 1,-25-43-3022</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14.437"/>
    </inkml:context>
    <inkml:brush xml:id="br0">
      <inkml:brushProperty name="width" value="0.035" units="cm"/>
      <inkml:brushProperty name="height" value="0.035" units="cm"/>
      <inkml:brushProperty name="color" value="#E71224"/>
    </inkml:brush>
  </inkml:definitions>
  <inkml:trace contextRef="#ctx0" brushRef="#br0">189 136 11749,'-23'-29'307,"-24"-26"-251,40 46-53,-1 2 1,1-1 0,-1 1 0,-14-9 0,21 16-3,0-1 0,1 1 0,-1-1 0,-1 1 0,1-1 0,0 1-1,0 0 1,0-1 0,0 1 0,0 0 0,0 0 0,0 0 0,0 0 0,0 0 0,-1 0 0,1 0 0,0 0 0,0 1 0,0-1 0,0 0 0,0 0 0,0 1-1,0-1 1,-2 2 0,1-1 4,1 1 0,-1 0 1,0 0-1,0 0 0,1 0 0,-1 0 0,1 0 0,0 0 0,0 0 0,-2 5 0,-1 5 35,0 0 0,1 0 1,-3 26-1,4-28-50,1 1-1,1-1 1,0 0-1,0 1 1,1-1-1,0 1 1,4 15-1,-4-23 5,1 1 0,-1-1 1,1 0-1,0 1 0,-1-1 0,2 0 0,-1 0 0,0 0 1,0-1-1,1 1 0,0-1 0,-1 1 0,1-1 1,0 0-1,0 0 0,1 0 0,-1 0 0,0 0 0,0-1 1,1 0-1,-1 1 0,1-1 0,-1-1 0,8 2 1,-9-2 6,0 1 0,0-1 0,0 0 0,0 1 1,-1-1-1,1 1 0,0-1 0,0 1 0,-1 0 1,1 0-1,0 0 0,-1 0 0,4 2 0,-2 1 1,0 0 0,1 1-1,-2-1 1,1 1-1,0-1 1,-1 1-1,0 0 1,0 0-1,1 6 1,24 86 3,-18-57-8,21 55 1,-28-92 0,-1 1 1,1-1 0,0 0 0,0 0 0,0 0 0,0 0 0,3 3 0,-4-6-1,0 1 1,0 0 0,0 0-1,0-1 1,0 1 0,0 0-1,0-1 1,1 1 0,-1-1-1,0 0 1,0 1 0,0-1-1,0 0 1,3 1 0,-1-2-8,0 1 1,0-1 0,0 0 0,0 0-1,0 0 1,0 0 0,0 0 0,-1-1-1,1 1 1,0-1 0,-1 0 0,3-2 0,30-23-368,-1-1 1,-1-1-1,-1-2 1,-2-2 0,-1-1-1,-2 0 1,-2-3 0,-1 0-1,34-70 1,-58 107 404,0 0 0,0-1 0,0 1 0,0 0 1,1-1-1,-1 1 0,0 0 0,0 0 0,0-1 1,0 1-1,1 0 0,-1-1 0,0 1 0,0 0 0,0 0 1,1 0-1,-1-1 0,0 1 0,1 0 0,-1 0 0,0 0 1,0 0-1,1 0 0,-1-1 0,0 1 0,1 0 0,-1 0 1,0 0-1,1 0 0,-1 0 0,9 7 351,7 24-254,-11-18 142,10 9-15,-15-20-90,0-3 549,0-3-539,-1-1 0,0 1-1,0 0 1,0-1-1,0 1 1,-1 0-1,0 0 1,0 0-1,0 0 1,0 1-1,-1-1 1,1 1-1,-6-7 1,-3-1-192,-1 0 0,-15-13 0,24 22 23,1 0 1,-1 0 0,0 0-1,0 0 1,0 0 0,0 0-1,0 1 1,-1 0-1,1-1 1,0 1 0,-1 0-1,1 1 1,-1-1 0,-6 0-1,9 1-3,0 0-1,0 0 1,0 0-1,0 0 1,0 0-1,1 1 1,-1-1-1,0 0 1,0 0-1,0 1 1,0-1-1,0 1 1,0-1-1,1 0 1,-1 1-1,0 0 1,0-1 0,1 1-1,-1-1 1,0 1-1,1 0 1,-1-1-1,1 1 1,-1 0-1,0 1 1,-5 24 5,5-20-4,-3 14 0,2 0 0,1 0 0,0 0 0,1 0 0,4 24 0,-2-34-30,0 0 0,0-1 0,1 1 0,0-1 0,1 0 0,0 0 0,0 0 0,1 0 0,0 0 0,0-1-1,1 0 1,12 12 0,-6-9-326,0 0 0,1-1 1,0 0-1,1-1 0,0 0 0,1-1 0,-1-1 0,19 7 0,36 3-3501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0:55.128"/>
    </inkml:context>
    <inkml:brush xml:id="br0">
      <inkml:brushProperty name="width" value="0.035" units="cm"/>
      <inkml:brushProperty name="height" value="0.035" units="cm"/>
      <inkml:brushProperty name="color" value="#E71224"/>
    </inkml:brush>
  </inkml:definitions>
  <inkml:trace contextRef="#ctx0" brushRef="#br0">202 1 5939,'-4'0'380,"1"0"0,-1 1 0,0-1 0,1 1 1,-1 0-1,1 0 0,-1 0 0,1 1 0,-1-1 1,1 1-1,0 0 0,-6 4 0,3-1-181,0 0 0,1 0 0,-1 1-1,1 0 1,-7 11 0,-2 7-410,1 0 0,-15 41 0,22-50 581,-4 10-316,1 0 1,1 1-1,1 0 0,2 1 1,0-1-1,2 1 1,1 0-1,1 0 1,3 33-1,-1-55-59,-1 0-1,1 0 1,1 0 0,-1-1 0,0 1-1,1 0 1,0 0 0,0-1 0,1 1-1,-1-1 1,1 0 0,0 0-1,0 0 1,4 4 0,-4-5-18,0-1 1,-1 0-1,1 0 1,0 0-1,0-1 1,0 1-1,0-1 1,0 0-1,0 1 0,1-2 1,-1 1-1,0 0 1,1 0-1,-1-1 1,0 0-1,1 0 1,-1 0-1,0 0 1,1 0-1,-1-1 0,0 1 1,5-2-1,-3 0-14,0 0 0,0-1-1,0 1 1,0-1-1,0 0 1,-1 0-1,0-1 1,1 1-1,-1-1 1,0 0 0,-1 0-1,1 0 1,-1 0-1,0-1 1,4-7-1,3-5-159,-2-1-1,13-36 0,-14 30 64,0 0 0,-2 0 1,3-41-1,-4-77 2450,-4 139-2184,16 13 420,3 15-631,-1 0 0,16 31-1,-7-11 222,42 77 160,22 32-2632,-77-138-719,-7-13-3095</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17.007"/>
    </inkml:context>
    <inkml:brush xml:id="br0">
      <inkml:brushProperty name="width" value="0.035" units="cm"/>
      <inkml:brushProperty name="height" value="0.035" units="cm"/>
      <inkml:brushProperty name="color" value="#E71224"/>
    </inkml:brush>
  </inkml:definitions>
  <inkml:trace contextRef="#ctx0" brushRef="#br0">1 466 5170,'8'33'3130,"11"42"-2536,76 288-172,-74-290-189,3 0 0,3-2 0,53 98-1,-70-155-116,-10-23 351,-13-28 292,-60-106-258,49 99-455,1-1 1,-29-82 0,45 96 217,6 31-257,1-1 1,0 1-1,0 0 1,0 0-1,0-1 0,0 1 1,0 0-1,0-1 1,0 1-1,0 0 1,0-1-1,0 1 1,0 0-1,0-1 1,0 1-1,0 0 1,0-1-1,0 1 0,0 0 1,0 0-1,0-1 1,0 1-1,0 0 1,1-1-1,-1 1 1,0 0-1,0 0 1,0-1-1,1 1 0,-1 0 1,0 0-1,0 0 1,0-1-1,1 1 1,-1 0-1,0 0 1,1 0-1,-1 0 1,0-1-1,0 1 0,1 0 1,-1 0-1,1 0 1,6 0-6,0 0 0,0 0 1,0 1-1,0 0 0,-1 1 0,1-1 1,0 1-1,0 0 0,-1 1 0,10 5 1,-1-2 1,43 16-5,0-2 0,1-3 0,1-3 0,0-2-1,1-3 1,101 3 0,-160-12-2,-1 1-1,1-1 0,0 0 1,0 0-1,-1 0 1,1-1-1,0 1 1,0 0-1,-1-1 0,1 1 1,0-1-1,-1 1 1,1-1-1,-1 0 1,1 0-1,-1 0 0,1 1 1,-1-2-1,1 1 1,-1 0-1,0 0 1,2-2-1,-2 1 0,0-1-1,-1 1 1,1 0 0,-1-1-1,0 1 1,0 0-1,0-1 1,0 1 0,0-1-1,0 1 1,-1 0 0,1-1-1,-1 1 1,1 0 0,-3-5-1,1 0-40,-2 0 0,1 0-1,-1 0 1,0 0 0,0 0 0,-10-11-1,-37-34-509,-26-15 201,-132-87 1,197 145 348,8 6 36,-1-1 0,0 1-1,0 0 1,-1 0 0,1 1 0,-10-4 0,14 6-24,1 0 1,0 0-1,0 0 1,0 0 0,0 0-1,-1 0 1,1 0 0,0 0-1,0 0 1,0 0 0,0 0-1,-1 0 1,1 0-1,0 0 1,0 0 0,0 0-1,0 0 1,-1 0 0,1 0-1,0 0 1,0 0 0,0 0-1,0 0 1,-1 0 0,1 1-1,0-1 1,0 0-1,0 0 1,0 0 0,0 0-1,0 0 1,0 1 0,-1-1-1,1 0 1,0 0 0,0 0-1,0 0 1,0 0-1,0 1 1,0-1 0,0 10-36,0-4 31,1 5-21,1 0-1,0 0 1,0 0 0,1 0 0,1-1 0,0 1 0,0-1 0,1 0 0,0 0 0,1-1 0,0 1-1,9 9 1,-5-5 25,2-1 0,0 0 0,0 0-1,1-2 1,1 1 0,0-2-1,20 13 1,-26-19-3,-1-1-1,1 1 1,0-1-1,0-1 1,0 1 0,1-1-1,-1-1 1,12 2-1,-19-3-2,0 0 0,0 0-1,0 0 1,0 0 0,0 0-1,0 0 1,0 0-1,0 0 1,0-1 0,0 1-1,0 0 1,0-1 0,0 1-1,0 0 1,0-1 0,0 1-1,-1-1 1,1 1 0,0-1-1,0 0 1,0 1 0,-1-1-1,1 0 1,0 0 0,-1 1-1,1-1 1,-1 0 0,1 0-1,-1 0 1,1 0 0,0-1-1,0-2 4,-1-1-1,1 1 1,-1-1-1,0 1 1,0-1 0,0-4-1,-1-5-3,1-4-9,-2 0 0,0 0 0,-2 0 0,0 0 0,0 0 0,-10-22 1,-53-102-121,22 50 136,34 69-2,7 15 11,-1-1 0,1 0-1,1 0 1,0 0-1,0 0 1,1 0 0,-2-15-1,4 23-3,4 6-29,11 14-1,2 0-1,0 0 1,1-2 0,1 0-1,0-1 1,34 21-1,-38-28-44,0 0-1,1-2 0,0 0 0,0 0 1,1-2-1,-1 0 0,1-1 0,0 0 1,1-2-1,26 2 0,-41-4 34,0 0 0,0 0 0,1 0 0,-1-1 0,0 1 0,0-1 0,0 0 0,1 0 0,-1 0 0,0 0 0,0 0 0,-1-1 0,1 0 0,0 1-1,0-1 1,-1 0 0,1 0 0,-1 0 0,3-4 0,-2 2 22,0-1-1,0 0 1,0 0 0,-1 0-1,0 0 1,0-1-1,0 1 1,-1-1-1,0 1 1,1-9 0,1-20-48,-4-64 0,1 88 50,-3-15 19,0 1 0,-2 0 0,0 0 0,-2 0 0,-1 1 0,0 0-1,-2 0 1,-1 1 0,0 1 0,-2 0 0,-23-31 0,36 52 1,-1-1-1,1 0 1,-1 0 0,1 1 0,-1-1-1,1 0 1,-1 1 0,0-1 0,1 0 0,-1 1-1,0-1 1,0 1 0,1-1 0,-1 1-1,0-1 1,0 1 0,0 0 0,0 0-1,1-1 1,-1 1 0,0 0 0,0 0-1,0 0 1,0 0 0,0 0 0,0 0-1,0 0 1,1 0 0,-1 0 0,0 0-1,0 0 1,0 1 0,0-1 0,0 0 0,1 1-1,-1-1 1,0 1 0,0-1 0,1 0-1,-1 1 1,-1 1 0,-2 2-29,1 0-1,-1 0 1,1 0 0,0 0 0,-3 8-1,3-7 58,-4 7-27,0 2 16,-1 0 0,0-1 0,-1 0 0,0-1 0,-1 0 0,-12 11 0,22-23-28,0 0 0,0 0 0,0 0-1,0 0 1,0 1 0,0-1 0,0 0 0,-1 0-1,1 0 1,0 0 0,0 0 0,0 0-1,0 0 1,0 0 0,0 0 0,0 0 0,0 0-1,0 0 1,0 0 0,-1 0 0,1 0 0,0 0-1,0 0 1,0 0 0,0 0 0,0 0 0,0 0-1,0 0 1,0 0 0,-1 0 0,1 0-1,0 0 1,0 0 0,0 0 0,0 0 0,0 0-1,0 0 1,0 0 0,0 0 0,0 0 0,0 0-1,0 0 1,-1 0 0,1-1 0,0 1-1,0 0 1,0 0 0,0 0 0,0 0 0,0 0-1,0 0 1,0 0 0,0 0 0,0 0 0,0 0-1,0-1 1,0 1 0,0 0 0,0 0 0,0-9-27,0 6 27,0-4-24,0-1-1,0 1 1,1 0-1,0 0 1,1 0-1,0 0 1,4-11-1,-5 15 16,0 0 0,1 0 0,0 0 0,0 0-1,0 1 1,0-1 0,0 1 0,1-1-1,-1 1 1,1 0 0,-1 0 0,1 0-1,0 0 1,0 0 0,0 1 0,0-1 0,0 1-1,0 0 1,6-2 0,-4 2 14,-1 0 1,1 1 0,-1-1-1,0 1 1,1 0 0,-1 0-1,1 0 1,-1 1 0,0-1-1,1 1 1,-1 0-1,0 1 1,1-1 0,5 4-1,-4-2 7,-1 0 1,1 1-1,-1 0 0,0 1 0,0-1 0,0 1 0,0 0 0,6 9 0,2 7 124,-1 0-1,-1 0 1,-1 1-1,10 29 1,-13-27-46,0-1 0,-1 1 1,4 41-1,-5 74-53,-5-139-59,0 1 1,0-1-1,0 1 0,1-1 1,-1 1-1,-1-1 0,1 1 0,0-1 1,0 1-1,0-1 0,0 1 0,0-1 1,0 1-1,0-1 0,-1 1 1,1-1-1,0 1 0,0-1 0,-1 0 1,1 1-1,0-1 0,-1 1 0,1-1 1,0 0-1,-1 1 0,1-1 1,0 0-1,-1 0 0,1 1 0,-1-1 1,1 0-1,-1 0 0,1 1 0,-1-1 1,1 0-1,-1 0 0,1 0 1,-1 0-1,0 0 0,0 0-91,-1 0 0,1-1 0,0 1 0,-1-1 0,1 1 1,0-1-1,0 1 0,-1-1 0,1 0 0,0 0 0,0 1 0,0-1 0,0 0 0,0 0 0,-2-2 0,-19-36-3163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17.398"/>
    </inkml:context>
    <inkml:brush xml:id="br0">
      <inkml:brushProperty name="width" value="0.035" units="cm"/>
      <inkml:brushProperty name="height" value="0.035" units="cm"/>
      <inkml:brushProperty name="color" value="#E71224"/>
    </inkml:brush>
  </inkml:definitions>
  <inkml:trace contextRef="#ctx0" brushRef="#br0">1 28 10277,'1'27'-240,"6"90"194,5-8 122,-9-94-55,0 0 0,2 0 0,9 22 0,-13-35-20,0 0 1,-1 0-1,1-1 0,0 1 0,0-1 0,0 1 0,0-1 0,0 1 1,1-1-1,-1 1 0,0-1 0,1 0 0,-1 0 0,1 0 1,-1 0-1,1 0 0,1 1 0,-1-2-10,-1 1 0,0-1 0,1 0 0,-1 0 0,0 0 0,1 0 0,-1 0 0,0 0 0,1 0 0,-1-1 0,0 1 0,1 0 0,-1-1 0,0 1 0,1-1 0,-1 1 0,2-2 0,3-3-24,-1 1 0,0 0-1,0-1 1,0 0-1,0 0 1,-1-1 0,5-6-1,139-184-1563,-80 110-677,-25 29-1533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17.899"/>
    </inkml:context>
    <inkml:brush xml:id="br0">
      <inkml:brushProperty name="width" value="0.035" units="cm"/>
      <inkml:brushProperty name="height" value="0.035" units="cm"/>
      <inkml:brushProperty name="color" value="#E71224"/>
    </inkml:brush>
  </inkml:definitions>
  <inkml:trace contextRef="#ctx0" brushRef="#br0">39 577 7684,'0'0'2435,"-7"25"-2411,-21 81 0,27-103-20,0-1 0,1 1 0,-1 0 0,1 0-1,0 0 1,0 0 0,0 0 0,0 0 0,0 0 0,1 0-1,-1 0 1,1 0 0,0 0 0,0 0 0,0 0 0,0 0-1,0-1 1,1 1 0,-1 0 0,1-1 0,0 0 0,0 1-1,0-1 1,0 0 0,0 0 0,0 0 0,4 3 0,0-1-5,-1 0-6,-1 0 0,1-1 0,1 1 0,-1-1 1,0-1-1,1 1 0,0-1 0,-1 0 0,1 0 0,0-1 0,0 1 0,0-1 0,0-1 0,0 1 0,0-1 1,0 0-1,0 0 0,0-1 0,0 0 0,12-3 0,-7 1 1,0-1-1,0-1 1,-1 0 0,1 0-1,-1-1 1,0 0 0,-1-1 0,0 0-1,15-14 1,-16 13 1,-1 0 0,0-1 0,0 0 0,-1 0 0,0 0 1,-1-1-1,0 0 0,0 0 0,-1 0 0,0 0 0,-1-1 0,0 0 0,-1 0 0,0 1 1,-1-1-1,0 0 0,-1-12 0,0-46 128,0 68 133,2 4-328,4 5 34,1-1 0,-1 1 1,1-1-1,1 0 0,-1-1 1,1 0-1,0 0 0,0-1 0,1 0 1,0 0-1,0-1 0,0 0 1,0-1-1,1 0 0,-1 0 1,1-1-1,0 0 0,-1-1 0,1 0 1,0 0-1,0-1 0,11-1 1,-20 0-6,0 1 1,0-1-1,0 1 1,0-1-1,0 1 1,0-1-1,0 1 1,0-1-1,0 0 0,0 0 1,-1 1-1,1-1 1,0 0-1,0 0 1,-1 0-1,1 0 1,-1 0-1,1 0 1,-1 0-1,1 0 1,-1 0-1,0 0 1,1 0-1,-1 0 1,0 0-1,0 0 1,0-1-1,0 1 1,0 0-1,0 0 1,0 0-1,0-2 1,0-3-115,-1 0 0,1 0 0,-1-1 0,0 1 0,-3-7 0,-1 2-16,0 1 1,-1-1 0,0 1-1,-1 0 1,-13-15 0,2 1 160,-12-16 226,-46-85 0,66 105-101,1 0-1,1 0 1,1 0-1,0-1 1,2 0 0,-6-43-1,11 63-103,0 0-1,0-1 1,0 1-1,-1 0 1,1-1-1,0 1 1,1 0-1,-1-1 0,0 1 1,0-1-1,1 1 1,-1 0-1,0 0 1,1-1-1,-1 1 1,1 0-1,0 0 1,-1-1-1,2 0 0,0 1 18,0 0-1,0 0 1,1 0-1,-1 0 1,0 1-1,0-1 1,0 1-1,0-1 1,1 1-1,-1 0 1,3 0-1,12 0 3,0 1 0,0 0 1,0 1-1,0 1 0,-1 1 0,1 1 0,-1 0 0,0 0 0,0 2 1,-1 0-1,22 14 0,4 6 152,-1 1 0,64 59 0,-67-53-126,-2 2 0,-1 1 0,-2 2 0,47 74-1,-66-90 85,-24-39 1250,-13-23-1250,1 0-1,3-2 0,1 0 0,-15-48 0,20 33-1967,-9-91 0,22 142 1574,-4-31-2839</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19.046"/>
    </inkml:context>
    <inkml:brush xml:id="br0">
      <inkml:brushProperty name="width" value="0.035" units="cm"/>
      <inkml:brushProperty name="height" value="0.035" units="cm"/>
      <inkml:brushProperty name="color" value="#E71224"/>
    </inkml:brush>
  </inkml:definitions>
  <inkml:trace contextRef="#ctx0" brushRef="#br0">18 205 16295,'0'0'401,"-17"-142"-2482,17 113-1169,0-5-7043</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30.085"/>
    </inkml:context>
    <inkml:brush xml:id="br0">
      <inkml:brushProperty name="width" value="0.035" units="cm"/>
      <inkml:brushProperty name="height" value="0.035" units="cm"/>
      <inkml:brushProperty name="color" value="#E71224"/>
    </inkml:brush>
  </inkml:definitions>
  <inkml:trace contextRef="#ctx0" brushRef="#br0">66 9 1409,'0'0'2897,"-17"-9"-2769,14 9-64,-3 0-48,0 0-16,-5 9-192,2 2-929,-5 6-527</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32.911"/>
    </inkml:context>
    <inkml:brush xml:id="br0">
      <inkml:brushProperty name="width" value="0.035" units="cm"/>
      <inkml:brushProperty name="height" value="0.035" units="cm"/>
      <inkml:brushProperty name="color" value="#E71224"/>
    </inkml:brush>
  </inkml:definitions>
  <inkml:trace contextRef="#ctx0" brushRef="#br0">2550 11352 4162,'-136'97'1937,"107"-75"3601,29-21-5473,0 0 0,0 0 0,0 0-1,0 0 1,1 0 0,-1 0-1,0-1 1,0 1 0,1 0 0,-1 0-1,1 0 1,-1-1 0,1 1 0,-1 0-1,1 0 1,-1-1 0,1 1-1,0 0 1,-1-1 0,1 1 0,0-1-1,-1 1 1,1-1 0,0 1 0,1 0-1,25 6 253,-22-6-148,67 9 325,0-3 1,120-4-1,-130-3-352,29-1 15,129-18 1,-176 12-133,0-2 0,0-2 0,-1-2 0,81-35 0,-73 19 85,-1-1 0,63-52-1,-20 13 18,-14 12-81,-3-3 0,-3-4 0,-2-3-1,-3-3 1,-4-2 0,-3-4-1,66-105 1,-96 130-24,-2-2 0,-2 0 0,22-63 0,14-71-26,53-257 0,-5-254 295,-91 507-292,31-477-12,-51-855 56,11 1202-29,0-1 7,-10 283-7,-1-1-104,-1 1 0,-8-57 0,-20-50 116,-24-144 142,25 108-249,12 85 135,-7-136 0,21 95-222,-22-318 328,-62-73 151,61 385-80,-55-370-154,9 144-21,29 160-32,26 124-57,-4 1 0,-43-117 0,-52-64 233,-9-21-127,73 159-46,-5 2 1,-87-141-1,57 122-58,-111-164-162,170 274 171,-1 0 0,-2 2 1,-2 2-1,0 0 0,-2 2 1,-45-29-1,17 19-5,-2 3 1,-2 3-1,-1 2 0,-1 4 1,-136-36-1,143 53 4,0 4 0,0 1 0,-66 5 1,80 0 22,8 1-9,0 3 0,1 0-1,0 3 1,-43 12 0,27-3-24,0 3 1,-59 30-1,-89 64-102,53-26 78,64-42 15,-217 126-43,259-143 93,1 3 1,2 1-1,1 3 0,-59 65 1,5 14-129,30-34 112,-98 96 0,102-119 54,-99 123-1,130-142-69,2 1 0,1 1 0,3 1 0,-33 83-1,-70 310 20,45 8 0,57-136-43,25 1 38,-1-220 12,46 366-11,-20-259 4,-6-11 22,63 403 76,42 143-69,17 77 0,-139-788-21,123 658 12,-32-52 35,-28-195 39,-41-287 22,74 236 0,80 126 203,-56-119 12,1 4-1,34-31-240,-116-277-75,4-2 0,74 93 0,-107-153-24,2-2 0,0 0 0,1 0 0,0-2 0,34 23 0,-37-29-23,0-1 0,0-1 0,1 0 0,0-2 0,0 1 0,1-2 0,0 0 0,-1-1 0,20 2 1,89-2-1486,-83-4 800,-21 1-146,32-4 0,-46 3 433,1 0 0,0-1 0,-1 0 0,1 0 0,-1 0 0,1-1 0,-1 0 0,6-4 0,-5 2-1253,0-1-1,0 0 0,10-11 0,-17 16 1550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33.848"/>
    </inkml:context>
    <inkml:brush xml:id="br0">
      <inkml:brushProperty name="width" value="0.035" units="cm"/>
      <inkml:brushProperty name="height" value="0.035" units="cm"/>
      <inkml:brushProperty name="color" value="#E71224"/>
    </inkml:brush>
  </inkml:definitions>
  <inkml:trace contextRef="#ctx0" brushRef="#br0">1 629 4418,'0'0'7622,"0"7"-7390,1 0-206,0-1 0,0 1-1,1 0 1,0-1 0,1 0-1,-1 1 1,1-1 0,0 0-1,1 0 1,-1-1 0,1 1-1,1-1 1,6 8 0,8 6 97,0 0 0,26 20 0,-43-38-75,0 1 0,-1-1 0,1 0 0,0 0 0,-1 1 0,1-1 0,0 0 0,0-1 0,0 1 0,0 0 0,0-1 0,3 2 0,-4-7 512,0-85 942,-3-128-909,-1 167-561,-2 1 0,-15-63-1,-3 23 14,-21-108-159,43 194-1488,1 5 344,0 15-478,1 27-423,4 17-957</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34.467"/>
    </inkml:context>
    <inkml:brush xml:id="br0">
      <inkml:brushProperty name="width" value="0.035" units="cm"/>
      <inkml:brushProperty name="height" value="0.035" units="cm"/>
      <inkml:brushProperty name="color" value="#E71224"/>
    </inkml:brush>
  </inkml:definitions>
  <inkml:trace contextRef="#ctx0" brushRef="#br0">0 740 9124,'0'0'2348,"4"8"-2335,5 10 5,1-2-1,0 0 0,2 0 1,0-1-1,0 0 0,2-1 1,19 17-1,-11-20-52,-22-11 42,1 0 1,0 0-1,0 0 0,0 0 0,0 0 0,-1 0 0,1 0 0,0 0 0,0 0 1,0 0-1,-1 0 0,1-1 0,0 1 0,0 0 0,-1-1 0,1 1 0,0-1 0,0 1 1,-1 0-1,1-1 0,-1 0 0,1 1 0,0-1 0,-1 1 0,1-1 0,-1 0 0,1 1 1,-1-1-1,0 0 0,1 1 0,-1-1 0,1-1 0,8-24 322,-1 0 0,-1 0-1,-1 0 1,2-35 0,3-115 249,-11 27-329,-3 76-160,4 0 0,19-131-1,-20 201-82,1 0 0,-1 1-1,1-1 1,0 1-1,0-1 1,0 1 0,0 0-1,0-1 1,0 1-1,0 0 1,1-1 0,-1 1-1,1 0 1,0 0 0,0 0-1,3-2 1,-3 3-39,0 0 0,0 0 0,0 1 0,0 0 0,0-1 0,0 1 0,0 0-1,0 0 1,0 0 0,0 0 0,0 0 0,0 0 0,0 1 0,0-1 0,0 1 0,-1-1 0,1 1 0,0 0 0,0-1 0,0 1 0,-1 0 0,4 3 0,8 5-557,-1 2-1,0-1 1,-1 2-1,0-1 1,13 19-1,16 26-3824</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35.215"/>
    </inkml:context>
    <inkml:brush xml:id="br0">
      <inkml:brushProperty name="width" value="0.035" units="cm"/>
      <inkml:brushProperty name="height" value="0.035" units="cm"/>
      <inkml:brushProperty name="color" value="#E71224"/>
    </inkml:brush>
  </inkml:definitions>
  <inkml:trace contextRef="#ctx0" brushRef="#br0">1 798 10069,'0'0'3425,"-1"3"-3187,1-1-228,0 1 0,1-1 1,-1 1-1,0-1 0,1 1 1,-1-1-1,1 1 0,0-1 1,0 0-1,0 1 0,0-1 1,0 0-1,3 4 0,25 31 153,-15-21-92,-2-1 28,1 0-1,26 23 0,-35-35-80,1 1 1,-1 0-1,1-1 1,0 0-1,0 0 0,1-1 1,-1 1-1,1-1 1,-1 0-1,1-1 0,-1 1 1,1-1-1,10 1 1,-14-3-14,-1 1 1,1 0-1,-1 0 0,1-1 1,-1 1-1,1-1 1,-1 1-1,1-1 1,-1 1-1,1-1 0,-1 0 1,0 0-1,1 0 1,-1 0-1,0 0 1,0 0-1,0 0 0,0 0 1,0 0-1,0-1 1,0 1-1,0 0 0,0-1 1,0 1-1,-1-1 1,1 1-1,-1-1 1,1 1-1,-1-2 0,16-38 86,-3-1 0,-1 0 0,-3 0 0,5-46 0,-6 41-68,21-133 50,40-216 382,-67 385-355,1-3 214,0 0 0,-1 0 0,0-15 0,-2 29-318,0 0 0,0-1 0,0 1 0,1 0 0,-1 0 0,0 0 0,0-1 0,0 1 0,0 0 0,0 0 0,0 0 0,1 0 0,-1-1 0,0 1 0,0 0 0,0 0 0,0 0 0,1 0 0,-1 0 0,0 0 0,0-1 0,0 1 0,1 0 0,-1 0 0,0 0 0,0 0 0,0 0 0,1 0 0,-1 0 0,0 0 0,0 0 0,1 0 0,-1 0 0,0 0 0,0 0 0,0 0 0,1 0 0,-1 0 0,0 0 0,0 1 0,1-1 0,-1 0 0,0 0 0,0 0 1,0 0-1,0 0 0,1 0 0,-1 1 0,0-1 0,0 0 0,0 0 0,0 0 0,1 0 0,-1 1 0,0-1 0,0 0 0,0 0 0,0 1 0,5 5-349,1 0 1,-2 0-1,1 1 1,-1-1-1,0 1 1,5 11-1,-1-1-162,25 49-1737,-2 7-1413</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35.775"/>
    </inkml:context>
    <inkml:brush xml:id="br0">
      <inkml:brushProperty name="width" value="0.035" units="cm"/>
      <inkml:brushProperty name="height" value="0.035" units="cm"/>
      <inkml:brushProperty name="color" value="#E71224"/>
    </inkml:brush>
  </inkml:definitions>
  <inkml:trace contextRef="#ctx0" brushRef="#br0">0 1198 4082,'0'0'3108,"13"25"-1841,42 78-205,-48-91-511,0 1 1,18 20-1,-20-27-262,1-1 0,-1 0 0,1-1-1,8 5 1,-14-9-287,2 2 78,1-1-1,-1 1 1,1 0 0,0-1-1,0 0 1,0 0 0,-1 0-1,1 0 1,0 0 0,0-1-1,0 1 1,1-1 0,-1 0-1,0 0 1,0 0 0,0 0-1,0 0 1,0-1 0,0 1-1,0-1 1,0 0 0,0 0-1,0 0 1,-1 0 0,1-1-1,0 1 1,-1-1 0,4-2-1,2-3 96,0 0 1,-1 0-1,0-1 0,0 0 0,0-1 0,-1 0 0,6-12 0,16-31 19,-3-2 0,-1-1 1,-4-1-1,20-81 0,33-243-911,-66 337 543,6-37-496,31-177-1683,-8 91-3492,-21 110 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0:55.527"/>
    </inkml:context>
    <inkml:brush xml:id="br0">
      <inkml:brushProperty name="width" value="0.035" units="cm"/>
      <inkml:brushProperty name="height" value="0.035" units="cm"/>
      <inkml:brushProperty name="color" value="#E71224"/>
    </inkml:brush>
  </inkml:definitions>
  <inkml:trace contextRef="#ctx0" brushRef="#br0">113 276 10405,'0'81'672,"0"-80"-648,0-1-1,0 1 1,-1-1-1,1 1 1,0-1-1,0 1 1,-1-1-1,1 0 1,0 1-1,-1-1 1,1 1-1,-1-1 1,1 0-1,0 1 1,-1-1-1,1 0 1,-1 0-1,1 1 1,-1-1-1,1 0 1,-1 0-1,1 0 1,-1 1-1,1-1 1,-1 0-1,1 0 0,-1 0 1,0 0-1,1 0 1,-1 0-1,1 0 1,-1 0-1,1 0 1,-1 0-1,1-1 1,-1 1-1,1 0 1,-2-1-1,0 1 84,0 0 0,-1-1 0,1 0 0,0 0 0,0 1 0,0-1-1,-1-1 1,1 1 0,-3-2 0,-1-4-94,0 0-1,1-1 1,0 1-1,0-1 1,0 0 0,1-1-1,0 1 1,1-1 0,-3-10-1,0 0-37,1-1-1,2 0 1,-3-25-1,6-63 66,0 106-36,0-1 0,0 1-1,0-1 1,0 1 0,1 0 0,-1-1 0,1 1 0,0 0-1,0 0 1,0 0 0,0-1 0,0 1 0,0 0-1,1 0 1,-1 0 0,0 1 0,4-4 0,-3 3-2,1 1 0,-1 0 1,0 0-1,1 0 1,-1 0-1,0 1 0,1-1 1,-1 1-1,1-1 1,-1 1-1,1 0 0,-1 0 1,1 0-1,0 0 1,-1 1-1,4 0 0,1 1-8,0 0-1,0 0 1,-1 1-1,1 0 1,-1 0-1,0 1 1,1-1-1,-2 1 0,1 1 1,0-1-1,-1 1 1,7 8-1,-4-6 12,28 28 40,-1 1-1,-2 2 0,-2 2 1,-1 1-1,-2 1 0,-2 1 0,-2 1 1,-2 2-1,16 47 0,-18-37-1882,-19-53-1006</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37.833"/>
    </inkml:context>
    <inkml:brush xml:id="br0">
      <inkml:brushProperty name="width" value="0.035" units="cm"/>
      <inkml:brushProperty name="height" value="0.035" units="cm"/>
      <inkml:brushProperty name="color" value="#E71224"/>
    </inkml:brush>
  </inkml:definitions>
  <inkml:trace contextRef="#ctx0" brushRef="#br0">1 0 4722,'0'0'3858,"3"0"-3650,8 0-1024,9 0-321,6 0-1776</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39.125"/>
    </inkml:context>
    <inkml:brush xml:id="br0">
      <inkml:brushProperty name="width" value="0.035" units="cm"/>
      <inkml:brushProperty name="height" value="0.035" units="cm"/>
      <inkml:brushProperty name="color" value="#E71224"/>
    </inkml:brush>
  </inkml:definitions>
  <inkml:trace contextRef="#ctx0" brushRef="#br0">1971 0 5010,'0'0'2201,"-31"0"-1691,-103 1-163,105 0-224,-1 1 0,1 1-1,-56 14 1,-58 34 356,98-33-366,-516 214 896,-199 77 1290,733-299-2157,-2 1 134,-39 9 0,74-19-4960,16-5 1791,16-15-2027</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39.903"/>
    </inkml:context>
    <inkml:brush xml:id="br0">
      <inkml:brushProperty name="width" value="0.035" units="cm"/>
      <inkml:brushProperty name="height" value="0.035" units="cm"/>
      <inkml:brushProperty name="color" value="#E71224"/>
    </inkml:brush>
  </inkml:definitions>
  <inkml:trace contextRef="#ctx0" brushRef="#br0">2984 736 6611,'0'0'790,"-24"-7"-676,-80-23 44,-229-44 1892,91 23-1347,-199-74 195,-82-19-142,-584-55 527,1088 196-1274,-1 1-11,1-1 0,0 0 0,1-1 0,-1-1 0,1-1 0,-1-1 0,-26-14-1,44 21-90,1 0-1,-1-1 1,0 1 0,0 0-1,1-1 1,-1 1-1,0 0 1,1-1-1,-1 1 1,0-1-1,1 1 1,-1-1-1,1 1 1,-1-1-1,1 0 1,-1 1-1,1-1 1,-1 0-1,1 1 1,-1-1-1,1 0 1,0 0-1,-1 0 1,3 0-71,0 0 0,0 0 1,0 0-1,0 0 0,0 0 1,-1 1-1,1-1 0,1 1 0,-1 0 1,2-1-1,113-18-3403,-39 8 48</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40.833"/>
    </inkml:context>
    <inkml:brush xml:id="br0">
      <inkml:brushProperty name="width" value="0.035" units="cm"/>
      <inkml:brushProperty name="height" value="0.035" units="cm"/>
      <inkml:brushProperty name="color" value="#E71224"/>
    </inkml:brush>
  </inkml:definitions>
  <inkml:trace contextRef="#ctx0" brushRef="#br0">2068 2320 7235,'-41'-25'454,"-464"-319"1227,118 14 671,270 228-1868,-246-242 410,309 285-726,3-4 0,2-1 0,3-2 0,-44-86 0,-80-241 294,99 216 12,61 151-396,-2 1 1,0 0-1,-2 0 0,0 2 0,-20-25 1,28 39-262,6 8 147,-1 0-1,1-1 1,-1 1 0,1 0-1,-1 0 1,0 0 0,1 0-1,-1 0 1,0 0 0,0 0-1,0 0 1,0 1 0,0-1 0,0 0-1,0 0 1,0 1 0,0-1-1,0 0 1,0 1 0,0 0-1,-2-1 1,3 1-191,0 17-1528,-1-4 1421,1-9 97,-1 0-1,1 0 1,0-1 0,0 1 0,1 0-1,-1 0 1,1-1 0,-1 1-1,1 0 1,0-1 0,1 1 0,-1-1-1,1 1 1,-1-1 0,1 1-1,0-1 1,0 0 0,4 5-1,64 51-3402,-64-54 3119,20 15-2857</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44.677"/>
    </inkml:context>
    <inkml:brush xml:id="br0">
      <inkml:brushProperty name="width" value="0.035" units="cm"/>
      <inkml:brushProperty name="height" value="0.035" units="cm"/>
      <inkml:brushProperty name="color" value="#E71224"/>
    </inkml:brush>
  </inkml:definitions>
  <inkml:trace contextRef="#ctx0" brushRef="#br0">0 1 16,'0'0'144,"37"156"-160,-23-105 32,0 11-16,1 9 0,-4 0-160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45.739"/>
    </inkml:context>
    <inkml:brush xml:id="br0">
      <inkml:brushProperty name="width" value="0.035" units="cm"/>
      <inkml:brushProperty name="height" value="0.035" units="cm"/>
      <inkml:brushProperty name="color" value="#E71224"/>
    </inkml:brush>
  </inkml:definitions>
  <inkml:trace contextRef="#ctx0" brushRef="#br0">1743 996 2017,'0'0'3236,"-2"-23"600,-5 15-3674,-1 0-1,0 1 1,0 0-1,-1 0 1,0 1-1,0 0 0,-17-7 1,-90-41 696,-224-71 1,67 29-359,206 69-399,1-4 1,-61-38-1,-364-277 296,315 184 340,240 213-2154,-39-43-433,-15-7 1142,35 8-2798,-17-3 200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46.370"/>
    </inkml:context>
    <inkml:brush xml:id="br0">
      <inkml:brushProperty name="width" value="0.035" units="cm"/>
      <inkml:brushProperty name="height" value="0.035" units="cm"/>
      <inkml:brushProperty name="color" value="#E71224"/>
    </inkml:brush>
  </inkml:definitions>
  <inkml:trace contextRef="#ctx0" brushRef="#br0">3862 447 5827,'0'0'1102,"-26"12"-692,-86 41 508,95-45-660,-1-1-1,0-1 1,-30 6 0,18-5-139,-94 19 117,-1-5 0,-168 6 1,-255-22 452,478-5-494,-27-4 170,1-5 0,-100-21 0,-187-57 641,173 35-824,-293-92 155,12-33 123,358 128-307,77 29 50,-1 3 0,-1 2-1,-94-11 1,208 26-6165,-14 0 4163,16 0-1226</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47.440"/>
    </inkml:context>
    <inkml:brush xml:id="br0">
      <inkml:brushProperty name="width" value="0.035" units="cm"/>
      <inkml:brushProperty name="height" value="0.035" units="cm"/>
      <inkml:brushProperty name="color" value="#E71224"/>
    </inkml:brush>
  </inkml:definitions>
  <inkml:trace contextRef="#ctx0" brushRef="#br0">2912 1 3458,'0'0'3985,"-26"11"-3795,-85 36-115,97-41 13,1 1 1,-1 0 0,-23 17-1,17-9 136,-154 109 666,-58 39 312,-376 183 209,-23-37-383,-134 71 578,510-238-1089,243-136-623,15-7-1148,20-14-158,7-8-1314,50-31-1,-33 28-482</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49.119"/>
    </inkml:context>
    <inkml:brush xml:id="br0">
      <inkml:brushProperty name="width" value="0.035" units="cm"/>
      <inkml:brushProperty name="height" value="0.035" units="cm"/>
      <inkml:brushProperty name="color" value="#E71224"/>
    </inkml:brush>
  </inkml:definitions>
  <inkml:trace contextRef="#ctx0" brushRef="#br0">15 15 4370,'0'0'3161,"-2"-3"-2656,-8-6-343,8 6 527,5 4-687,0 0 0,1-1 0,-1 1 0,0 1 0,0-1 0,0 0 0,0 1 0,0 0 1,0-1-1,0 1 0,-1 0 0,1 0 0,4 5 0,6 4 70,32 21 47,1-2 0,2-3 0,1-1 0,0-2 0,2-3 0,1-2 0,57 13 1,340 65 367,-248-57-414,-57-12-177,134 31-470,-224-45-581,-53-13 808,-4-1 613,1 0-1233</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50.046"/>
    </inkml:context>
    <inkml:brush xml:id="br0">
      <inkml:brushProperty name="width" value="0.035" units="cm"/>
      <inkml:brushProperty name="height" value="0.035" units="cm"/>
      <inkml:brushProperty name="color" value="#E71224"/>
    </inkml:brush>
  </inkml:definitions>
  <inkml:trace contextRef="#ctx0" brushRef="#br0">2689 3 3986,'0'0'3001,"-3"0"-2787,-2-1-180,0 0 1,-1 1-1,1 0 1,0 0-1,0 0 1,0 0-1,0 1 1,0 0-1,0 0 1,0 0-1,0 1 1,0 0-1,-8 4 1,-297 177 1963,41-26-974,137-75-725,-395 257-142,233-146 153,-73 51-195,298-189-89,-78 78-1,-12 11 334,-101 57 410,234-182-686,19-12 3,-1-1 1,0-1 0,-12 7 2038,20-14-2953,1 0 596,-1 0 0,0 0 0,0 0-1,0 0 1,0 0 0,0 0 0,0 0-1,-1-3 1,1-3-601,-1-21-2756,-1-2-1392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0:56.148"/>
    </inkml:context>
    <inkml:brush xml:id="br0">
      <inkml:brushProperty name="width" value="0.035" units="cm"/>
      <inkml:brushProperty name="height" value="0.035" units="cm"/>
      <inkml:brushProperty name="color" value="#E71224"/>
    </inkml:brush>
  </inkml:definitions>
  <inkml:trace contextRef="#ctx0" brushRef="#br0">1 757 9204,'1'6'2441,"7"41"-2211,23 76 0,-23-100-168,0-1 0,2 1-1,0-2 1,2 1-1,19 27 1,-30-47-60,1 0 0,-1 0 1,1 1-1,0-1 0,0-1 0,0 1 0,0 0 1,0 0-1,1-1 0,-1 1 0,0-1 0,1 0 1,-1 0-1,1 0 0,-1 0 0,5 1 0,-5-2-12,0 0-1,0 0 0,0-1 0,0 1 1,0-1-1,-1 1 0,1-1 0,0 1 0,0-1 1,-1 0-1,1 0 0,0 0 0,-1 0 1,1 0-1,-1-1 0,1 1 0,-1 0 0,0-1 1,0 1-1,1-1 0,-1 1 0,0-1 1,0 1-1,0-1 0,1-3 0,14-31-252,-1 0 0,-1-1-1,9-43 1,13-37 265,-34 111 108,0 1 1,0 0-1,1-1 0,5-7 1,-7 12-92,-1 0 0,1 1 0,-1-1 0,1 1 0,-1-1 0,1 0 0,-1 1 0,1-1 0,-1 1 0,1-1 0,0 1 0,-1-1 0,1 1 0,0 0 0,0-1 0,-1 1 0,1 0 0,0-1 0,0 1 0,-1 0 0,1 0 0,0 0 1,0 0-1,0 0 0,-1 0 0,1 0 0,0 0 0,0 0 0,-1 0 0,1 0 0,0 1 0,0-1 0,0 0 0,-1 0 0,1 1 0,0-1 0,-1 0 0,1 1 0,0-1 0,-1 1 0,1-1 0,0 1 0,-1 0 0,1-1 0,0 2 0,7 8 13,0 1 0,8 17 1,3 2 17,0 2 23,-6-10 17,1-1 0,23 26 0,-33-42-104,1 0 0,0-1-1,0 0 1,0 1 0,0-1-1,0-1 1,1 1 0,0-1-1,0 0 1,0 0 0,0-1-1,0 0 1,0 0 0,8 1-1,-9-2-39,0-1 0,0 1 0,1-1 0,-1 0-1,0 0 1,1-1 0,-1 1 0,0-1 0,0-1 0,0 1 0,0-1-1,0 1 1,0-1 0,0-1 0,-1 1 0,1-1 0,5-4 0,-5 2-19,0 0 0,0 0 0,-1 0 0,1-1 1,-1 0-1,-1 0 0,1 0 0,-1 0 0,0-1 1,0 1-1,-1-1 0,3-11 0,0-4 145,-1 0-1,-1-1 1,-2 0-1,0 1 0,-1-1 1,-1 0-1,-1 1 1,-8-36-1,2 23 351,-2 0-1,-2 1 1,-1 0-1,-27-49 1,37 78-342,-18-30 833,20 33-801,-1 0 0,1 1 0,0-1-1,-1 1 1,1-1 0,-1 1 0,0 0 0,1-1 0,-1 1-1,0 0 1,0 0 0,0 0 0,0 1 0,0-1 0,-4-1 0,5 2-109,1 0 1,-1 0-1,0 0 1,0 0-1,0 0 1,0 0 0,1 1-1,-1-1 1,0 0-1,0 0 1,0 0-1,1 1 1,-1-1 0,0 1-1,1-1 1,-1 0-1,0 1 1,1-1-1,-1 1 1,0 0-1,1-1 1,-1 1 0,0 0-1,-10 21-76,8-16 69,-55 153-71,51-133-12,1 0 0,1 0 0,2 1 0,-2 36 0,5-61 23,0 0-1,0 0 1,0 0 0,0 0 0,0 0-1,0 0 1,0 0 0,1-1 0,-1 1-1,1 0 1,-1 0 0,1 0 0,0 0-1,0-1 1,0 1 0,0 0-1,0-1 1,0 1 0,0-1 0,0 1-1,1-1 1,1 2 0,0-2 9,0 0-1,0 0 1,0 0 0,0-1-1,0 1 1,0-1 0,0 0-1,0 0 1,0 0 0,0 0-1,0-1 1,0 1 0,0-1 0,3-1-1,4-1 47,0 0-1,0-1 1,0-1-1,-1 0 1,0 0-1,14-10 1,-10 6 26,1 1-1,13-7 1,-13 10-10,0 1-1,-1 0 1,1 0-1,0 1 0,1 1 1,-1 1-1,0 0 1,1 0-1,15 3 1,-13 0-20,1 0 0,0 1 0,-1 2 0,1-1 0,-1 2 0,28 13 0,-19-6 16,1 2-5,0-2 0,1-1 1,1-1-1,44 11 0,-72-21 8,0-1 0,0 0 0,0 1 0,0-1 0,0 0 0,0 0 0,0 0 0,0 0 0,0 0 0,1 0 0,-1 0 0,0 0 0,0 0 0,0 0 0,0-1 0,0 1 0,0-1 0,0 1 0,0 0 0,0-1 0,2-1 0,-3 1 12,1-1-1,0 0 1,-1 0-1,1 0 1,-1 0-1,0 0 1,0 0-1,1 0 1,-1 0-1,-1-4 1,1 2-7,0-16-38,-1 0 0,-1 0-1,-1 0 1,-1 1-1,0-1 1,-2 1 0,0 0-1,-1 1 1,-1-1-1,-13-22 1,-81-132-232,-40-78 296,127 221 29,3 6 486,-15-40-1,29 87 137,11 23-751,2 0 0,32 67 0,-15-39 191,300 655-1185,-324-714 626,-4-6-276,0-1 1,1 0-1,0 0 0,0 0 1,8 8-1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54.896"/>
    </inkml:context>
    <inkml:brush xml:id="br0">
      <inkml:brushProperty name="width" value="0.035" units="cm"/>
      <inkml:brushProperty name="height" value="0.035" units="cm"/>
      <inkml:brushProperty name="color" value="#E71224"/>
    </inkml:brush>
  </inkml:definitions>
  <inkml:trace contextRef="#ctx0" brushRef="#br0">4464 26 1601,'0'0'32,"13"17"112,-10-14 207,-2 0 0,1 1 0,0-1 0,-1 1 0,1 0 0,-1-1 0,0 1 1,0 0-1,0 5 0,20 95 403,36 108 1,15 64 3,-49-141-189,20 96-6,126 532 144,-57 13-451,-85-258-112,8 77 56,-9-328-122,26 225-8,27-5-37,-30-244 21,18 250-1,-45-226-21,35 549 43,-55-284-91,-52-109 73,10-133 0,22-79-17,-6 65 109,-23-2-49,-37 40-21,10-48-22,-101 428 575,90-339-125,-69 238 251,121-490-526,-6-1 0,-57 109 0,-78 159 341,48-95-292,103-231-170,-1-2 1,-3 0-1,-1-2 1,-40 43-1,22-33 40,-2-3-1,-82 62 0,35-41-55,-4-5-1,-184 90 1,113-78 27,-180 53 0,274-107-35,-1-3-1,-1-3 1,0-4-1,0-3 1,-1-4-1,-131-9 1,160-1-82,1-3-1,0-1 1,1-3 0,-80-31 0,102 33-4,-1 0 0,1-1 1,1-2-1,0 0 0,1-2 0,1-1 1,1 0-1,0-2 0,1-1 0,1 0 0,1-2 1,-21-30-1,-9-28 12,-46-103 1,57 105-6,-132-332-8,37-13-16,78 239 13,-117-284 3,69 249-17,-112-274 170,124 175-196,23-5 113,43 199 2,-76-294 20,3 12-95,75 288-12,-11-176-1,30-117-76,4 390 94,9-133-2,32-176 0,-7 77 72,-15 81-51,67-484 30,-54 466-66,11-241 0,-38 292 16,21-303 20,-14 335-17,5 0-1,33-114 0,-11 88 7,53-223 10,-15-10-44,33 10 0,19 44 15,-21 52 2,-60 146-14,4 3 1,98-155-1,-103 190-6,-5-3-1,58-145 1,-34 71 7,141-237 0,-103 173-112,-37 69 48,-53 121-1,2 0-1,1 1 1,1 1 0,1 0 0,1 2 0,2 0 0,44-36 0,-13 11 37,-34 29 27,40-29 0,237-126-310,-126 78 277,-82 47 41,2 3 0,2 5-1,129-41 1,-118 46 22,16-5-26,213-37 38,-282 69-47,-50 9-12,15 0 89,0 0-65,0 1 0,0 0-1,0 2 1,0-1 0,0 2 0,0 0-1,-1 1 1,19 9 0,81 37-109,-85-26-32,47 27 177,-70-46-24,0 0 1,-1 0-1,0 1 1,-1-1-1,1 1 1,-1 0-1,0 1 1,-1-1-1,4 10 1,1 2-86,97 200 226,-105-217-137,1 0 0,0-1-1,0 1 1,0 0 0,0 0 0,0 0-1,0-1 1,1 1 0,-1-1 0,0 1-1,1-1 1,-1 1 0,1-1 0,0 0-1,0 0 1,-1 1 0,1-1-1,0-1 1,0 1 0,0 0 0,0 0-1,2 0 1,1 1-310,-1-1-1,1 0 0,-1 1 1,1-2-1,0 1 1,0 0-1,-1-1 0,1 0 1,0 0-1,0 0 1,8-3-1,4-6-4381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56.256"/>
    </inkml:context>
    <inkml:brush xml:id="br0">
      <inkml:brushProperty name="width" value="0.035" units="cm"/>
      <inkml:brushProperty name="height" value="0.035" units="cm"/>
      <inkml:brushProperty name="color" value="#E71224"/>
    </inkml:brush>
  </inkml:definitions>
  <inkml:trace contextRef="#ctx0" brushRef="#br0">1 351 2257,'0'0'5109,"5"-3"-5005,3 1-36,-1-1 1,0 1-1,0 1 0,1-1 1,-1 1-1,0 0 0,1 1 1,-1 0-1,1 0 0,8 2 1,-4 0 131,1 1-1,-1 0 1,1 1 0,-1 0 0,18 10-1,10 4 251,-23-10-247,0 0 0,0 1 0,29 21 0,-21-8-142,-18-15 8,0-1-1,0 1 0,0-1 0,1-1 0,0 1 1,0-1-1,1-1 0,10 5 0,-17-9 50,0 1 1,0-1-1,0 0 0,0 0 0,0 0 1,0 0-1,0 0 0,0 0 0,0 0 1,0-1-1,0 1 0,0-1 0,0 0 1,0 1-1,0-1 0,0 0 0,2-1 1,1-2-113,0 0 0,0 0 0,0-1 0,4-5 1,7-6 122,68-61 22,154-131-99,-191 172-54,-20 17 91,-2-2-1,46-45 1,-70 64-36,0 1-1,0-1 1,-1 1 0,1-1 0,0 0-1,-1 1 1,1-1 0,-1 0-1,1 1 1,-1-1 0,0-2-1,5-11 759,-5 14-522,0 1-276,0-2-21,0 1-24,7 1-2196,-6 0 1780,0 0 0,0 0-1,1 0 1,-1 0-1,1 0 1,-1 0 0,0 0-1,0 0 1,1 0-1,-1 1 1,0-1 0,1 0-1,-1 1 1,2 0-1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57.923"/>
    </inkml:context>
    <inkml:brush xml:id="br0">
      <inkml:brushProperty name="width" value="0.035" units="cm"/>
      <inkml:brushProperty name="height" value="0.035" units="cm"/>
      <inkml:brushProperty name="color" value="#E71224"/>
    </inkml:brush>
  </inkml:definitions>
  <inkml:trace contextRef="#ctx0" brushRef="#br0">0 300 2001,'0'0'4992,"3"-7"-4486,1 0-375,-3 4-75,1 1 0,-1 0 0,0-1 0,0 1 0,0-1 0,0 0 0,0 1 0,-1-1 0,1 1 0,-1-1 0,0-3 1692,16 8-1823,-10 1 50,1 1 0,-1 0-1,0 1 1,-1-1 0,9 9-1,10 8 104,-13-12-9,95 68 466,-91-68-485,0 0 0,1-1 0,0 0 0,0-1 0,22 5 0,-31-10 31,0-1 0,0 0 0,0 0 0,-1-1 0,1 0 0,0 0 0,0 0 1,0-1-1,0 0 0,0-1 0,-1 1 0,1-1 0,0-1 0,-1 1 0,0-1 0,0 0 0,8-5 0,-2 0-39,197-137 149,-160 107-115,-1-3 0,45-48 1,-82 77 293,17-27 0,-21 27 56,1 1-1,15-17 1,-21 26-1861,-3 3 279,-6 10-542,-17 15-774,-24 11-1484</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59.743"/>
    </inkml:context>
    <inkml:brush xml:id="br0">
      <inkml:brushProperty name="width" value="0.035" units="cm"/>
      <inkml:brushProperty name="height" value="0.035" units="cm"/>
      <inkml:brushProperty name="color" value="#E71224"/>
    </inkml:brush>
  </inkml:definitions>
  <inkml:trace contextRef="#ctx0" brushRef="#br0">29 1127 5811,'0'0'3801,"-5"-14"-3048,-13-41-105,13 45 536,5 12-1014,3 13-321,7 11 154,2 0 0,0 0 0,2-2 0,24 34 0,-8-12 4,-16-22 7,63 90 45,-68-102-58,1 0 0,1-1 0,-1 0 0,2-1 0,0 0 0,23 15 0,-31-23 0,-1 0 1,1 0 0,0 0 0,0-1 0,0 1 0,1-1-1,-1 0 1,0 0 0,0 0 0,1-1 0,-1 0 0,0 0-1,1 0 1,-1 0 0,7-2 0,-5 1 13,-1-1 0,1 0-1,-1-1 1,0 1 0,0-1 0,0 0 0,0 0 0,-1-1-1,1 1 1,5-7 0,6-8 43,-2 0 1,0-1-1,-1-1 0,16-34 1,-24 46-58,38-79 97,43-123-1,15-101 76,-14 39-58,-62 197 99,64-164 1346,-83 226-1448,1-1-1,0 1 0,1 0 1,1 1-1,0 0 0,0 0 0,1 1 1,1 0-1,0 1 0,15-12 1,-23 20-16,-2 1-48,-2 4-3528,1 0 3198,0-1 1,-1 1-1,0-1 1,1 1-1,-1-1 1,0 0-1,0 1 1,0-1 0,0 0-1,-1 0 1,-1 3-1,-2 3-410,-26 35-1736</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00.751"/>
    </inkml:context>
    <inkml:brush xml:id="br0">
      <inkml:brushProperty name="width" value="0.035" units="cm"/>
      <inkml:brushProperty name="height" value="0.035" units="cm"/>
      <inkml:brushProperty name="color" value="#E71224"/>
    </inkml:brush>
  </inkml:definitions>
  <inkml:trace contextRef="#ctx0" brushRef="#br0">1 15 2209,'0'0'4023,"0"-11"-1475,0 8-4237</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02.346"/>
    </inkml:context>
    <inkml:brush xml:id="br0">
      <inkml:brushProperty name="width" value="0.035" units="cm"/>
      <inkml:brushProperty name="height" value="0.035" units="cm"/>
      <inkml:brushProperty name="color" value="#E71224"/>
    </inkml:brush>
  </inkml:definitions>
  <inkml:trace contextRef="#ctx0" brushRef="#br0">341 395 8212,'0'0'4364,"-24"-2"-3619,-2-1-489,-51 4 0,72 0-236,0 0 0,0 0 0,0 1 1,0 0-1,0 0 0,0 0 0,1 1 0,-1 0 0,1-1 1,-1 2-1,1-1 0,0 0 0,0 1 0,1 0 0,-1 0 1,1 0-1,0 0 0,0 0 0,-3 7 0,-3 1 41,-6 11 15,0-1-1,2 2 1,1 0-1,0 0 1,2 1-1,1 1 1,1-1-1,1 2 1,2-1-1,0 0 1,2 1-1,0 44 1,11-91-23,43-76-116,8-13 166,-59 108-92,0 1-1,0 0 0,0 0 0,1-1 1,-1 1-1,0 0 0,0 0 0,0 0 1,0-1-1,0 1 0,0 0 1,0 0-1,0 0 0,1-1 0,-1 1 1,0 0-1,0 0 0,0 0 0,1-1 1,-1 1-1,0 0 0,0 0 0,0 0 1,1 0-1,-1 0 0,0 0 0,0 0 1,0-1-1,1 1 0,-1 0 0,0 0 1,0 0-1,1 0 0,-1 0 0,0 0 1,0 0-1,1 0 0,-1 0 1,0 0-1,0 0 0,1 1 0,-1-1 1,0 0-1,0 0 0,1 0 0,-1 0 1,0 0-1,0 0 0,0 0 0,1 1 1,-1-1-1,0 0 0,0 0 0,0 0 1,0 0-1,1 1 0,-1-1 0,0 0 1,0 0-1,0 0 0,0 1 1,0-1-1,0 0 0,0 0 0,0 1 1,0-1-1,0 0 0,1 0 0,-1 1 1,8 22-189,-7-20 227,49 130 714,-42-114-677,1-1 0,1-1 0,0 0-1,1 0 1,15 16 0,-21-28-84,-1-1 1,1 1-1,0-1 1,1 0-1,-1 0 1,1 0-1,7 2 1,-11-5-3,0 0 0,0 0-1,0 0 1,0 0 0,0-1 0,0 1 0,0-1 0,0 0 0,0 0-1,0 0 1,1 0 0,-1 0 0,0 0 0,0 0 0,0 0 0,0-1-1,0 1 1,0-1 0,0 0 0,0 0 0,0 0 0,0 0 0,0 0-1,0 0 1,0 0 0,-1 0 0,3-3 0,5-7-15,0 0-1,0-1 1,-1 0 0,-1 0-1,0-1 1,-1 0 0,0 0-1,-1 0 1,0-1 0,2-17-1,1-6-33,-2 0-1,2-67 0,-7 17 512,2 101-450,0 0 1,0 0-1,1-1 0,1 1 0,0-1 1,1 0-1,0 0 0,1-1 0,10 14 1,-17-25-20,1 0 1,-1 0 0,1-1-1,0 1 1,-1 0 0,1 0-1,0 0 1,-1 0 0,1-1-1,0 1 1,0 0 0,0-1-1,0 1 1,-1-1 0,1 1-1,0-1 1,0 1 0,0-1-1,0 0 1,0 1 0,0-1-1,0 0 1,1 0 0,-1 0-1,0 0 1,0 1 0,0-2-1,0 1 1,0 0 0,0 0-1,0 0 1,0 0 0,0-1-1,0 1 1,1-1 0,1-1-72,0-1 0,0 0 0,0 1 0,-1-1 1,1 0-1,-1-1 0,0 1 0,3-6 0,88-163-3097,-79 143 2964,-2-1 0,-1 0 0,-1 0-1,7-39 1,-15 46 599,-1 19 1269,-1 23-909,-1 40-410,4 104 930,-1-146-1204,0 1 0,1-1 0,1 0 0,0 0 0,1-1 0,1 1 0,9 16 1,3-4-36,-17-28-47,0 0 0,1 0 1,-1 1-1,0-1 0,0 0 0,0 0 0,1 0 1,-1-1-1,0 1 0,1 0 0,-1 0 0,1-1 1,-1 1-1,1-1 0,-1 1 0,1-1 1,2 1-1,-4-1-17,1 0 0,-1 0 1,1 0-1,-1 0 0,1-1 0,-1 1 1,1 0-1,-1 0 0,1 0 1,-1 0-1,1 0 0,-1-1 0,1 1 1,-1 0-1,1 0 0,-1-1 1,0 1-1,1 0 0,-1-1 0,1 1 1,-1-1-1,0 1 0,1 0 0,-1-2 1,6-17-574,-5 17 536,8-49-892,-2 1-1,2-58 0,-8-112 140,-2 112 2880,0 108-2012,1 0 0,0 0 0,0 0 0,0 0 0,-1 0 1,1 0-1,0 0 0,0 0 0,0 0 0,-1 1 0,1-1 0,0 0 1,0 0-1,0 0 0,-1 0 0,1 0 0,0 0 0,0 1 1,0-1-1,0 0 0,-1 0 0,1 0 0,0 0 0,0 1 0,0-1 1,0 0-1,0 0 0,0 0 0,0 1 0,0-1 0,0 0 1,-1 0-1,1 1 0,0-1 0,0 0 0,0 0 0,0 0 0,0 1 1,1-1-1,-7 37 446,-1 42 1,2-24 11,0 14-83,5 114-1,0-181-417,0 0-1,0 0 0,1 0 1,-1 0-1,0 0 0,1 0 1,-1 0-1,1 0 0,0 0 1,0 0-1,0 0 0,0 0 1,0 0-1,0-1 0,0 1 0,1 0 1,1 2-1,0-3-19,-1 1 0,1-1 0,0 0-1,0 0 1,0 0 0,-1 0 0,1 0 0,0-1-1,0 1 1,0-1 0,0 0 0,4 0 0,1 0-55,1-1 1,0 0-1,-1-1 1,1 0-1,0 0 1,-1 0-1,0-1 1,0-1-1,0 1 1,0-1-1,0-1 1,9-7-1,12-10-418,44-42-1,-55 47 393,31-32-123,-23 23 109,42-34 0,-68 60 107,1-1 0,-1 1 0,1 0 1,0-1-1,-1 1 0,1-1 0,0 1 0,-1 0 0,1 0 0,0-1 0,0 1 0,-1 0 0,1 0 0,0 0 0,0 0 0,-1 0 1,1 0-1,0 0 0,0 0 0,-1 0 0,1 0 0,0 0 0,0 1 0,-1-1 0,1 0 0,0 1 0,-1-1 0,2 1 0,15 16 28,-1-1 126,-14-15-143,0 0-1,-1-1 0,1 1 1,-1 0-1,1-1 0,0 0 1,-1 1-1,1-1 1,0 0-1,0 0 0,-1 0 1,1 0-1,0 0 1,-1 0-1,1 0 0,0-1 1,-1 1-1,1-1 1,2 0-1,-2 0 0,1-1 0,-1 1 0,1-1 0,-1 0 0,0 0 0,0 0 1,0 0-1,0 0 0,0-1 0,2-3 0,4-6-17,-2-1 1,1-1-1,7-24 1,-9 21-31,51-178-343,-49 169 576,-5 24 395,-1 8-512,0-4-59,4 21 217,1-1-1,1-1 0,1 1 1,15 28-1,-20-44-210,0-1-1,1 1 0,0-1 1,1 1-1,-1-1 1,1 0-1,0-1 1,0 1-1,0-1 1,1 0-1,-1 0 0,1-1 1,0 0-1,0 0 1,1 0-1,-1 0 1,0-1-1,1 0 1,0-1-1,6 1 0,7 1-42,0-1 0,25-2-1,-39 0-83,0-1 0,0 1 0,0-1-1,0-1 1,0 1 0,0-1-1,0 0 1,0 0 0,-1-1 0,1 1-1,9-8 1,-8 3-306,-1 0 0,0 0 0,-1 0 0,1-1 0,-1 0 0,-1 0 0,0-1 0,0 1 0,0-1 1,-1 0-1,0 0 0,2-14 0,3-47-6108</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02.837"/>
    </inkml:context>
    <inkml:brush xml:id="br0">
      <inkml:brushProperty name="width" value="0.035" units="cm"/>
      <inkml:brushProperty name="height" value="0.035" units="cm"/>
      <inkml:brushProperty name="color" value="#E71224"/>
    </inkml:brush>
  </inkml:definitions>
  <inkml:trace contextRef="#ctx0" brushRef="#br0">1924 37 3410,'0'0'4887,"-33"-6"-3785,-1-1-796,-4-1 114,0 2 1,-1 1-1,-67 1 1,70 5-168,-1 2 1,1 2-1,-56 15 1,-106 43 103,96-24-14,1 5 0,-186 109 0,214-105-59,1 3 0,3 3 0,2 3 0,-73 81 0,104-96-215,2 2-1,2 0 1,2 3-1,2 0 1,2 2-1,3 1 1,1 0-1,3 2 1,2 0-1,2 2 1,2-1-1,-7 82 1,14-73-24,2 0-1,3 1 1,12 98 0,-7-134-44,0-1-1,2-1 1,2 1 0,0-1 0,1 0 0,2-1 0,0 0 0,2-1 0,0 0 0,2-1 0,17 22-1,-16-27 30,0-2-1,1 1 0,1-2 0,0 0 1,0-2-1,2 0 0,-1 0 0,2-2 0,-1-1 1,1 0-1,1-2 0,0 0 0,0-2 0,39 6 1,-27-7 22,1-2 1,0-2 0,0 0 0,0-3-1,-1-1 1,1-1 0,-1-2 0,0-1-1,36-15 1,-12 0 35,95-55-1,51-50 10,-79 44-91,-3-6 0,-4-5 0,117-123 0,-197 177 12,-2-2-1,-2-1 1,-1-2-1,35-68 1,-49 75 72,-1 0-1,-2-2 1,-2 0-1,-1 0 1,-3-1 0,7-51-1,-10 6 501,-3-99 0,-4 163-409,-1 1 0,-2 0 1,0-1-1,-1 1 0,-1 0 1,-14-39-1,13 49-109,0-1 0,-1 1-1,0 0 1,-1 0 0,0 1 0,-1 0 0,0 0 0,-1 1 0,0 0 0,-1 1-1,0 0 1,-13-8 0,10 9-68,0 0 0,-1 1 0,1 1 0,-1 0 0,-1 1 0,1 0 0,-19-2 0,-3 2-52,1 2 0,-41 1 0,50 2-148,0 1 1,0 1-1,0 2 0,1 0 0,-1 2 1,1 1-1,-47 19 0,15 3-1074,2 2-1,1 3 0,-54 42 1,-18 19-3516</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12.023"/>
    </inkml:context>
    <inkml:brush xml:id="br0">
      <inkml:brushProperty name="width" value="0.035" units="cm"/>
      <inkml:brushProperty name="height" value="0.035" units="cm"/>
      <inkml:brushProperty name="color" value="#E71224"/>
    </inkml:brush>
  </inkml:definitions>
  <inkml:trace contextRef="#ctx0" brushRef="#br0">1743 1 624,'5'37'363,"-3"-14"-318,23 254 214,-8 942 318,-22-522-479,17-550-130,45 216 1,3 24 89,-30 52-64,-7-77-472,21-2-127,61 108 615,2 21-292,-94-380 107,-5 1 0,-8 125 0,-1-189 263,-3 59 278,-6-1 0,-22 106 0,-63 201-389,36-172 455,10 15-247,9-46 623,24-132-639,-80 353 208,-22-11-430,-78 46-427,140-345 384,-39 70 147,-7-5 1,-198 267 0,13-11 197,176-261-317,73-120 55,-2-3 0,-62 68-1,78-98-46,-2-1-1,-1-1 0,-1-2 1,-1-1-1,-1-1 0,-44 22 1,49-30-179,-29 9 0,-28 2-374</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12.442"/>
    </inkml:context>
    <inkml:brush xml:id="br0">
      <inkml:brushProperty name="width" value="0.035" units="cm"/>
      <inkml:brushProperty name="height" value="0.035" units="cm"/>
      <inkml:brushProperty name="color" value="#E71224"/>
    </inkml:brush>
  </inkml:definitions>
  <inkml:trace contextRef="#ctx0" brushRef="#br0">287 4177 2577,'-85'-341'0,"6"-6"-608,13-10-1361</inkml:trace>
  <inkml:trace contextRef="#ctx0" brushRef="#br0" timeOffset="1">1 2025 784,'48'-352'913,"37"28"-497,29 31-128,16 15-288,9 14-48,3 9-624,-8-4-417</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12.830"/>
    </inkml:context>
    <inkml:brush xml:id="br0">
      <inkml:brushProperty name="width" value="0.035" units="cm"/>
      <inkml:brushProperty name="height" value="0.035" units="cm"/>
      <inkml:brushProperty name="color" value="#E71224"/>
    </inkml:brush>
  </inkml:definitions>
  <inkml:trace contextRef="#ctx0" brushRef="#br0">1 1 1265,'74'306'0</inkml:trace>
  <inkml:trace contextRef="#ctx0" brushRef="#br0" timeOffset="1">503 2130 560,'0'0'512,"40"167"-287,-29-107 255,1-20-96,-9-15-64,-3-13 48,0-7 193,0-2 335,0 0-768,0 3-32,-12 8-96,-13 6 0,-4 2-1024,-2-2-1602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0:56.634"/>
    </inkml:context>
    <inkml:brush xml:id="br0">
      <inkml:brushProperty name="width" value="0.035" units="cm"/>
      <inkml:brushProperty name="height" value="0.035" units="cm"/>
      <inkml:brushProperty name="color" value="#E71224"/>
    </inkml:brush>
  </inkml:definitions>
  <inkml:trace contextRef="#ctx0" brushRef="#br0">1 1 992,'0'0'8631,"0"2"-8295,1 13-250,2-1-1,0 0 0,1 0 0,0 0 1,1 0-1,0-1 0,13 21 0,-4-4 287,-8-17-202,7 17 179,28 46 0,-37-70-326,0 1 1,1-1-1,0 0 0,0 0 0,0 0 0,1-1 0,0 1 0,0-1 0,0-1 0,1 1 0,-1-1 0,13 5 1,-17-8-13,0 0 0,0-1 0,0 1 0,0-1 0,0 1 0,0-1 0,0 0 0,0 0 1,0 0-1,0 0 0,1 0 0,-1-1 0,0 1 0,0-1 0,0 1 0,0-1 1,0 0-1,0 0 0,0 0 0,-1 0 0,1 0 0,0 0 0,0 0 0,-1 0 0,1-1 1,-1 1-1,1-1 0,-1 1 0,0-1 0,1 0 0,-1 1 0,0-1 0,0 0 0,0 0 1,0 0-1,0 0 0,0-2 0,3-9 73,0 0-1,0 0 1,-2 0 0,3-20 0,-5 30-90,3-33-35,-1-1 0,-4-46 0,2 82 48,-3-24-87,3 24 96,-1 0 0,1 1 0,0-1 0,0 0 0,0 0 0,0 1 0,-1-1 0,1 0 0,0 0 0,-1 1 0,1-1 0,-1 0 0,1 1 0,-1-1 0,1 1 0,-1-1 0,1 1 1,-1-1-1,1 1 0,-1-1 0,0 1 0,1-1 0,-1 1 0,0-1 0,1 1 0,-1 0 0,-1-1 0,2 1-14,0 0 1,-1 0-1,1 1 1,-1-1-1,1 0 0,0 0 1,-1 0-1,1 0 1,0 0-1,-1 0 0,1 1 1,0-1-1,-1 0 1,1 0-1,0 0 0,0 1 1,-1-1-1,1 0 1,0 0-1,0 1 0,-1-1 1,1 0-1,0 1 0,0-1 1,0 0-1,0 1 1,-1-1-1,1 1 0,-6 14-19,1 1-1,-6 29 0,5-19 21,-23 109 88,26-112-77,0 1 1,1 0-1,4 45 1,-2-67-22,1 0 1,-1 1-1,1-1 0,-1 0 0,1 0 0,0 1 1,0-1-1,0 0 0,0 0 0,1 0 0,-1 0 1,0 0-1,1 0 0,-1-1 0,1 1 0,0 0 1,0-1-1,-1 1 0,1-1 0,0 0 0,0 0 0,1 0 1,-1 0-1,0 0 0,0 0 0,0 0 0,1 0 1,3 0-1,7 1 27,0-1-1,1 0 1,-1 0 0,15-3 0,-2 2 137,13-2 83,52-9 1,-51 5-164,52-1 0,-91 7-84,1 0-1,0 0 1,-1 0 0,1 0-1,-1 0 1,1 0 0,0 0 0,-1 1-1,1-1 1,-1 1 0,1-1-1,-1 1 1,1-1 0,-1 1 0,1 0-1,-1 0 1,0 0 0,1 0-1,1 2 1,-1 0-29,-1 0 1,0 0-1,0 0 0,0 0 0,0 0 1,0 0-1,-1 0 0,1 1 0,-1-1 1,0 3-1,0 6-127,0 0 0,0 0-1,-1 0 1,-1 0 0,0 0 0,-1-1 0,0 1 0,0-1 0,-1 1-1,-1-1 1,0-1 0,-11 18 0,-61 72-4602</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59.555"/>
    </inkml:context>
    <inkml:brush xml:id="br0">
      <inkml:brushProperty name="width" value="0.035" units="cm"/>
      <inkml:brushProperty name="height" value="0.035" units="cm"/>
      <inkml:brushProperty name="color" value="#E71224"/>
    </inkml:brush>
  </inkml:definitions>
  <inkml:trace contextRef="#ctx0" brushRef="#br0">477 31 8884,'0'0'6827,"-23"-9"-5725,13 5-1047,-1 0 1,1 1-1,0 0 0,-1 0 1,0 1-1,1 1 1,-23-1-1,30 3-49,-1-1 1,1 1-1,-1 0 0,1 1 0,0-1 1,0 1-1,-1-1 0,1 1 1,0 0-1,0 0 0,1 0 1,-4 3-1,-3 5 25,0-1 1,-10 16-1,-28 39 301,3 1-1,-43 86 1,72-120-259,1 1 1,2 0-1,1 1 0,1 0 1,2 0-1,1 1 1,-4 58-1,11-84-69,0 0-1,0 1 0,0-1 1,1 0-1,0 1 1,1-1-1,0 0 1,0 0-1,1 0 1,6 13-1,-6-16 1,1 0 0,-1-1 0,1 1 0,0-1 0,0 0 1,0 0-1,1-1 0,-1 1 0,1-1 0,0 0 0,0 0 0,0-1 0,0 1 0,1-1 0,-1 0 0,7 1 0,9 2-129,1 0 0,-1-2-1,0-1 1,1 0 0,0-2 0,-1 0 0,1-1 0,-1-2 0,26-5 0,-25 3-388,0-2 1,0 0-1,-1-1 0,0-1 1,0-1-1,-1 0 1,-1-2-1,30-22 1,-18 6-1667,36-42 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5:59.973"/>
    </inkml:context>
    <inkml:brush xml:id="br0">
      <inkml:brushProperty name="width" value="0.035" units="cm"/>
      <inkml:brushProperty name="height" value="0.035" units="cm"/>
      <inkml:brushProperty name="color" value="#E71224"/>
    </inkml:brush>
  </inkml:definitions>
  <inkml:trace contextRef="#ctx0" brushRef="#br0">37 232 12662,'0'0'1118,"9"31"-934,-2-9-82,11 35 600,21 112 1,-26-71-539,0 133 0,-17-244-935,-34-85 335,-23-71-582,51 125 821,2-1 1,1 0-1,0-64 0,6 93 190,1 1-1,1-1 1,1 0-1,0 1 1,1-1-1,0 1 1,9-22-1,-8 28 53,1-1 0,0 1 0,0 0 0,1 1-1,0-1 1,0 1 0,1 0 0,0 1 0,1 0 0,0 0-1,0 0 1,11-6 0,-6 5 128,1 0 0,1 2 0,-1-1 0,1 2 0,0 0 0,1 0 0,29-4 0,-7 5 268,0 2 1,46 2-1,-57 2-315,1 0 0,-1 2 0,0 1-1,0 2 1,-1 0 0,0 2 0,0 0 0,-1 2 0,0 1 0,-1 1-1,0 1 1,-1 1 0,-1 1 0,0 1 0,-1 1 0,30 34 0,-40-39-110,-1 1 0,0 0 0,-1 0 1,0 1-1,-1 0 0,-1 0 0,-1 1 0,0 0 1,-1 0-1,-1 1 0,0 0 0,-1-1 1,-1 1-1,0 0 0,-2 0 0,0 0 1,-1 0-1,0 0 0,-1 0 0,-1 0 0,-1 0 1,-1-1-1,-9 24 0,4-19-2,-2-1-1,0 0 0,-1-1 1,0-1-1,-2 0 0,0-1 1,-34 29-1,10-13 1,-2-3 0,-70 41 1,39-33-998,-1-2 1,-2-4 0,0-3-1,-83 19 1,40-24-2862</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00.378"/>
    </inkml:context>
    <inkml:brush xml:id="br0">
      <inkml:brushProperty name="width" value="0.035" units="cm"/>
      <inkml:brushProperty name="height" value="0.035" units="cm"/>
      <inkml:brushProperty name="color" value="#E71224"/>
    </inkml:brush>
  </inkml:definitions>
  <inkml:trace contextRef="#ctx0" brushRef="#br0">148 0 656,'0'0'13879,"-5"44"-13991,-19 174 338,11 58 1095,5 57-46,0 282-265,-11 401-251,2-637-607,-2-52-24,3-56-29,-2 308 928,20-787-7163,-1 120 1600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07.765"/>
    </inkml:context>
    <inkml:brush xml:id="br0">
      <inkml:brushProperty name="width" value="0.035" units="cm"/>
      <inkml:brushProperty name="height" value="0.035" units="cm"/>
      <inkml:brushProperty name="color" value="#E71224"/>
    </inkml:brush>
  </inkml:definitions>
  <inkml:trace contextRef="#ctx0" brushRef="#br0">154 248 14567,'0'0'576,"-134"-148"-2337,120 102-1120,8-7-6708</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6:08.621"/>
    </inkml:context>
    <inkml:brush xml:id="br0">
      <inkml:brushProperty name="width" value="0.035" units="cm"/>
      <inkml:brushProperty name="height" value="0.035" units="cm"/>
      <inkml:brushProperty name="color" value="#E71224"/>
    </inkml:brush>
  </inkml:definitions>
  <inkml:trace contextRef="#ctx0" brushRef="#br0">1329 308 5042,'0'0'926,"-22"-28"-246,-75-93 446,87 109-927,-1 1-1,0-1 0,0 2 1,-1-1-1,0 2 0,-1 0 1,0 0-1,-1 1 0,0 1 1,0 0-1,0 1 1,-24-7-1,37 12-194,-30-8 87,0 2 1,-1 1 0,0 1-1,0 1 1,0 2-1,0 2 1,-1 0 0,-47 8-1,64-5-75,-1 1 0,0 0-1,1 1 1,0 1 0,0 0 0,0 2 0,1-1-1,-20 15 1,15-7 6,0 1 0,1 0 0,1 1-1,0 2 1,-16 21 0,0 9 8,2 1-1,2 1 1,3 1 0,-24 63 0,7-4 59,4 2 0,6 1 0,4 2 0,6 1 1,4 1-1,-6 209 0,25-280-85,2-1 0,2 1 0,3-1 1,1 0-1,2 0 0,3-1 0,1 0 0,35 77 0,-17-62 37,2-2 0,3-2 0,2-1 0,3-2 0,2-2 0,2-1 0,2-3 0,3-2 0,1-2 0,2-2 0,2-3 0,1-2 0,81 38 0,-91-54 15,0-1 1,2-3-1,-1-2 1,2-2-1,0-3 0,91 7 1,-112-14 16,0-2 0,0-1 1,0-1-1,48-10 0,-55 6 1,0 0 0,-1-2 0,-1 0-1,1-1 1,-1-1 0,30-21 0,-20 9 37,-2 0 0,0-2 0,-2-1 1,-1-1-1,-1-2 0,-1 0 0,-1-1 0,-2-1 1,-1 0-1,26-61 0,-22 34 32,-3 0-1,-2-1 1,-3-1-1,-2-1 1,6-98-1,-14-143-38,-6 201-101,-5 0-1,-4 0 1,-4 1 0,-39-131-1,33 162 1,-3 2 0,-3 0-1,-3 2 1,-3 1 0,-76-109-1,84 139 1,-2 2-1,0 1 0,-2 2 0,-59-45 0,62 55-1,0 1 0,-2 1 0,1 2-1,-2 1 1,0 1 0,-59-16-1,59 21-94,0 1 0,0 2 0,0 0 0,-1 2-1,1 1 1,-1 2 0,0 1 0,1 1 0,0 1-1,-1 2 1,2 1 0,-1 1 0,1 2 0,0 0-1,-40 23 1,-123 85-2152,-13 32-1412</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17.491"/>
    </inkml:context>
    <inkml:brush xml:id="br0">
      <inkml:brushProperty name="width" value="0.035" units="cm"/>
      <inkml:brushProperty name="height" value="0.035" units="cm"/>
      <inkml:brushProperty name="color" value="#E71224"/>
    </inkml:brush>
  </inkml:definitions>
  <inkml:trace contextRef="#ctx0" brushRef="#br0">60 1573 4402,'39'3'1161,"-12"0"-1044,253 11 403,280-37 1666,-466 12-1959,0-4 0,-1-4 1,172-59-1,-231 65-167,-2-1 1,0-2 0,0-1-1,-2-2 1,0 0-1,-1-2 1,-2-1-1,0-2 1,-1 0-1,-1-2 1,-2-1-1,32-45 1,-26 24 96,-1-1-1,-3-1 1,-1-1 0,-3-2-1,-3 0 1,19-87-1,-30 112 47,-2-1 0,-1 0 0,-2 0-1,0 0 1,-2 0 0,-2 0 0,-4-32 0,2 48-97,0 0 0,-1 1 0,0-1 0,0 1 0,-2 1 0,1-1 0,-2 1 0,1 0 0,-2 0 0,1 1 1,-17-14-1,2 2 92,-2 2 0,0 1 0,-52-30-1,29 25-131,-2 1-1,0 2 1,-2 3-1,0 2 1,0 2-1,-103-12 1,-1 12-141,-173 8 1,263 7-42,0 2 0,0 4 0,1 2 0,0 4 0,-68 21 0,95-20-397,0 1 0,1 1 0,-59 37 0,68-35-376,2 2 1,-1 1 0,2 1-1,1 1 1,-22 27 0,-28 50-5489</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18.792"/>
    </inkml:context>
    <inkml:brush xml:id="br0">
      <inkml:brushProperty name="width" value="0.035" units="cm"/>
      <inkml:brushProperty name="height" value="0.035" units="cm"/>
      <inkml:brushProperty name="color" value="#E71224"/>
    </inkml:brush>
  </inkml:definitions>
  <inkml:trace contextRef="#ctx0" brushRef="#br0">345 1784 10405,'0'0'475,"10"3"-171,51 17 40,54 16 422,-53-23-371,0-4 1,69 3-1,127-8 25,-193-4-375,140-4 29,-1-8-1,0-9 1,-2-9 0,303-86-1,-457 102-64,-1-2-1,0-3 1,-2-1-1,0-2 1,-1-3-1,58-43 1,-80 51-24,0-1 1,-2-1-1,0-1 0,-1-1 0,-1 0 1,-1-2-1,-1 0 0,-2-1 0,0 0 0,-1-1 1,-1-1-1,-2 0 0,8-28 0,-10 24 1,-2 0-1,-1 0 0,-2 0 0,-1 0 0,-1-1 0,-2 1 1,0 0-1,-3-1 0,0 1 0,-2 0 0,-1 1 0,-1-1 1,-2 2-1,-1-1 0,-27-50 0,10 34 36,-1 1 0,-2 1 0,-2 2 0,-2 2 0,-1 1 0,-45-36 0,33 35 21,-3 1 0,-1 3 0,-1 3 0,-106-49 1,107 62 5,0 1 0,-1 3 0,0 2 0,-109-11 1,38 16-38,-137 9 1,172 5 26,1 3 0,0 4 1,0 4-1,2 4 0,0 3 1,2 4-1,-81 40 0,98-36 15,2 3 0,2 3 0,-85 66-1,103-66-32,0 2-1,3 2 0,1 1 0,-57 82 0,71-85-48,2 2-1,2 0 1,2 1-1,2 2 1,2 0-1,2 0 1,2 2-1,1 0 0,3 0 1,2 1-1,2 0 1,2 0-1,5 61 1,0-76-252,2 0 0,1-1 0,2 0 0,1 0 0,2 0 0,1-1 0,1-1 0,2 0 0,1 0 0,1-1 0,1-1 0,34 41 0,44 41-2336,-87-101 2380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19.808"/>
    </inkml:context>
    <inkml:brush xml:id="br0">
      <inkml:brushProperty name="width" value="0.035" units="cm"/>
      <inkml:brushProperty name="height" value="0.035" units="cm"/>
      <inkml:brushProperty name="color" value="#E71224"/>
    </inkml:brush>
  </inkml:definitions>
  <inkml:trace contextRef="#ctx0" brushRef="#br0">1364 447 7507,'0'0'403,"-33"-6"-283,-108-18 38,118 20-14,-1 2 1,-44 1-1,35 1-49,7 1 14,0 1-1,1 2 1,-48 11 0,-72 31 487,125-39-523,-41 15 291,1 2 0,2 3-1,-99 62 1,126-68-304,1 1-1,1 2 1,1 1 0,1 1-1,1 2 1,1 0-1,-39 62 1,46-59-35,1 1-1,2 1 1,1 0-1,2 1 1,1 0-1,-10 56 1,11-18-46,3 1 0,2 87 0,5-115 7,13 87-1,-9-106 20,2-1 1,1 0-1,2-1 0,20 45 1,-12-39 0,1 0 0,1-2 0,1 0 1,2-1-1,1-2 0,1 0 0,0-1 0,2-2 1,1 0-1,1-2 0,1-1 0,0-1 1,40 16-1,-16-11 20,1-2 0,1-3 0,1-2 0,1-3 0,0-2 1,0-2-1,65 0 0,2-6 53,0-6-1,0-5 1,202-40 0,490-147 422,-636 146-208,269-111-1,-375 125-93,-1-3-1,68-47 1,-92 50-18,-1-2 0,-1-2 0,59-65 0,-71 64-104,-2-1 0,-2-1 0,-1-2 0,-3 0 0,-2-3 0,27-65-1,-38 75-30,-1-1 0,-3 0-1,0-1 1,-3 0 0,-1 0 0,-2-1-1,-2 1 1,-2-1 0,-4-40-1,1 59-5,0 1-1,-2-1 1,-1 1 0,0 0-1,-1 0 1,-1 1-1,-20-34 1,12 27 36,-1 2-1,-2 0 1,0 1-1,-45-41 0,24 31 1,-1 2-1,-2 1 1,-1 3-1,-1 1 0,-1 3 1,-58-22-1,35 21 36,-2 3 1,0 3-1,-87-10 0,-228 1 7,249 26-355,0 7 0,0 5 0,0 7 0,-188 48 1,189-27-1988,-211 92 0,165-43-1380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24.096"/>
    </inkml:context>
    <inkml:brush xml:id="br0">
      <inkml:brushProperty name="width" value="0.035" units="cm"/>
      <inkml:brushProperty name="height" value="0.035" units="cm"/>
      <inkml:brushProperty name="color" value="#E71224"/>
    </inkml:brush>
  </inkml:definitions>
  <inkml:trace contextRef="#ctx0" brushRef="#br0">725 94 784,'0'0'9229,"21"0"-8701,6-2-384,0-1 1,0-1 0,0-2-1,32-10 1,6-1-57,-63 16-88,231-43 203,-242 45 219,7-1-381,1 0 0,-1 1 1,1-1-1,-1 1 0,1-1 0,-1 1 0,1 0 0,-1 0 0,1-1 0,-1 1 0,1 0 0,0 0 0,-2 2 0,-7 14-53,0 0-1,1 1 0,0 0 0,2 1 0,-7 25 0,5-16-10,3 1-1,-7 59 1,6 62 64,4-66 17,-17 569 279,34-411-279,-3-32 128,-4-39-33,7 89-160,17 172 190,-7-234-4,-3 231 0,-21-354-42,-1 1-32,10 97-1,-2-91 60,-6 117-1,-2-89-73,1-65-43,0 64 344,-21 181 0,6-182-260,-3 181 0,19-74 127,-3 230 989,-15-249-912,7-109-62,6 11 66,4-77-222,0-20-99,0 1-1,-1-1 1,1 1-1,-1-1 1,0 1-1,0-1 1,1 1-1,-1-1 1,0 0-1,0 0 1,0 1-1,-2 0 1,-4 6 114,-16 26 246,-16 21-12,-50 54 0,50-62-264,-58 88-1,55-72 168,-13 18 13,15-18-3,-65 73 1,101-131-222,0 0 0,-1 0 0,1-1 0,-1 0 1,0 0-1,-7 4 0,10-7-46,0 0-1,1-1 1,-1 1 0,0 0 0,0-1 0,0 1-1,0-1 1,0 0 0,0 0 0,0 0 0,0 0-1,0 0 1,0 0 0,0 0 0,0 0 0,0-1-1,1 1 1,-1-1 0,0 0 0,0 1 0,0-1-1,0 0 1,1 0 0,-1 0 0,0 0-1,-1-2 1,-14-12 14,1-1 0,-27-32 0,7 6-69,7 10-680,-2 2 0,-1 1 0,-2 2 0,-66-43 0,67 51-785,12 7-1599,-30-21 1,17 2-6175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25.313"/>
    </inkml:context>
    <inkml:brush xml:id="br0">
      <inkml:brushProperty name="width" value="0.035" units="cm"/>
      <inkml:brushProperty name="height" value="0.035" units="cm"/>
      <inkml:brushProperty name="color" value="#E71224"/>
    </inkml:brush>
  </inkml:definitions>
  <inkml:trace contextRef="#ctx0" brushRef="#br0">0 1860 112,'0'0'5693,"12"-36"-4513,39-122-1058,-37 120 522,2 1-1,34-57 0,-20 38-73,60-127 881,-9-3 1,84-289-1,-70 209-923,-38 117-34,-49 128-201,0-1 1,-2 0-1,0 0 1,-1-1-1,-2 0 1,2-25-1,-5 48-346,-23 14-470,20-9-18,0 0 0,0 0 1,-1 0-1,0 0 0,0-1 1,0 0-1,-1 0 0,1 0 1,-1 0-1,0-1 0,-6 4 1,-31 15-4119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08.379"/>
    </inkml:context>
    <inkml:brush xml:id="br0">
      <inkml:brushProperty name="width" value="0.035" units="cm"/>
      <inkml:brushProperty name="height" value="0.035" units="cm"/>
      <inkml:brushProperty name="color" value="#E71224"/>
    </inkml:brush>
  </inkml:definitions>
  <inkml:trace contextRef="#ctx0" brushRef="#br0">14 744 6883,'0'0'2623,"-2"-14"-2375,-2-4-59,2 10 187,0 0-1,0-1 1,1 1 0,0-1 0,1-11 645,4 35-1136,7 7 138,2-1 0,25 34-1,41 39 184,-70-83-167,244 258 169,-245-264-168,-5-9 197,-3-15 292,-1 8-524,-12-176 219,-1 11-157,13 140-61,5-255 7,0 255-1,1 0 0,2 0 0,1 1 1,1 0-1,3 1 0,16-37 0,-11 37 1,41-63 0,-53 94-2333,-5 11-2558,-1-3 4419,1 15-4188</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26.620"/>
    </inkml:context>
    <inkml:brush xml:id="br0">
      <inkml:brushProperty name="width" value="0.035" units="cm"/>
      <inkml:brushProperty name="height" value="0.035" units="cm"/>
      <inkml:brushProperty name="color" value="#E71224"/>
    </inkml:brush>
  </inkml:definitions>
  <inkml:trace contextRef="#ctx0" brushRef="#br0">1337 484 9700,'0'0'3517,"-26"-22"-2530,-84-70-374,77 65-318,-1 3 0,-1 0-1,-1 2 1,-1 2-1,-1 1 1,-1 2-1,-77-22 1,17 16 2,-184-18 1,58 12 357,193 24-561,-13-2 14,0-2-1,-50-16 1,87 20-689,10 1-848,12-2-2107,-12 5 3044,25-8-3598,7-4-3518</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27.005"/>
    </inkml:context>
    <inkml:brush xml:id="br0">
      <inkml:brushProperty name="width" value="0.035" units="cm"/>
      <inkml:brushProperty name="height" value="0.035" units="cm"/>
      <inkml:brushProperty name="color" value="#E71224"/>
    </inkml:brush>
  </inkml:definitions>
  <inkml:trace contextRef="#ctx0" brushRef="#br0">288 315 7972,'0'-60'3543,"0"45"-3366,1-11-52,-2 0 0,0 0 1,-2 0-1,0 1 0,-8-28 1,10 50-114,0-1 0,-1 1 0,1 0 0,0 0 0,-1 0 1,0-1-1,0 2 0,0-1 0,0 0 0,0 0 0,0 1 1,-1-1-1,1 1 0,-1-1 0,0 1 0,0 0 0,0 0 0,0 1 1,-4-3-1,5 3 3,-1 1 1,0-1-1,0 1 1,0 0-1,0-1 1,0 2-1,0-1 1,0 0-1,0 0 1,1 1-1,-6 1 1,1 0 28,0 1 1,0 0-1,0 1 1,0-1-1,-10 8 0,11-6 15,0-1 0,1 1 0,-1 0 0,1 1 0,0-1 0,1 1 0,-1 0 0,1 0 0,0 1 0,1-1-1,-6 14 1,-26 73 680,28-68-660,2 0 0,0 0 0,2 1 0,0 30 0,-6 279 172,7-190-171,2-130-85,1 0 0,0 0 1,0 0-1,9 28 0,-8-36 5,1 1-1,0-1 1,0-1 0,0 1 0,1 0 0,1-1-1,-1 0 1,1 0 0,0 0 0,0 0 0,9 6-1,-4-4 7,1-1-1,0 0 1,1-1-1,0-1 1,0 1 0,0-2-1,0 0 1,1 0-1,0-1 1,-1-1-1,17 1 1,21 1-557,75-6 1,-112 2 384,9-1-721,-1 0 0,0-2 0,1 0 0,-1-1 0,0-2 0,35-13 1,-38 10-2868,26-17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28.140"/>
    </inkml:context>
    <inkml:brush xml:id="br0">
      <inkml:brushProperty name="width" value="0.035" units="cm"/>
      <inkml:brushProperty name="height" value="0.035" units="cm"/>
      <inkml:brushProperty name="color" value="#E71224"/>
    </inkml:brush>
  </inkml:definitions>
  <inkml:trace contextRef="#ctx0" brushRef="#br0">1 1 11397,'0'0'2113,"42"170"-1697,-22-93 257,6 2-65,-4 358-176,-2-372-400,-6-374 48,-5 344-80,-1-16-560,-2-16-1121,-6-37-6931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28.529"/>
    </inkml:context>
    <inkml:brush xml:id="br0">
      <inkml:brushProperty name="width" value="0.035" units="cm"/>
      <inkml:brushProperty name="height" value="0.035" units="cm"/>
      <inkml:brushProperty name="color" value="#E71224"/>
    </inkml:brush>
  </inkml:definitions>
  <inkml:trace contextRef="#ctx0" brushRef="#br0">310 0 11253,'0'0'929,"-114"182"-33,55-94 32,2 0-479,11-8-321,18-21-128,22-19 0,6-14-433,15-18 369,47-8 48,32-8 16,19-35-800,9-11-176,-11-3-273,-17 6-896,-23 3-1056</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29.524"/>
    </inkml:context>
    <inkml:brush xml:id="br0">
      <inkml:brushProperty name="width" value="0.035" units="cm"/>
      <inkml:brushProperty name="height" value="0.035" units="cm"/>
      <inkml:brushProperty name="color" value="#E71224"/>
    </inkml:brush>
  </inkml:definitions>
  <inkml:trace contextRef="#ctx0" brushRef="#br0">14 926 6515,'0'0'2932,"-2"26"-2177,-8 83-315,9-97-405,1-1 0,-1 0-1,2 1 1,0-1 0,4 21 0,-4-29-29,0 0 0,0 0 0,0 0 0,1 0 0,-1 0 0,1-1 0,-1 1 0,1 0 0,0-1 0,0 1 0,1-1 0,-1 0 0,0 1 0,1-1 0,-1 0 0,1-1 0,0 1 0,5 2 0,-5-2 3,0-1-1,0 0 1,1 0-1,-1 0 1,1 0-1,-1-1 1,1 1-1,-1-1 1,1 0-1,0 0 1,-1 0 0,1 0-1,-1-1 1,1 0-1,-1 1 1,1-1-1,-1 0 1,0-1-1,1 1 1,-1-1-1,0 1 1,0-1-1,0 0 1,0 0 0,0 0-1,-1-1 1,5-3-1,4-6-142,-1-1 1,1 0-1,-2 0 0,13-23 1,-16 24-46,15-25 520,-21 36 393,9 3-374,13 17-203,-20-16-136,0-1 1,1 1 0,0-1-1,-1 0 1,1 1-1,0-1 1,0-1-1,0 1 1,0 0-1,1-1 1,-1 1 0,0-1-1,1 0 1,3 1-1,-6-2-16,1 0 0,-1 1-1,1-1 1,-1 0 0,0 0-1,1 0 1,-1 0-1,1 0 1,-1-1 0,0 1-1,1 0 1,-1-1 0,0 1-1,1-1 1,-1 1 0,0-1-1,0 1 1,1-1 0,-1 0-1,0 0 1,0 0-1,0 1 1,0-1 0,0 0-1,0 0 1,0-1 0,0 1-1,0 0 1,-1 0 0,1 0-1,0-1 1,0-1-1,1-4-24,0 0-1,-1 0 0,1 0 0,-2-1 1,1-8-1,0 6-24,2-56-630,-3 0-1,-3 1 0,-18-101 1,-7-17 376,28 182 396,0 0 0,0 0 0,0 0 1,0 0-1,-1 0 0,1 0 0,0 0 0,0 0 1,0 0-1,-1 0 0,1 0 0,-1 0 0,1 0 1,-1 0-1,1 0 0,-2-1 0,-1 25 700,2-3-703,-1 15 110,2-1-1,5 46 1,-4-70-194,1-1 1,-1 0-1,2 0 1,-1 0-1,1 0 1,1 0-1,0-1 0,0 1 1,1-1-1,-1 0 1,2 0-1,-1-1 1,12 13-1,-5-11-133,-5-11-50,-6 1 163,0-1 1,0 0-1,-1 0 0,1 0 1,-1 0-1,1 0 0,-1 0 0,0 0 1,0 0-1,0-4 0,-4-316-902,2 301 1441,2 27 177,3 37-404,4-1-113,2-1 1,2 0 0,25 62 0,-14-42-138,-11-30-31,-4-10-10,0 1-1,2-1 1,17 30 0,-26-49-56,1-1 1,0 1 0,1-1 0,-1 0 0,0 1-1,0-1 1,0 0 0,1 0 0,-1 0 0,1 0-1,-1 0 1,1 0 0,-1 0 0,1 0 0,-1-1-1,1 1 1,0 0 0,0-1 0,-1 0 0,1 1-1,0-1 1,-1 0 0,1 0 0,0 0 0,0 0-1,0 0 1,-1 0 0,1-1 0,0 1 0,0 0 0,-1-1-1,3-1 1,5-1-280,-1-2 1,0 1-1,0-1 0,14-11 0,-16 11 251,-4 4 43,23-18-539,33-18-1,-50 32 780,0 1 1,0 0-1,0 1 0,1 0 0,0 0 1,-1 1-1,1 0 0,0 0 0,12 0 1,-20 6 178,-1 1-289,-1 0 1,1 1-1,-1-1 0,0 0 1,0 0-1,0 0 0,-1 0 0,0 0 1,0 0-1,0-1 0,-1 1 1,1-1-1,-1 1 0,0-1 0,-1 0 1,1 0-1,0 0 0,-1 0 1,0-1-1,0 0 0,0 1 1,-1-2-1,1 1 0,-1 0 0,1-1 1,-10 3-1,14-4-75,-1-1-1,1 0 1,-1 0-1,1 0 1,-1 1-1,1-1 1,-1 0-1,1 0 1,-1 0-1,1 0 1,-1 0-1,1 0 1,-1 0-1,0 0 1,1-1-1,-1 1 1,1 0-1,-1 0 1,1 0-1,-1-1 1,1 1-1,-1 0 1,1 0-1,0-1 1,-1 1-1,1 0 1,-1-1 0,1 1-1,0 0 1,-1-1-1,1 1 1,0-1-1,-1 0 1,-5-20-110,5 17 88,-3-33-460,0 1 0,4-58 0,0 85 463,1-1 0,0 0 0,1 1 0,0-1 0,0 1 0,1 0 0,0 0-1,0 0 1,1 0 0,1 0 0,0 1 0,0 0 0,0 0 0,1 0 0,0 1 0,0 0 0,9-8 0,-13 14-5,-1-1-1,1 1 1,-1 0 0,1 0 0,-1 0-1,1 0 1,-1 0 0,1 0 0,0 1-1,0-1 1,-1 0 0,1 1 0,0 0-1,0-1 1,0 1 0,-1 0 0,1 0-1,0 0 1,0 0 0,0 0 0,0 0 0,0 0-1,-1 1 1,1-1 0,0 1 0,0 0-1,-1-1 1,1 1 0,2 1 0,3 3 5,1 0 1,-1 1 0,-1 0-1,1 0 1,5 7-1,11 9 102,-18-18-107,1 0 0,-1 0-1,1-1 1,0 0-1,0 0 1,0-1-1,0 0 1,1 0-1,-1 0 1,1 0-1,12 0 1,-16-2 1,1 0 0,0 0 0,-1 0 0,1-1 0,-1 1-1,1-1 1,0 0 0,-1 0 0,0 0 0,1-1 0,-1 1 0,0-1 0,0 0 0,0 0 0,0 0 0,0 0 0,0 0 0,0-1-1,-1 1 1,1-1 0,-1 0 0,4-5 0,1-5-64,0 0 1,-1 0-1,-1-1 0,0 1 0,-1-2 0,0 1 0,-1 0 0,2-20 1,-2-2-238,-2-1 1,-4-45 0,2 66 132,-2 0 0,0 0 0,0 0 0,-11-28 0,10 35 269,1 0 1,-2 0-1,1 1 0,-1 0 0,-1 0 1,1 0-1,-1 1 0,0 0 0,-10-9 1,16 16-65,-1-1 1,1 1-1,0-1 1,-1 1-1,1-1 1,-1 1-1,1-1 1,-1 1 0,1 0-1,-1-1 1,1 1-1,-1 0 1,1-1-1,-1 1 1,1 0-1,-1 0 1,0 0-1,1-1 1,-1 1 0,1 0-1,-1 0 1,0 0-1,1 0 1,-1 0-1,1 0 1,-1 0-1,0 0 1,1 0-1,-1 1 1,1-1 0,-1 0-1,0 0 1,1 0-1,-1 1 1,1-1-1,-1 0 1,1 1-1,-2 0 1,1 1-12,0 0-1,0 0 1,0 1 0,0-1-1,1 1 1,-1-1 0,1 0 0,-1 1-1,1 2 1,-4 110 22,4-96-71,0-6 6,0 0 0,1-1 0,1 1 0,0 0 0,1 0 0,8 23 0,-7-27 1,0 0 0,1-1 0,0 0 0,0 0 0,1 0 0,0-1 0,0 0 0,1 0 1,0 0-1,8 5 0,-7-5-75,1 0-1,0-1 1,0-1 0,0 1 0,1-2 0,-1 1 0,1-1 0,1 0 0,-1-1 0,0-1-1,1 1 1,-1-2 0,1 1 0,14-1 0,-23-1 43,0-1-1,0 1 1,-1 0 0,1-1-1,0 1 1,0-1 0,0 0-1,0 0 1,-1 1-1,1-1 1,0 0 0,-1-1-1,1 1 1,-1 0 0,1 0-1,-1-1 1,1 1 0,-1-1-1,0 1 1,0-1 0,0 1-1,0-1 1,0 0-1,0 0 1,0 1 0,-1-1-1,1 0 1,-1 0 0,1 0-1,0-3 1,1-7-327,-1-1 0,0 0 1,-1-22-1,-1 16-173,1-12 253,-2 0-1,-1 0 0,-1 1 0,-1-1 0,-2 1 0,-16-44 1,10 40 335,8 17 871,-1 1 0,-1 0 0,-13-24 1,19 40-868,-1-2 1508,1 12-1106,1 25-438,4 123 87,-2-133-97,1 0 1,2-1 0,0 0-1,13 36 1,-5-27-516,2-1 0,27 44 0,-32-63-323,-10-13 737,0 0 1,0 0 0,-1 0 0,1-1 0,0 1-1,0 0 1,0 0 0,0 0 0,0-1 0,0 1-1,0 0 1,0 0 0,0-1 0,0 1 0,0 0-1,1 0 1,-1 0 0,0-1 0,0 1 0,0 0-1,0 0 1,0 0 0,0 0 0,0-1 0,0 1-1,1 0 1,-1 0 0,0 0 0,0 0 0,0 0-1,0-1 1,1 1 0,-1 0 0,0 0 0,0 0-1,0 0 1,0 0 0,1 0 0,-1 0 0,0 0-1,0 0 1,0 0 0,1 0 0,-1 0 0,0 0-1,0 0 1,1 0 0,-1 0 0,0 0 0,0 0-1,0 0 1,1 0 0,-1 0 0,0 0 0,0 0-1,0 0 1,0 0 0,1 0 0,-1 0 0,0 1-1,0-1 1,0 0 0,1 0 0,-1-33-3857</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29.932"/>
    </inkml:context>
    <inkml:brush xml:id="br0">
      <inkml:brushProperty name="width" value="0.035" units="cm"/>
      <inkml:brushProperty name="height" value="0.035" units="cm"/>
      <inkml:brushProperty name="color" value="#E71224"/>
    </inkml:brush>
  </inkml:definitions>
  <inkml:trace contextRef="#ctx0" brushRef="#br0">429 476 2465,'0'0'5061,"27"-2"-4439,85-3-262,-104 5-324,0 1 0,0-1 0,-1 1 0,1 1 0,0 0 0,-1 0 1,13 5-1,-15-5-14,0 0 1,-1 0 0,1-1 0,0 0 0,0 0-1,8 1 1,-12-2-11,0 1-1,1-1 0,-1 0 1,0 0-1,0 0 1,1 0-1,-1 0 0,0 0 1,0 0-1,1-1 1,-1 1-1,0 0 1,0-1-1,0 1 0,1 0 1,-1-1-1,0 0 1,0 1-1,0-1 0,0 0 1,0 1-1,0-1 1,0 0-1,2-2 1,-2 0 18,0-1 0,-1 1 0,1 0 1,0-1-1,-1 1 0,0-1 1,0 1-1,0-6 0,0 8-33,0-10-42,0-1 1,-1 1-1,0 0 0,-1 0 0,0 0 1,0-1-1,-2 2 0,1-1 0,-1 0 1,-1 1-1,0 0 0,-7-11 0,-91-131-1042,91 136 1109,-1 2-1,0 0 1,-1 0-1,0 2 1,-1-1-1,0 2 1,-26-15-1,32 22 95,-1 0 0,1 1 0,-1 0-1,0 0 1,0 1 0,-1 0 0,1 1 0,0 0-1,0 1 1,-1 0 0,1 0 0,0 1-1,-1 1 1,-9 2 0,1 1 30,1 0-1,0 2 1,0 0-1,1 1 1,0 1 0,-23 15-1,19-10-21,1 1-1,-24 21 1,40-32-162,0 0 1,0 0 0,1 0-1,-1 1 1,1-1 0,0 1-1,0 0 1,0 0 0,1 0-1,0 0 1,0 0 0,0 0-1,0 1 1,1-1 0,0 1-1,0 5 1,1-10-22,0 1 0,0-1 1,0 0-1,1 0 0,-1 0 0,0 0 0,1 0 0,-1 1 0,1-1 1,-1 0-1,1 0 0,0 0 0,-1 0 0,1 0 0,0-1 0,0 1 0,-1 0 1,1 0-1,0 0 0,0-1 0,0 1 0,0 0 0,0-1 0,0 1 1,0-1-1,1 1 0,-1-1 0,0 0 0,0 1 0,0-1 0,3 0 1,4 2-150,1-2 1,0 1 0,13-2 0,-9 1-296,44-1-1420,0-4-1028</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30.395"/>
    </inkml:context>
    <inkml:brush xml:id="br0">
      <inkml:brushProperty name="width" value="0.035" units="cm"/>
      <inkml:brushProperty name="height" value="0.035" units="cm"/>
      <inkml:brushProperty name="color" value="#E71224"/>
    </inkml:brush>
  </inkml:definitions>
  <inkml:trace contextRef="#ctx0" brushRef="#br0">2072 117 4194,'-46'-3'2062,"34"2"-1925,-158-5 1187,132 8-873,-1 1-1,1 2 1,-69 18-1,93-19-332,-5 2 112,-1-1 0,-29 4-1,42-8-175,0-1-1,-1 0 1,1 0-1,0-1 1,-1 1-1,1-2 1,0 1-1,0-1 0,0 0 1,-12-6-1,1-2 61,1-1-1,0-1 1,-23-22-1,28 23-48,-1 0-1,0 1 0,0 0 1,-1 1-1,0 1 0,-18-8 1,26 14-39,0 1 1,-1 0 0,1 0-1,0 0 1,0 1 0,-1 0-1,1 0 1,0 1 0,-1 0 0,1 0-1,0 0 1,0 1 0,0-1-1,-9 6 1,-7 3 69,1 1 0,1 1 0,-20 15 0,-165 135 603,181-140-612,0 0 1,2 2-1,0 0 1,2 1-1,1 2 0,1 0 1,-29 57-1,-66 199 258,44-101-172,35-106-60,-64 107 0,72-140-86,-20 41-15,4 2 0,3 2 0,4 1 1,-27 110-1,45-129-4,3 0 1,3 0-1,4 2 1,2-1-1,4 0 1,9 90-1,-5-133 49,2-1 0,1 0 0,1 0 0,1 0 0,1-1 0,23 44 0,-21-50-44,1-1 1,1 0-1,0-1 1,2-1-1,0 0 1,0-1-1,2 0 1,32 23-1,-25-24 5,0-1-1,1 0 0,0-2 1,1-2-1,1 0 0,-1-1 1,2-2-1,34 6 0,-4-6 32,1-2 0,-1-3 0,61-5 1,-56-3-28,-1-2 1,0-3 0,0-3-1,-2-2 1,0-3 0,81-37-1,-52 12 51,-2-3 0,-2-4 0,106-84 0,-112 72 182,-4-4-1,-3-3 1,-2-2-1,96-133 1,-122 141-14,-2-1-1,-3-3 1,-3-1 0,-3-1 0,-3-2 0,30-113 0,-48 130-37,-2 0 1,-2 0-1,-3-1 1,-3-68-1,-2 104 37,-1-1 0,-2 1 0,-8-38 0,8 46-147,-1 0 0,-1 1 0,0-1 0,-1 1 0,0 0 0,-1 1-1,-10-13 1,5 8-50,-2 0 0,0 1-1,-1 1 1,0 0 0,-1 1-1,0 1 1,-1 0-1,0 1 1,-1 1 0,0 1-1,-23-8 1,5 5-64,-1 2-1,0 1 1,0 2-1,-74-2 1,78 7-432,1 1 0,0 2 0,0 1 0,0 2 0,0 0 0,1 3 1,-1 0-1,2 2 0,-1 1 0,2 2 0,0 1 0,-45 29 0,-44 48-3904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34.469"/>
    </inkml:context>
    <inkml:brush xml:id="br0">
      <inkml:brushProperty name="width" value="0.035" units="cm"/>
      <inkml:brushProperty name="height" value="0.035" units="cm"/>
      <inkml:brushProperty name="color" value="#E71224"/>
    </inkml:brush>
  </inkml:definitions>
  <inkml:trace contextRef="#ctx0" brushRef="#br0">1 638 8004,'30'-17'488,"101"-57"-336,-127 71-146,1 1 1,-1-1-1,1 1 0,0 0 0,0 0 1,0 1-1,0-1 0,9 0 1,-11 2-5,-1 0 1,0 1-1,0 0 1,0-1-1,0 1 1,0 0-1,0 0 1,0 0-1,-1 0 1,1 0-1,0 1 1,0-1 0,-1 1-1,1-1 1,-1 1-1,1-1 1,-1 1-1,0 0 1,0 0-1,0-1 1,0 1-1,0 0 1,1 4-1,12 24 22,10 37-1,-15-37-5,24 48 0,-32-75-17,1 0 1,0 0-1,0-1 1,0 1-1,0-1 1,0 0-1,0 1 0,4 2 1,-6-5-2,1 1 1,0-1 0,0 1-1,0-1 1,0 0-1,-1 1 1,1-1-1,0 0 1,0 0-1,0 1 1,0-1 0,0 0-1,0 0 1,0 0-1,0 0 1,0 0-1,0 0 1,-1-1-1,1 1 1,0 0 0,2-1-1,-1 0 1,0 0 0,0 0 0,-1-1 1,1 1-1,0 0 0,-1-1 0,1 0 0,0 1 0,-1-1 0,0 0 1,2-2-1,18-38 16,22-99 31,-1 6-5,-39 126-41,0 2 0,1-1 1,-1 0-1,2 1 0,-1-1 1,1 1-1,9-10 0,-10 13-1,0 1-1,1 0 0,-1-1 1,0 2-1,1-1 0,0 1 1,5-3-1,25-10 140,0-2-1,-2-2 1,0-1 0,0-1-1,-2-2 1,-1-1-1,-1-1 1,28-32 0,-29 25 179,1 1 0,53-42 0,-82 72-304,0 1 0,0 0 0,0 0-1,1 0 1,-1 0 0,0-1 0,0 1-1,0 0 1,0 0 0,1 0 0,-1 0-1,0 0 1,0 0 0,0 0 0,1-1-1,-1 1 1,0 0 0,0 0 0,0 0-1,1 0 1,-1 0 0,0 0 0,0 0-1,0 0 1,1 0 0,-1 0 0,0 0-1,0 0 1,0 0 0,1 0 0,-1 1-1,0-1 1,0 0 0,0 0 0,1 0-1,-1 0 1,0 0 0,0 0 0,0 0-1,1 1 1,-1-1 0,0 0-1,0 0 1,0 0 0,0 0 0,0 1-1,0-1 1,1 0 0,-1 0 0,0 0-1,0 1 1,-1 10-3268</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36.412"/>
    </inkml:context>
    <inkml:brush xml:id="br0">
      <inkml:brushProperty name="width" value="0.035" units="cm"/>
      <inkml:brushProperty name="height" value="0.035" units="cm"/>
      <inkml:brushProperty name="color" value="#E71224"/>
    </inkml:brush>
  </inkml:definitions>
  <inkml:trace contextRef="#ctx0" brushRef="#br0">1 1170 5122,'0'0'3458,"0"-4"-2927,0-2-455,-1 2 10,1 0 0,0 0 0,0 0 1,0 0-1,1 0 0,0 1 0,-1-1 1,1 0-1,0 0 0,1 1 0,-1-1 1,1 0-1,3-5 0,10-8 105,22-20-1,4-3-83,111-114 31,216-171-1,-331 295-88,8-4 120,-2-1 1,-2-3-1,44-51 0,-66 68-112,0 2 0,1 1-1,2 0 1,-1 1 0,25-13 0,39-31 69,-77 54-69,-2 0 1,1 0-1,8-12 1,-10 12 5,0 0 0,0 1 0,1 0 0,0 0 0,12-9 0,-7 8 15,-8 4-59,0 1-1,0-1 0,0 1 0,1 0 0,-1 0 0,1 0 1,0 1-1,-1-1 0,1 1 0,0 0 0,0 0 1,4 0-1,-7 1 14,17 0 112,-17 0-137,1 1 0,0-1-1,-1 1 1,1-1 0,-1 1 0,1 0 0,-1 0 0,1 0 0,-1 0-1,0 0 1,1 0 0,-1 0 0,0 0 0,0 0 0,0 0 0,0 1-1,0-1 1,0 1 0,1 1 0,18 37 146,-14-28-91,115 306 739,-37-84-481,-67-194-296,133 307 187,-115-276-166,4-2 0,82 113 0,-104-163-87,-16-18 175,-2 0-212,0 1 35,1-1 0,-1 1 1,0-1-1,0 0 0,0 1 0,0-1 0,0 0 0,0 0 0,0 0 0,0 0 0,0 0 0,-1 0 0,1 0 0,0 0 0,-1 0 0,1-1 0,-1 1 0,1 0 0,-1-1 0,-1 1 0,-3 2 16,-151 74 333,-149 77-212,-48 58 643,148-52-376,167-129-263,23-20-94,1 1 0,1 1 0,0 0 0,-22 27 0,10-6 144,26-34-134,0 0 0,-1 0 0,1 0 0,0 0 0,0 0-1,-1 0 1,1 0 0,0 0 0,0 0 0,-1 1 0,1-1 0,0 0 0,-1 0 0,1 0 0,0-1 0,0 1-1,-1 0 1,1 0 0,0 0 0,0 0 0,-1 0 0,1 0 0,0 0 0,0 0 0,-1 0 0,1-1 0,0 1-1,0 0 1,-1 0 0,1 0 0,0 0 0,0-1 0,0 1 0,0 0 0,-1 0 0,1-1 0,-10-14 24,0 0 1,1-1-1,1 0 1,-6-19-1,3 10-40,-36-75-1,-89-143 0,-109-174 196,120 208-160,121 202-12,-1 1 1,1 0-1,-1 0 1,0 0-1,-8-6 1,10 10 110,10 7-8053,-1-1 6997,20 11-5865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37.971"/>
    </inkml:context>
    <inkml:brush xml:id="br0">
      <inkml:brushProperty name="width" value="0.035" units="cm"/>
      <inkml:brushProperty name="height" value="0.035" units="cm"/>
      <inkml:brushProperty name="color" value="#E71224"/>
    </inkml:brush>
  </inkml:definitions>
  <inkml:trace contextRef="#ctx0" brushRef="#br0">940 787 8900,'0'0'1737,"-19"27"-782,-1 3-636,1 0-18,-3 0 0,0-2 0,-47 46 0,29-35 1,-2-3 0,-78 53-1,103-78-207,-1-1-1,1-1 0,-2 0 1,1-1-1,-1-2 0,-1 0 1,1 0-1,-1-2 0,0-1 1,-37 2-1,51-5-90,0 0 1,1 0-1,-1 0 1,0-1-1,0 0 0,1-1 1,-1 1-1,1-1 1,-1 0-1,1 0 0,0-1 1,0 1-1,0-1 1,0 0-1,0-1 1,1 1-1,-1-1 0,1 0 1,0 0-1,0 0 1,1-1-1,-1 1 0,1-1 1,-5-8-1,-2-5-86,1 0 1,0 0-1,1-1 0,1 0 0,1 0 0,1-1 1,-6-33-1,5-6-236,3-80 1,3 117 330,1 13 13,-1 1-1,0-1 1,-1 1-1,-2-14 1,2 19-25,1 1 1,-1-1 0,0 1-1,-1-1 1,1 1 0,0 0-1,-1-1 1,1 1-1,-1 0 1,0 0 0,1 0-1,-1 0 1,0 0 0,0 1-1,-1-1 1,1 0-1,0 1 1,-4-2 0,-67-23 183,72 25-182,0 0 1,0 0-1,0 1 1,1-1-1,-1 0 0,0 0 1,0 0-1,0 0 1,1 0-1,-1-1 1,1 1-1,-1 0 0,1 0 1,-1 0-1,1 0 1,-1-1-1,1 1 0,0 0 1,0 0-1,0-1 1,0 1-1,0 0 1,0 0-1,0-1 0,0 1 1,0 0-1,1 0 1,-1-1-1,1 0 1,0-2-41,0 0 1,0 0 0,0 0 0,1 0 0,-1 0 0,1 0 0,0 0 0,4-4-1,4-3 6,1 1-1,0-1 1,1 2-1,0 0 1,1 0-1,27-13 1,90-35 53,-119 52-28,34-13 23,1 1 1,0 3-1,1 2 0,0 1 1,1 3-1,62-3 1,-108 11-16,36-1-24,-1 1 0,1 2 0,69 12 0,-35 5 10,-41-9-3,2-2 0,-1-1 0,61 4 0,-74-10-105,0 0 0,1-2 0,-1 0 0,0-2 0,0 0 0,0-1 0,-1 0 0,35-14 0,218-123-776,-65 31 1346,-140 78-50,83-27 0,-115 49-385,1 2 0,0 2 0,0 1 0,1 2 1,56 1-1,-88 2-20,0 0 0,1 1 1,-1 0-1,1-1 0,-1 2 0,0-1 1,0 0-1,0 1 0,1 0 0,-1 0 1,-1 0-1,1 0 0,0 1 0,-1-1 1,1 1-1,-1 0 0,0 0 1,6 7-1,1 4-33,0 0 0,-1 1 0,11 26 0,-15-30 48,28 56 35,2-2 1,62 88-1,91 72 76,-80-99-45,-100-115-66,0-1-1,0 1 1,-2 1 0,1-1 0,-1 1-1,-1 0 1,8 25 0,-11-31 28,-1 1 0,0 0 1,0-1-1,0 1 0,-1 0 1,1-1-1,-2 1 0,1 0 1,-1-1-1,0 1 0,0-1 1,-1 1-1,0-1 0,0 1 1,-1-1-1,0 0 0,-6 10 1,-9 8 128,0-1-1,-2 0 1,-1-2 0,-34 27 0,-101 64 421,45-47-363,-55 39 11,161-100-250,0-1-1,0 1 0,0 0 1,1 1-1,0-1 1,0 1-1,0 0 0,0 0 1,1 0-1,0 0 1,0 1-1,-4 9 0,6-11 31,-1 0-1,0 0 0,0-1 0,0 1 0,0-1 0,-1 1 0,0-1 0,1 0 0,-1 0 0,0 0 1,0 0-1,-1-1 0,1 1 0,-5 2 0,-7 4 100,0-1 1,-17 6-1,30-13-100,-40 15 93,0-2 0,0-2 0,-1-2 0,-76 8 0,-177-6 97,267-12-162,-1-1 0,1-1 0,-34-8 0,55 8-44,0 0 0,-1 0-1,1-1 1,0 0-1,0 0 1,1-1 0,-1 0-1,1-1 1,0 1 0,0-1-1,0-1 1,1 1 0,-1-1-1,1 0 1,-6-9-1,8 8-57,1 0 0,0 0 0,1 0 0,-1-1 0,1 1 0,1 0-1,-1-1 1,1 1 0,1-1 0,-1 0 0,2 1 0,0-10 0,-1 1-103,1 2 63,1 1 1,0 0-1,1 0 1,0 0-1,1 0 0,1 0 1,7-14-1,-6 13 105,0-1 0,-1 1 1,0-1-1,-1 0 0,2-19 0,-5 20 15,0 0 0,-1 0 0,-3-19 0,3 28 1,-2-1 0,1 1 0,0-1 0,-1 1 1,0 0-1,0-1 0,-1 1 0,1 0 0,-1 1 0,0-1 1,-5-5-1,-3-2 134,-1 0 1,-1 1-1,0 1 1,0-1-1,-1 2 1,-1 0-1,-18-9 1,8 7 65,0 1 0,0 2 1,-47-11-1,70 19-610,-4-2 958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11.291"/>
    </inkml:context>
    <inkml:brush xml:id="br0">
      <inkml:brushProperty name="width" value="0.035" units="cm"/>
      <inkml:brushProperty name="height" value="0.035" units="cm"/>
      <inkml:brushProperty name="color" value="#E71224"/>
    </inkml:brush>
  </inkml:definitions>
  <inkml:trace contextRef="#ctx0" brushRef="#br0">0 257 1265,'0'0'9732,"5"19"-9532,1 1-143,90 306 1188,-91-312-1222,-1-1 34,1 0 0,12 23 0,-16-33-43,1-1 0,0 1-1,-1-1 1,1 1 0,0-1-1,0 0 1,0 0 0,1 1-1,-1-2 1,0 1 0,1 0-1,0 0 1,-1-1-1,1 1 1,0-1 0,-1 0-1,1 0 1,5 1 0,0-1 67,-1-1 0,0 0 0,1-1 0,-1 0 0,0 0 0,1 0 1,-1-1-1,0 0 0,0-1 0,-1 1 0,1-1 0,0-1 0,-1 1 0,12-9 1,7-7 265,-1-1 1,25-26-1,-42 39-301,22-23 207,-1-2 0,-1-2 0,32-52 0,53-117 15,-80 142-265,-22 41 0,35-59 23,-41 72-31,1 0-1,0 1 1,1 0 0,-1 0-1,1 0 1,0 1 0,1-1 0,10-5-1,-17 10-29,0 1 1,1 0-1,-1-1 0,1 1 0,-1 0 0,1 0 0,-1-1 1,1 1-1,-1 0 0,1 0 0,-1 0 0,1 0 0,-1 0 1,1 0-1,0 0 0,-1 0 0,1 0 0,-1 0 0,1 0 1,-1 0-1,1 0 0,-1 0 0,1 0 0,-1 0 0,1 1 0,-1-1 1,1 0-1,-1 0 0,1 1 0,-1-1 0,1 0 0,-1 1 1,1-1-1,-1 1 0,0-1 0,1 0 0,-1 1 0,8 21-1272,-7-17 1078,10 44-1732,3 7-920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39.398"/>
    </inkml:context>
    <inkml:brush xml:id="br0">
      <inkml:brushProperty name="width" value="0.035" units="cm"/>
      <inkml:brushProperty name="height" value="0.035" units="cm"/>
      <inkml:brushProperty name="color" value="#E71224"/>
    </inkml:brush>
  </inkml:definitions>
  <inkml:trace contextRef="#ctx0" brushRef="#br0">1 170 2897,'0'0'8450,"0"-2"-8330,0 0 1,0 0-1,0 0 1,0 0 0,0 0-1,0 0 1,1 0 0,0-3-1,1 2-116,0 0 1,1 0-1,-1 1 0,0 0 0,1-1 0,0 1 0,-1 0 0,1 0 0,6-3 0,34-15 66,-20 10-47,39-23-1,-41 21-28,0 1 1,1 1-1,0 0 1,26-6-1,-48 17-38,1 0 0,0 0-1,-1 1 1,1-1 0,0 0-1,-1 0 1,1 1 0,-1-1-1,0 0 1,1 1 0,-1-1-1,0 0 1,0 1-1,0-1 1,0 3 0,0 0-4,3 22 110,0 0 1,2 1-1,1-1 1,1-1-1,1 1 1,17 35-1,-11-32-39,2-1 1,35 47-1,-47-71-19,-1 0 1,0 0 0,0 0 0,0 0-1,-1 0 1,1 1 0,-1-1 0,0 1-1,-1-1 1,1 1 0,-1 0 0,0 0-1,0 0 1,0 0 0,-1 0 0,1 0-1,-2 7 1,1-10 30,0-1 1,-1 1-1,0 0 0,1 0 0,-1 0 1,0-1-1,0 1 0,0 0 0,0-1 1,0 1-1,-1-1 0,1 1 0,0-1 1,-1 0-1,1 1 0,-1-1 0,1 0 1,-1 0-1,-2 1 0,-34 17 290,24-15-247,1-1 1,0-1-1,-1 0 0,1-1 1,-1-1-1,-26-1 1,5 0-55,29 0-36,1 0 0,0 0-1,0 0 1,-1-1 0,1 1-1,0-1 1,0-1 0,0 1-1,1-1 1,-1 0 0,1 0-1,-1 0 1,1 0 0,-5-6-1,-2-2 20,0 0-1,1-1 0,-16-24 0,21 29 25,1-1 0,0-1-1,1 1 1,0 0 0,0-1-1,0 0 1,-1-15 0,1-2 70,1-35 1,2 35-22,-6-41 0,6 65-336,0 1 1,-1-1-1,1 0 1,0 1-1,0-1 1,0 0-1,0 1 1,0-1-1,0 1 1,1-1-1,-1 0 1,0 1-1,1-1 1,-1 1-1,1-1 1,0 1 0,-1-1-1,1 1 1,0-1-1,0 1 1,0 0-1,0 0 1,0-1-1,2 0 1,22-12-7805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40.228"/>
    </inkml:context>
    <inkml:brush xml:id="br0">
      <inkml:brushProperty name="width" value="0.035" units="cm"/>
      <inkml:brushProperty name="height" value="0.035" units="cm"/>
      <inkml:brushProperty name="color" value="#E71224"/>
    </inkml:brush>
  </inkml:definitions>
  <inkml:trace contextRef="#ctx0" brushRef="#br0">1 378 9284,'0'0'2044,"13"-17"-1929,43-52-99,-49 61-18,0 0 1,1 1-1,0 0 1,1 1-1,17-11 1,-20 14 17,0-1 0,-1 0 0,1 0 0,-1 0 0,0 0 0,9-11 1,-11 15 1412,-2 6-949,1 16-858,-1-5 429,5 48-81,-3-19 75,2 0-1,18 71 1,-20-106-42,1-1-1,1 1 1,-1-1 0,2 0 0,0 0 0,0-1 0,0 1 0,14 12-1,3 1 8,43 33 0,-17-15 35,-40-32-24,1 0-1,11 17 0,-17-22-9,-1 1-1,1 0 1,-1 0 0,0 0 0,-1 0 0,1 0-1,-1 1 1,2 7 0,-3 13 31,-2-1-23,1-24-20,0-1 1,0 0-1,0 1 0,-1-1 0,1 0 1,0 1-1,0-1 0,0 0 0,-1 1 1,1-1-1,0 0 0,-1 1 0,1-1 0,0 0 1,0 0-1,-1 1 0,1-1 0,-1 0 1,1 0-1,0 0 0,-1 0 0,1 1 1,0-1-1,-1 0 0,1 0 0,-1 0 1,1 0-1,0 0 0,-1 0 0,1 0 0,-1 0 1,-19 0 74,12-1 26,3 1-72,0-1 1,-1 1 0,1-1-1,0-1 1,0 1 0,1-1-1,-1 0 1,0 0 0,-7-5 0,-43-30-69,26 15 27,-171-107 416,193 125-413,0-1 0,1 1-1,0-1 1,0-1 0,0 1-1,1-1 1,-1 0 0,2 0 0,-1-1-1,1 1 1,0-1 0,0 0-1,0 0 1,1-1 0,0 1 0,1-1-1,-2-9 1,-1-9-195,2-1 0,1 1 0,3-50 0,-1 50-12,4-28-393,14-75 0,-8 77 628,3-101 0,-13 152-330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40.635"/>
    </inkml:context>
    <inkml:brush xml:id="br0">
      <inkml:brushProperty name="width" value="0.035" units="cm"/>
      <inkml:brushProperty name="height" value="0.035" units="cm"/>
      <inkml:brushProperty name="color" value="#E71224"/>
    </inkml:brush>
  </inkml:definitions>
  <inkml:trace contextRef="#ctx0" brushRef="#br0">1 176 9332,'0'0'4418,"34"-42"-4418,9 2-464,5 3 320,-3 6-16,-8 14-512,-14 8-417,-12 9-576,-5 0-368,-6 20-4081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41.053"/>
    </inkml:context>
    <inkml:brush xml:id="br0">
      <inkml:brushProperty name="width" value="0.035" units="cm"/>
      <inkml:brushProperty name="height" value="0.035" units="cm"/>
      <inkml:brushProperty name="color" value="#E71224"/>
    </inkml:brush>
  </inkml:definitions>
  <inkml:trace contextRef="#ctx0" brushRef="#br0">0 165 4306,'0'0'6963,"15"-65"-6963,13 28 0,3 9-16,-2 5-192,-4 12-464,-13 11-705,-7 0-896,-5 17 64,0 20-160</inkml:trace>
  <inkml:trace contextRef="#ctx0" brushRef="#br0" timeOffset="1">0 384 2257,'0'0'10053,"54"-102"-9925,-14 65-112,3 6 16,-3 5-32,-9 9-144,-9 17-961,-7 0-912,-7 9-384,-8 25-1169</inkml:trace>
  <inkml:trace contextRef="#ctx0" brushRef="#br0" timeOffset="2">219 509 7139,'0'0'3186,"114"-168"-3186,-60 132-288,-3 7-769,-12 9-1808</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43.012"/>
    </inkml:context>
    <inkml:brush xml:id="br0">
      <inkml:brushProperty name="width" value="0.035" units="cm"/>
      <inkml:brushProperty name="height" value="0.035" units="cm"/>
      <inkml:brushProperty name="color" value="#E71224"/>
    </inkml:brush>
  </inkml:definitions>
  <inkml:trace contextRef="#ctx0" brushRef="#br0">154 168 8852,'0'0'875,"23"-16"-800,76-53-65,-87 61-7,1 1-1,-1 0 1,2 1-1,-1 0 1,22-5-1,7-3 13,-28 8-4,-8 3 0,0 0 1,1 1-1,-1-1 0,1 1 1,0 1-1,12-2 1,-19 3 334,-1 71 274,-1-38-447,1 0 1,2 0 0,1-1 0,2 1 0,10 42-1,-4-45-165,1 1 0,1-1 0,1-1 0,2-1 0,26 39 0,-38-63 25,0 0-1,0 0 0,-1 1 0,1-1 0,-1 1 0,0-1 0,0 1 0,-1 0 0,0 0 0,1 0 0,-1 0 0,-1 0 0,1 10 0,-1-10 34,1 0 0,-1 1 0,-1-1 1,1 0-1,-1 1 0,0-1 0,0 0 1,0 0-1,-1 1 0,0-1 0,0-1 1,0 1-1,-1 0 0,1 0 0,-1-1 1,0 1-1,-5 4 0,3-3-37,-1 0 0,1-1 0,-1 0-1,0 0 1,-1 0 0,1-1 0,-1 0 0,0 0 0,0-1-1,0 0 1,0 0 0,0-1 0,-1 0 0,1 0-1,-1 0 1,0-1 0,1 0 0,-1-1 0,-11 0 0,-14 0 48,16 1-34,1-1 0,-1 0 0,0-1 0,1-2 1,-19-3-1,-83-30 338,112 35-371,-22-4 90,27 5-170,1 0-39,-2 0 26,-2-4 40,1 0 1,0 1-1,0-1 0,0 0 0,-2-5 0,5 8 20,-16-26-352,1-2 0,2 0 0,-18-54 0,-15-96 421,44 169 120,0-1 0,1 1 0,0-12 0,1 21-168,0 0 0,1 1-1,-1-1 1,1 0 0,-1 0-1,0 1 1,1-1 0,0 0-1,-1 1 1,1-1 0,-1 1-1,1-1 1,0 1 0,-1-1 0,1 1-1,0-1 1,-1 1 0,1-1-1,0 1 1,0 0 0,0 0-1,-1-1 1,1 1 0,0 0-1,0 0 1,1 0 0,5-3-32,50-14-901,88-14-1,-10 2-3252,-83 14-958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43.412"/>
    </inkml:context>
    <inkml:brush xml:id="br0">
      <inkml:brushProperty name="width" value="0.035" units="cm"/>
      <inkml:brushProperty name="height" value="0.035" units="cm"/>
      <inkml:brushProperty name="color" value="#E71224"/>
    </inkml:brush>
  </inkml:definitions>
  <inkml:trace contextRef="#ctx0" brushRef="#br0">0 182 3330,'0'0'7187,"57"-114"-7187,-6 89-592,3-1-353,-9 12-576,-16 11-2176</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43.802"/>
    </inkml:context>
    <inkml:brush xml:id="br0">
      <inkml:brushProperty name="width" value="0.035" units="cm"/>
      <inkml:brushProperty name="height" value="0.035" units="cm"/>
      <inkml:brushProperty name="color" value="#E71224"/>
    </inkml:brush>
  </inkml:definitions>
  <inkml:trace contextRef="#ctx0" brushRef="#br0">1 160 656,'0'0'9413,"136"-151"-9413,-102 143-657,-14 8-367,-12 6-1329,-8 36-1489,-5 18 1649</inkml:trace>
  <inkml:trace contextRef="#ctx0" brushRef="#br0" timeOffset="1">1 160 720,'39'221'2994,"-47"-209"-449,8-7 16,8-30-1104,27-18-897,4-2-544,12-6-32,3-3-192,0 14-977,-3-8-976,-5 14-3665</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44.240"/>
    </inkml:context>
    <inkml:brush xml:id="br0">
      <inkml:brushProperty name="width" value="0.035" units="cm"/>
      <inkml:brushProperty name="height" value="0.035" units="cm"/>
      <inkml:brushProperty name="color" value="#E71224"/>
    </inkml:brush>
  </inkml:definitions>
  <inkml:trace contextRef="#ctx0" brushRef="#br0">6 259 7491,'0'0'1916,"0"-7"-1668,0-13-121,0 18-68,0 15 38,-3 73 1146,1 42-697,3-113-507,1 0 0,0 0-1,1 0 1,0-1-1,2 1 1,7 19-1,-5-19-8,0-1 0,1 0-1,11 17 1,-16-28-26,0 1 1,0-1 0,0 1 0,0-1 0,1 0 0,-1 0-1,1-1 1,0 1 0,0-1 0,0 1 0,0-1-1,0 0 1,1-1 0,-1 1 0,0-1 0,7 1 0,-4-1 1,0 0 1,-1-1-1,1 0 1,0 0-1,0-1 1,0 0-1,-1 0 1,1 0-1,0-1 1,-1 0-1,0-1 1,12-5-1,-5 0 22,0-1-1,-1 0 0,0-1 1,19-20-1,-12 10-21,-1-1 1,-1 0-1,-1-1 1,-1-1-1,14-28 1,-20 33-75,-2 0 1,1-1 0,-2 0 0,-1-1 0,0 1-1,-1-1 1,1-36 0,-4 37 10,-1 0-1,-1 0 0,-3-22 1,2 33 51,1 1 0,-1 0-1,-1 0 1,1 0 0,-1 1 0,0-1 0,-1 1 0,1-1-1,-1 1 1,-1 0 0,-5-6 0,3 4 34,-2 1 0,1 0 0,-1 0 0,0 1 1,0 0-1,-1 1 0,0 0 0,0 0 0,0 1 0,-1 0 0,-14-3 0,10 4 24,-1 0 0,1 1 0,-1 1 0,0 1 0,1 0 0,-1 1-1,-21 3 1,32-3-42,-1 1 0,0-1 0,1 1-1,-1 0 1,1 0 0,-1 1 0,1 0-1,0 0 1,0 0 0,0 0 0,-6 7 0,8-7-165,0 0-1,0 0 1,1 1 0,-1-1 0,1 1 0,0-1 0,0 1 0,0 0 0,1 0 0,-1 0 0,1 0 0,0 0 0,0 0 0,0 0 0,1 0 0,-1 8 0,1-10 114,-1-1 1,1 1-1,0 0 1,0-1-1,0 1 1,0-1-1,1 1 1,-1 0-1,0-1 1,1 1-1,-1 0 1,1-1-1,-1 1 1,1-1-1,0 1 1,-1-1-1,1 1 1,0-1-1,0 0 1,0 0-1,0 1 1,1-1-1,-1 0 1,0 0-1,0 0 0,1 0 1,-1 0-1,0 0 1,1 0-1,-1-1 1,1 1-1,-1 0 1,1-1-1,0 1 1,-1-1-1,1 0 1,0 1-1,-1-1 1,1 0-1,-1 0 1,1 0-1,2-1 1,3 2 24,-1-1 0,1 0 0,-1-1 0,0 0 0,1 0 0,-1 0 0,0-1 0,1 0 0,-1 0 0,0 0 0,0-1 0,-1 0 0,1 0 0,10-8 0,104-65-2,-103 66-49,1 1 0,1 1 0,-1 1 0,39-10 0,-57 17 45,0 0-1,0 0 1,0 0-1,0 0 1,-1 0-1,1 0 1,0 0-1,0 0 1,0 0-1,0 0 0,0 0 1,0 0-1,0 0 1,0 1-1,0-1 1,0 0-1,-1 0 1,1 0-1,0 0 1,0 0-1,0 0 1,0 0-1,0 0 0,0 0 1,0 1-1,0-1 1,0 0-1,0 0 1,0 0-1,0 0 1,0 0-1,0 0 1,0 0-1,0 1 1,0-1-1,0 0 0,0 0 1,0 0-1,0 0 1,0 0-1,0 0 1,0 0-1,0 1 1,0-1-1,0 0 1,0 0-1,0 0 1,0 0-1,1 0 0,-1 0 1,0 0-1,0 0 1,0 0-1,0 0 1,0 1-1,0-1 1,0 0-1,0 0 1,0 0-1,1 0 0,-1 0 1,0 0-1,0 0 1,0 0-1,0 0 1,0 0-1,0 0 1,0 0-1,1 0 1,-2 2-268,-18 26-1289,-19 13 71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44.629"/>
    </inkml:context>
    <inkml:brush xml:id="br0">
      <inkml:brushProperty name="width" value="0.035" units="cm"/>
      <inkml:brushProperty name="height" value="0.035" units="cm"/>
      <inkml:brushProperty name="color" value="#E71224"/>
    </inkml:brush>
  </inkml:definitions>
  <inkml:trace contextRef="#ctx0" brushRef="#br0">0 122 2865,'0'0'4258,"179"-85"-4034,-130 65-208,-10 9 0,-10 5-16,-15 6-320,-14 31-5314</inkml:trace>
  <inkml:trace contextRef="#ctx0" brushRef="#br0" timeOffset="1">63 386 5859,'0'0'2017,"156"-108"-1537,-85 66 32,-3 8-480,-8 2 0,-6 12-64,-20 15-560,-20 5-2514</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45.001"/>
    </inkml:context>
    <inkml:brush xml:id="br0">
      <inkml:brushProperty name="width" value="0.035" units="cm"/>
      <inkml:brushProperty name="height" value="0.035" units="cm"/>
      <inkml:brushProperty name="color" value="#E71224"/>
    </inkml:brush>
  </inkml:definitions>
  <inkml:trace contextRef="#ctx0" brushRef="#br0">0 404 8548,'0'0'2337,"125"-156"-2321,-51 85-16,8 3-96,-2 8-1121,-12 12-2624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12.239"/>
    </inkml:context>
    <inkml:brush xml:id="br0">
      <inkml:brushProperty name="width" value="0.035" units="cm"/>
      <inkml:brushProperty name="height" value="0.035" units="cm"/>
      <inkml:brushProperty name="color" value="#E71224"/>
    </inkml:brush>
  </inkml:definitions>
  <inkml:trace contextRef="#ctx0" brushRef="#br0">1 145 8900,'0'0'4864,"6"-5"-3856,2-2-741,-6 4-136,1 0 1,0 1 0,0-1 0,0 1-1,1 0 1,-1 0 0,4-2 0,-7 4-42,0 0-78,0-1 1,0 1-1,1 0 1,-1 0-1,0 0 1,0 0 0,0 0-1,0 0 1,0 0-1,0 0 1,0 0-1,1 0 1,-1 0-1,0 0 1,0 0-1,0 0 1,0 0-1,0 0 1,0 0-1,0 0 1,1 0-1,-1 0 1,0 0-1,0 0 1,0 0-1,0 0 1,0 0 0,0 0-1,0 0 1,1 0-1,-1 0 1,0 0-1,0 0 1,0 0-1,0 1 1,0-1-1,0 0 1,0 0-1,0 0 1,0 0-1,1 0 1,-1 0-1,0 0 1,0 0-1,0 0 1,0 1-1,0-1 1,0 0-1,0 0 1,0 0 0,0 0-1,0 0 1,0 0-1,0 1 1,0-1-1,0 0 1,0 0-1,0 0 1,0 0-1,0 0 1,0 0-1,0 0 1,0 1-1,0-1 1,0 0-1,0 0 1,-1 0-1,13 41-30,-1 0 0,5 50 0,-12-61 107,1 0-40,-2-9-23,0 1-1,2-1 1,0 1 0,2-1-1,12 28 1,-18-47-16,-1 0 0,1-1 0,0 0 1,0 1-1,0-1 0,0 1 0,0-1 0,0 0 1,0 0-1,1 0 0,-1 0 0,0 0 0,1 0 1,-1 0-1,1 0 0,-1 0 0,1-1 0,-1 1 1,1 0-1,-1-1 0,1 0 0,0 1 0,-1-1 1,1 0-1,0 0 0,-1 0 0,1 0 0,0 0 0,0 0 1,-1 0-1,1-1 0,-1 1 0,1 0 0,0-1 1,-1 0-1,1 1 0,-1-1 0,1 0 0,-1 0 1,1 0-1,0-1 0,9-5 119,0-1 0,-1 0 1,-1-1-1,12-13 0,-12 12-91,43-49 68,-3-2 0,49-81 1,-1 1-119,-90 132-55,14-19 102,-20 27-96,0 0 0,0-1 0,0 1-1,1 0 1,-1 0 0,0 0 0,0 0 0,1 0-1,-1 1 1,1-1 0,-1 0 0,1 1 0,-1-1-1,1 1 1,2-1 0,-3 0-348,1 2-1065,-2 6-698,-2 18-1825,-13 11-1869</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48.766"/>
    </inkml:context>
    <inkml:brush xml:id="br0">
      <inkml:brushProperty name="width" value="0.035" units="cm"/>
      <inkml:brushProperty name="height" value="0.035" units="cm"/>
      <inkml:brushProperty name="color" value="#E71224"/>
    </inkml:brush>
  </inkml:definitions>
  <inkml:trace contextRef="#ctx0" brushRef="#br0">132 1 10533,'0'0'261,"-18"31"-18,18-31-243,-77 140 350,70-125-303,1-1 1,1 1 0,0 0-1,1 0 1,1 0-1,0 0 1,1 1 0,1 0-1,0-1 1,1 1 0,3 18-1,-1 7-37,-2-32-10,0 0-1,1 0 1,1 0-1,0 0 1,0 0 0,0 0-1,1 0 1,0-1-1,7 14 1,-7-19-2,-1 1 1,1 0 0,0-1-1,0 1 1,0-1 0,0 0-1,0 0 1,1 0-1,0 0 1,-1-1 0,1 1-1,0-1 1,0 0 0,0 0-1,1 0 1,-1-1-1,0 0 1,1 0 0,-1 0-1,1 0 1,7 0-1,-5-1 6,0-1-1,0 0 0,0 0 1,0 0-1,0-1 0,0 0 1,-1 0-1,1-1 1,-1 0-1,1 0 0,-1 0 1,0-1-1,0 0 0,-1 0 1,1-1-1,-1 1 0,5-7 1,8-8-87,-1-1 1,-2-1-1,17-28 1,-25 39 155,-1 0 0,0-1 0,-1 1 1,-1-1-1,0-1 0,0 1 0,-1 0 0,0-1 0,-1 0 0,0 0 1,0-22-1,-3 34-30,0 0 1,1-1 0,-1 1 0,0 0-1,1 0 1,-1 0 0,0 0-1,1 0 1,-1 0 0,0 0-1,0 0 1,1 0 0,-1 0 0,0 0-1,1 0 1,-1 0 0,0 1-1,1-1 1,-1 0 0,0 1-1,-3 2-24,1 0-1,0 0 1,0 0-1,0 0 0,0 1 1,0-1-1,1 1 0,0 0 1,-1 0-1,1 0 0,1 0 1,-1 0-1,-1 7 0,0 0-199,1-1-1,0 1 1,0-1-1,0 17 1,2-27 97,1 1 1,-1 0-1,0-1 1,0 1-1,0 0 1,1-1 0,-1 1-1,0-1 1,1 1-1,-1-1 1,0 1 0,1-1-1,-1 1 1,1-1-1,-1 1 1,1-1 0,-1 1-1,1-1 1,-1 0-1,1 1 1,-1-1 0,1 0-1,-1 0 1,1 1-1,0-1 1,-1 0 0,1 0-1,0 0 1,-1 0-1,1 0 1,0 0 0,-1 0-1,1 0 1,-1 0-1,1 0 1,0 0-1,0 0 1,26-5-1934,-23 3 1649,0 1-1,-1-1 1,1 0-1,0-1 1,-1 1-1,0-1 1,5-4-1,24-30-4161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49.170"/>
    </inkml:context>
    <inkml:brush xml:id="br0">
      <inkml:brushProperty name="width" value="0.035" units="cm"/>
      <inkml:brushProperty name="height" value="0.035" units="cm"/>
      <inkml:brushProperty name="color" value="#E71224"/>
    </inkml:brush>
  </inkml:definitions>
  <inkml:trace contextRef="#ctx0" brushRef="#br0">1 611 3650,'0'0'7827,"0"-6"-7549,0-28-398,11 24-128,18-16 111,27-32 1,-38 38 59,0 1 0,2 0 1,0 2-1,24-16 0,-40 31 92,-1-1 0,1 1 0,-1 1 1,1-1-1,0 0 0,0 1 0,0 0 0,0 0 0,0 0 0,0 0 0,0 1 0,0-1 0,0 1 0,6 1 0,-4 0 54,0 1 1,0 0-1,0 0 0,0 0 0,-1 1 0,1 0 0,-1 0 0,7 5 1,-5-3-19,-3-2-30,1 1-1,0-1 1,0 0-1,0-1 1,0 1-1,0-1 1,0 0 0,1 0-1,-1 0 1,11 1-1,-16-3-19,1 0-1,-1 0 1,0 0 0,0 0 0,0 0-1,1 0 1,-1 0 0,0 0-1,0 0 1,0-1 0,1 1-1,-1 0 1,0 0 0,0 0-1,0 0 1,1 0 0,-1 0-1,0-1 1,0 1 0,0 0-1,0 0 1,1 0 0,-1 0-1,0-1 1,0 1 0,0 0 0,0 0-1,0 0 1,0-1 0,0 1-1,0 0 1,0 0 0,0 0-1,1-1 1,-1 1 0,0 0-1,0 0 1,0-1 0,0 1-1,-1 0 1,1 0 0,0-1-1,3-35 60,-2-1 0,-6-53-1,4 76-62,-1 0-1,-1 0 1,0 0-1,-1 1 0,-1-1 1,0 1-1,-13-24 1,12 28 49,1-1 1,-2 1 0,1 1 0,-1-1-1,0 1 1,-1 1 0,0-1 0,0 1-1,-1 1 1,-17-11 0,24 15 9,-1 1 1,1 0-1,0 0 1,0 0-1,-1 0 1,1 0-1,-1 0 1,1 1-1,-1-1 1,1 1-1,-1 0 0,1-1 1,-1 1-1,1 0 1,-1 1-1,1-1 1,-5 1-1,5 0-42,0 0-1,1 0 1,0 1-1,-1-1 1,1 0-1,0 0 0,0 1 1,-1-1-1,1 1 1,0-1-1,0 1 1,1-1-1,-1 1 1,0 0-1,0-1 0,1 1 1,-1 0-1,1 0 1,0-1-1,-1 1 1,1 0-1,0 0 1,0 2-1,-1 9-49,0 0 0,1 0-1,1 0 1,3 21 0,-3-30-42,0 1 0,1-1 0,-1 1 0,1-1 1,0 0-1,0 0 0,0 0 0,1 0 0,0 0 0,-1 0 0,1-1 0,1 1 0,-1-1 1,0 0-1,7 5 0,-4-4-228,-1-1 0,1 0 0,0 0 0,-1 0 1,1-1-1,0 0 0,1 0 0,-1-1 0,0 1 0,12 0 0,19-1-3172</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49.642"/>
    </inkml:context>
    <inkml:brush xml:id="br0">
      <inkml:brushProperty name="width" value="0.035" units="cm"/>
      <inkml:brushProperty name="height" value="0.035" units="cm"/>
      <inkml:brushProperty name="color" value="#E71224"/>
    </inkml:brush>
  </inkml:definitions>
  <inkml:trace contextRef="#ctx0" brushRef="#br0">8 270 7668,'0'0'2016,"7"0"-1890,-4 0-123,-1 1 0,0-1 0,0 0 1,0 0-1,1 0 0,-1 0 0,0-1 0,0 1 0,0-1 1,0 1-1,1-1 0,-1 0 0,0 0 0,0 0 0,0 0 1,0 0-1,-1 0 0,1 0 0,0-1 0,0 1 0,-1 0 1,1-1-1,-1 0 0,1 1 0,-1-1 0,0 0 0,1 0 1,-1 0-1,0 0 0,0 0 0,-1 0 0,1 0 1,0 0-1,-1 0 0,1 0 0,-1-3 0,4-14-173,-1 0 0,-1 0 1,0 0-1,-2 0 0,-2-29 0,2 47 195,-1 0 0,1 1 1,-1-1-1,1 0 0,-1 0 0,1 1 0,-1-1 1,0 0-1,1 1 0,-1-1 0,0 1 0,0-1 1,1 1-1,-1-1 0,0 1 0,0-1 0,0 1 0,1 0 1,-1-1-1,0 1 0,0 0 0,0 0 0,0 0 1,0 0-1,0 0 0,0 0 0,1 0 0,-1 0 1,0 0-1,0 0 0,0 0 0,0 0 0,0 1 1,0-1-1,0 0 0,1 1 0,-1-1 0,0 1 0,0-1 1,1 1-1,-1-1 0,-1 1 0,-2 5 65,1-1-1,-1 0 0,1 1 0,-1-1 1,2 1-1,-1 0 0,1 0 1,0 0-1,0 0 0,-1 7 1,2-11-72,-5 25 143,2-1 1,0 1 0,2 0-1,1 47 1,1-70-167,0 0 0,1 0 0,-1 0 0,1 0 0,0 0 0,0 0 1,0 0-1,0 0 0,1 0 0,0 0 0,-1-1 0,1 1 0,1-1 0,-1 1 0,0-1 0,1 0 0,4 4 0,-3-4 10,0 0 0,0 0 0,0-1 0,0 0 0,1 0 0,-1 0 0,1 0 1,0-1-1,-1 0 0,1 0 0,0 0 0,0 0 0,-1-1 0,9 0 0,-8 0-34,-1-1 0,1 0 0,0 0 1,-1 0-1,1-1 0,0 0 1,-1 1-1,0-2 0,1 1 0,-1 0 1,0-1-1,0 0 0,-1 0 0,1 0 1,0 0-1,-1-1 0,0 1 0,0-1 1,0 0-1,4-8 0,5-8-391,0-1 0,15-43-1,-25 59 368,8-21-155,-2-1 1,-1 0 0,7-46-1,-10 8 2225,-4 91-1758,-1-11-179,1 1 0,0-1 0,2 1 0,4 24 0,-5-36-84,0 0 1,0-1-1,0 1 1,1-1-1,0 1 0,-1-1 1,1 1-1,1-1 0,-1 0 1,0 0-1,1 0 0,-1 0 1,1 0-1,0 0 0,0-1 1,0 0-1,0 1 0,1-1 1,-1 0-1,1-1 1,-1 1-1,1 0 0,0-1 1,3 1-1,-1-1-7,-1 1 1,1-1-1,0-1 0,0 1 1,10-1-1,-14 0-10,0 0-1,0-1 0,-1 1 1,1-1-1,0 1 1,0-1-1,-1 1 1,1-1-1,0 0 0,-1 0 1,1 0-1,-1 0 1,1 0-1,-1 0 0,1 0 1,-1-1-1,0 1 1,0 0-1,1-1 0,-1 1 1,0-1-1,1-2 1,2-6-188,-1 1 1,-1-1-1,0 1 1,0-1-1,-1 0 1,1-16-1,-2 3-117,-5-43-1,5 64 346,0 0 0,-1 0 1,1 0-1,-1 0 0,0 0 1,0 0-1,0 0 0,0 0 1,0 1-1,0-1 0,0 0 0,-1 1 1,1-1-1,0 0 0,-1 1 1,0 0-1,1-1 0,-1 1 1,0 0-1,1 0 0,-1 0 1,0 0-1,0 0 0,0 0 0,0 0 1,0 1-1,0-1 0,0 1 1,0 0-1,-1-1 0,1 1 1,0 0-1,-3 1 0,4-1-165,-1 0-1,0 1 0,0-1 0,0 1 1,1-1-1,-1 1 0,0 0 0,1 0 1,-1 0-1,1 0 0,-1 0 0,1 0 1,-1 1-1,1-1 0,-2 3 0,-14 22-4647</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50.029"/>
    </inkml:context>
    <inkml:brush xml:id="br0">
      <inkml:brushProperty name="width" value="0.035" units="cm"/>
      <inkml:brushProperty name="height" value="0.035" units="cm"/>
      <inkml:brushProperty name="color" value="#E71224"/>
    </inkml:brush>
  </inkml:definitions>
  <inkml:trace contextRef="#ctx0" brushRef="#br0">1 1 9989,'0'0'3297,"57"224"-2929,-15-144-352,4-12 32,5-12-96,-6-16-336,-5-20-1041,-6-20-1024,-11-11-816</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50.789"/>
    </inkml:context>
    <inkml:brush xml:id="br0">
      <inkml:brushProperty name="width" value="0.035" units="cm"/>
      <inkml:brushProperty name="height" value="0.035" units="cm"/>
      <inkml:brushProperty name="color" value="#E71224"/>
    </inkml:brush>
  </inkml:definitions>
  <inkml:trace contextRef="#ctx0" brushRef="#br0">55 385 11397,'0'0'502,"-5"38"170,-19 127-61,19-134-512,-3 14-23,2 1 1,0 65-1,6-105-91,0 0-1,0 1 1,1-1-1,0 1 1,0-1-1,3 10 1,-3-14 0,0-1 0,0 1 1,0 0-1,0 0 0,0 0 1,1 0-1,-1-1 0,0 1 1,1-1-1,0 1 0,-1-1 1,1 0-1,0 1 1,0-1-1,0 0 0,0 0 1,0 0-1,0-1 0,0 1 1,0 0-1,0-1 0,4 1 1,5 1-129,0-1 0,0-1 1,0 0-1,0 0 0,0-1 1,0-1-1,0 0 0,-1 0 1,1-1-1,0 0 0,-1-1 1,0 0-1,0-1 0,12-6 1,-1-3-360,1-1 0,-2 0 0,0-2 0,34-36 0,-44 43 328,-2-1 0,1-1 0,-1 0 0,-1 0 0,0 0 0,-1-1 0,0 0 0,-1 0 0,0 0 0,-1-1 0,-1 1 0,0-1 0,-1 0 0,-1 0 0,0 0 0,0 0 0,-2 0 0,1-1 1,-4-14-1,3 26 343,0 0 1,0 0-1,0 1 0,0-1 1,-1 0-1,1 0 1,-1 1-1,0-1 1,0 1-1,0 0 1,0-1-1,0 1 0,0 0 1,0 0-1,-1 0 1,1 0-1,-1 1 1,0-1-1,1 1 1,-1 0-1,0-1 1,0 1-1,0 0 0,0 1 1,0-1-1,0 0 1,0 1-1,0 0 1,0 0-1,-4 0 1,6 0-142,0 1 1,0-1 0,0 1-1,-1-1 1,1 1 0,0 0-1,1-1 1,-1 1 0,0 0-1,0 0 1,0 0 0,0 0-1,1 0 1,-1 0 0,0 0-1,1 0 1,-1 0 0,1 0 0,-1 0-1,1 0 1,-1 0 0,1 1-1,0-1 1,0 0 0,-1 2-1,-5 34 135,6-35-138,-2 94 430,3-59-448,-1-35-9,0 1 0,0-1 0,0 1 0,1-1 0,-1 1 0,1-1 0,-1 1 0,1-1 0,0 0 0,0 1 0,0-1 0,0 0 0,0 0 0,1 1 0,2 2 0,-2-4-2,-1 0 0,0 0 0,1 0 0,-1 0 0,1 0 0,-1 0 0,1-1 0,-1 1 0,1-1 0,0 1 0,-1-1 0,1 0 0,0 1 0,-1-1 0,1 0 0,0 0 0,-1 0 0,1 0 0,0-1 0,-1 1 0,1 0 0,-1-1 0,1 1 0,0-1 0,2-1 0,1-1-39,-1 0-1,1 0 1,0-1 0,-1 0-1,0 0 1,0 0 0,0 0-1,0-1 1,-1 1 0,1-1 0,-1 0-1,0 0 1,2-6 0,-1 3-77,8-14-331,-1 0-1,-1-1 1,0-1-1,-2 1 1,5-29-1,-8 28 762,-1-1 0,0-45 0,-4 67 957,0 6-355,-2 64-93,0-31-626,2 0-1,6 50 0,-6-83-206,1-1-1,-1 1 1,1 0 0,-1-1 0,1 1 0,0 0-1,0-1 1,0 1 0,0-1 0,1 0 0,-1 1 0,1-1-1,-1 0 1,1 0 0,0 0 0,0 0 0,0 0 0,0 0-1,0 0 1,0-1 0,0 1 0,1-1 0,-1 0-1,1 1 1,-1-1 0,1 0 0,-1 0 0,1-1 0,-1 1-1,1-1 1,0 1 0,0-1 0,-1 0 0,6 0 0,-7 0-13,1 0 0,0 0 0,-1 0 0,1 0 0,-1 0 1,1-1-1,-1 1 0,1-1 0,-1 1 0,1-1 1,-1 1-1,1-1 0,-1 0 0,0 0 0,1 0 1,-1 0-1,0 0 0,0 0 0,0 0 0,1 0 1,-1 0-1,1-2 0,0-2-69,1 0 0,-1 0 0,0 0 0,0-1 0,1-6 0,-3 11 77,5-22-339,-1 0 0,-1 0-1,1-32 1,-7-72-394,2 105 651,-2-22 307,-2 0 0,-2 0 0,-24-81 0,25 113 925,4 15 205,2 23-783,5-4-526,0 0-1,2 0 1,0 0-1,2-1 0,0 0 1,19 31-1,-12-23-16,-1 1-1,12 38 1,-22-47-269,-1-1 0,-1 2 0,0-1 1,-2 0-1,-2 23 0,1-36 99,17-9-1636,-9-1 1604,0-1-1,0 0 0,0 0 0,0-1 0,-1 0 0,0 0 1,1-1-1,-2 0 0,1 0 0,0 0 0,-1-1 0,0 0 0,9-12 1,-1-10-2516</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51.180"/>
    </inkml:context>
    <inkml:brush xml:id="br0">
      <inkml:brushProperty name="width" value="0.035" units="cm"/>
      <inkml:brushProperty name="height" value="0.035" units="cm"/>
      <inkml:brushProperty name="color" value="#E71224"/>
    </inkml:brush>
  </inkml:definitions>
  <inkml:trace contextRef="#ctx0" brushRef="#br0">354 159 9861,'-32'48'165,"23"-33"-148,-101 163 122,81-123 65,2 1 0,-28 81 0,31-51 149,3 1-1,3 1 1,5 1 0,4 0-1,3 158 1,7-201-337,2-1 1,2 0-1,3 0 1,15 56-1,-14-76-41,0 1 1,2-1-1,0 0 1,2-1-1,1 0 1,1-2-1,1 1 1,24 26-1,-22-31 50,0 0 1,2-1-1,0-1 0,1-1 0,0-1 0,1-1 0,1-1 1,0-1-1,0 0 0,1-2 0,0-1 0,1-1 0,0-1 1,0-1-1,51 3 0,-53-7 1,-1 0 0,1-2 0,-1 0-1,1-2 1,-1 0 0,0-2 0,0 0 0,0-1 0,-1-2 0,0 0-1,0-1 1,28-17 0,-14 4 3,0-3-1,-2 0 0,0-2 0,-2-2 1,-1-1-1,-2-1 0,-1-1 1,-1-2-1,-2 0 0,35-66 1,-34 48 12,-2-1-1,-2-1 1,-3-1 0,-2-1 0,-3 0-1,-2-1 1,5-76 0,-12-114 207,-5 183-166,-4 1 1,-2 0 0,-29-119-1,27 151 116,-1 0 1,-2 0-1,-1 1 0,-2 0 1,0 1-1,-2 1 0,-2 1 0,0 0 1,-31-32-1,38 47-106,0 1-1,-1 0 1,-1 0 0,1 1-1,-2 1 1,1 0-1,-1 1 1,-1 1 0,-21-7-1,14 7-33,-1 2-1,1 0 0,-1 2 1,-1 0-1,1 2 1,-24 2-1,20 0-102,0 1 1,1 2-1,0 0 0,0 2 1,0 1-1,0 2 1,1 0-1,1 2 0,0 0 1,-26 17-1,-17 15-1276,1 2-1,3 4 1,-60 58 0,-16 38-3807</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56.111"/>
    </inkml:context>
    <inkml:brush xml:id="br0">
      <inkml:brushProperty name="width" value="0.035" units="cm"/>
      <inkml:brushProperty name="height" value="0.035" units="cm"/>
      <inkml:brushProperty name="color" value="#E71224"/>
    </inkml:brush>
  </inkml:definitions>
  <inkml:trace contextRef="#ctx0" brushRef="#br0">1298 42 304,'0'0'8257,"-28"-6"-7830,-89-21-32,105 24-234,-1 1-1,1 0 1,-1 1-1,0 1 1,-20 0 0,4 2 137,10-2-122,-1 2 0,1 1 1,0 0-1,-1 1 0,2 1 1,-1 1-1,0 0 0,-28 16 0,-6 7 171,-71 53-1,75-49-208,-71 41 270,-14 10-64,111-67-313,1 0 0,1 1-1,-30 33 1,22-17 31,2 1 0,2 1 0,-35 64 0,46-71-56,1 0 0,2 1-1,0 1 1,3 0 0,-10 55 0,9 21 250,4 118-1,5-202-214,0-4 23,2 0 1,0 0-1,1 0 0,7 20 0,27 73 158,-31-95-221,8 20 81,2-1 1,1-1-1,1 0 0,45 62 0,-43-72 35,1 0 1,2-2-1,0 0 1,1-2-1,1-1 0,40 25 1,2-4 58,2-3 1,74 29-1,-104-52-127,0-2 0,1-1-1,1-2 1,0-2 0,64 5 0,79-10 49,-148-3-47,-12-2-30,0 0 0,0-1-1,-1-1 1,1-1 0,23-9 0,113-48 33,-127 47-28,-1-1 1,0-2-1,-2-1 1,39-30 0,-50 33-11,0-2 0,-1 0 0,-1 0 0,-1-2 0,0 0 0,-2-1 0,13-24 0,-11 12 11,-1-1-1,-2 0 1,-1-1 0,-2 0-1,-2-1 1,7-60 0,-3-224 109,-12 263-96,-2 22-21,-1 1 0,-1 0 0,-2 0 0,-18-61 1,-60-127 385,50 140-228,21 48-151,-1 1 0,-2 0-1,-1 2 1,-25-35 0,34 56-45,-1-1 0,0 1 0,0 1 0,-1 0 0,0 0-1,-1 1 1,0 0 0,0 0 0,0 2 0,-1-1 0,0 2 0,-1-1 0,1 2-1,-21-6 1,3 5-47,-1 1 0,0 1 0,0 2-1,0 1 1,-50 7 0,54-3-185,0 2 0,1 1 0,-1 1 0,1 2 0,1 0 0,-26 15 1,-138 91-5667,106-56-3047</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56.876"/>
    </inkml:context>
    <inkml:brush xml:id="br0">
      <inkml:brushProperty name="width" value="0.035" units="cm"/>
      <inkml:brushProperty name="height" value="0.035" units="cm"/>
      <inkml:brushProperty name="color" value="#E71224"/>
    </inkml:brush>
  </inkml:definitions>
  <inkml:trace contextRef="#ctx0" brushRef="#br0">1 506 9156,'0'0'5744,"0"0"-5666,1 0-1,-1 0 1,1 0-1,0-1 1,-1 1-1,1 0 1,0 0-1,-1-1 1,1 1-1,-1 0 1,1-1-1,-1 1 1,1 0-1,-1-1 1,1 1-1,-1-1 1,1 1-1,-1-1 1,1 1-1,-1-2 1,17-20 84,1 0 1,1 1 0,0 1 0,38-29 0,-10 8-113,302-262 670,-343 298-916,8-6 676,-7 8-3797,-7 19-5962</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57.341"/>
    </inkml:context>
    <inkml:brush xml:id="br0">
      <inkml:brushProperty name="width" value="0.035" units="cm"/>
      <inkml:brushProperty name="height" value="0.035" units="cm"/>
      <inkml:brushProperty name="color" value="#E71224"/>
    </inkml:brush>
  </inkml:definitions>
  <inkml:trace contextRef="#ctx0" brushRef="#br0">3 1 2001,'0'0'12016,"-1"0"-12078,1 0-1,0 0 1,0 0 0,0 0 0,0 0-1,0 0 1,0 0 0,-1 0-1,1 1 1,0-1 0,0 0 0,0 0-1,0 0 1,0 0 0,0 0-1,0 0 1,0 1 0,0-1 0,-1 0-1,1 0 1,0 0 0,0 0-1,0 0 1,0 1 0,0-1-1,0 0 1,0 0 0,0 0 0,0 0-1,0 0 1,0 1 0,0-1-1,0 0 1,0 0 0,0 0 0,1 0-1,-1 1 1,0-1 0,0 0-1,0 0 1,0 0 0,0 0 0,7 6-2985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57.773"/>
    </inkml:context>
    <inkml:brush xml:id="br0">
      <inkml:brushProperty name="width" value="0.035" units="cm"/>
      <inkml:brushProperty name="height" value="0.035" units="cm"/>
      <inkml:brushProperty name="color" value="#E71224"/>
    </inkml:brush>
  </inkml:definitions>
  <inkml:trace contextRef="#ctx0" brushRef="#br0">0 0 9508,'0'0'2546,"0"27"-1549,0 12-627,4 294 3078,31 83-1734,-16-292-1424,47 163 0,-55-249-266,-5-14-64,1-1 1,1 0 0,14 28 0,-13-40-1222,-9-11 1217,1 0 1,-1 0 0,0 0-1,0 0 1,1 0-1,-1 0 1,0 0 0,0-1-1,1 1 1,-1 0-1,0 0 1,0 0-1,1 0 1,-1 0 0,0 0-1,0-1 1,0 1-1,1 0 1,-1 0 0,0 0-1,0-1 1,0 1-1,0 0 1,0 0 0,1 0-1,-1-1 1,0 1-1,0 0 1,0 0 0,0-1-1,5-28-1914,-4-36-1382,-1-19-4071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20.895"/>
    </inkml:context>
    <inkml:brush xml:id="br0">
      <inkml:brushProperty name="width" value="0.035" units="cm"/>
      <inkml:brushProperty name="height" value="0.035" units="cm"/>
      <inkml:brushProperty name="color" value="#E71224"/>
    </inkml:brush>
  </inkml:definitions>
  <inkml:trace contextRef="#ctx0" brushRef="#br0">1 134 9332,'0'0'1078,"11"16"-1665,34 56 606,-39-63-17,-1 1-1,0-1 1,-1 1 0,0 0 0,-1 0-1,3 11 1,-5-16-3,-1-5-37,0 0 1,0 0-1,-1 0 1,1 0-1,0 0 1,0-1 0,0 1-1,0 0 1,0 0-1,-1 0 1,1 0-1,0 0 1,0 0 0,0 0-1,0 0 1,0 0-1,0 0 1,-1 0-1,1 1 1,0-1 0,0 0-1,0 0 1,0 0-1,0 0 1,0 0-1,-1 0 1,1 0 0,0 0-1,0 0 1,0 0-1,0 0 1,0 0-1,0 1 1,0-1 0,0 0-1,0 0 1,-1 0-1,1 0 1,0 0-1,0 0 1,0 1 0,0-1-1,0 0 1,-11-16 59,5 5-3,1-1 0,0 0 0,1 0 0,1 0 0,0-1 0,0 1 0,1-1 0,1 0 1,0 1-1,1-1 0,0 0 0,4-22 0,-3 30-1,0 0 0,0 0 1,1 0-1,-1 1 0,1-1 0,0 1 1,1-1-1,-1 1 0,1 0 0,0 0 1,0 0-1,0 0 0,0 1 0,1-1 1,-1 1-1,1 0 0,0 0 0,0 0 1,0 0-1,1 1 0,-1 0 0,0 0 1,1 0-1,7-2 0,6-1 84,0 1-1,0 1 0,0 0 1,0 2-1,25 0 0,-36 1-82,-1 0-1,1 1 0,0 0 0,0 0 1,0 1-1,-1-1 0,1 1 0,-1 1 0,1-1 1,-1 1-1,0 0 0,0 1 0,0-1 1,-1 1-1,1 1 0,-1-1 0,0 1 1,0-1-1,0 1 0,-1 1 0,0-1 0,0 1 1,5 7-1,-4-3-25,0 1 0,0-1 0,-1 1 1,0-1-1,-1 1 0,0 0 0,-1 0 0,0 1 0,-1-1 0,1 12 1,-2-9-10,0-1 0,-1 1 0,-1-1 0,0 0 0,-1 0 0,0 0 0,-1 0 0,-7 16 0,1-9-6,-1-1-1,-1-1 1,0 0-1,-2-1 1,-28 29-1,20-25-659,0-1-1,-2-1 0,-43 27 1,14-20-1842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00.912"/>
    </inkml:context>
    <inkml:brush xml:id="br0">
      <inkml:brushProperty name="width" value="0.035" units="cm"/>
      <inkml:brushProperty name="height" value="0.035" units="cm"/>
      <inkml:brushProperty name="color" value="#E71224"/>
    </inkml:brush>
  </inkml:definitions>
  <inkml:trace contextRef="#ctx0" brushRef="#br0">0 1820 7700,'0'0'3225,"6"5"-2993,63 63 212,3-3 0,140 97-1,0-21 152,-191-129-560,0-1 0,1-1 0,0-1-1,1-1 1,26 6 0,-7-5 97,86 7 0,164-12 86,-171-5-114,-90-1-91,0-1 0,0-2-1,56-17 1,-34 8 19,69-14 59,1 4-1,140-7 1,-209 29-48,-31 2-18,1-1 0,-1-1 0,0-1-1,0-1 1,29-9 0,27-10 45,128-21 0,10-2-84,-178 33 164,72-34 0,5-3-74,-90 41-26,53-18-22,113-25 1,-165 45 29,0-1 1,0-2 0,-1-1 0,48-27 0,-5 3 135,-42 21-82,0-2 0,-2 0 0,34-29 0,-29 24-71,63-33 0,-69 42-33,-1-1 1,-1 0 0,0-2-1,-1-1 1,36-33-1,-50 41 6,-1-1-1,1 0 0,-1-1 1,-1 0-1,0 0 1,5-12-1,19-70 72,-7 22 43,-14 46-82,0 1 0,-1-1-1,-1-1 1,-1 1 0,-2-1 0,2-32-1,-5 9-4,-5-128 15,2 152-72,-1 0 0,0 1 0,-2-1 0,-1 1-1,-13-30 1,-2 8 45,-2 1 0,-2 1 0,-2 2 0,-54-63-1,60 79-46,-2 1-1,0 1 0,-1 1 1,-2 1-1,-35-21 0,5 12-29,-1 2 0,-107-36 0,72 37-85,-109-18-1,94 31 97,-1 5 0,-121 5-1,133 3 59,-17 0-13,-151 17 1,-22 32-151,227-33 122,1 1 1,-74 32-1,-106 61 37,-26 32 20,144-52-56,35-24 9,40-33 52,-126 95 17,147-104-57,1 1 0,1 1 0,1 1 0,1 1 0,2 1 0,-23 43-1,-19 65-74,25-53 66,-58 143 29,36-23-3,54-187-1,-4 29-54,1 1 0,3 0 0,2 88 0,3-80 57,-1-32-8,2 0 0,1 0 0,1 0-1,12 40 1,0-16-42,26 52 0,-33-80 46,1-1-1,1 1 1,1-2 0,0 0 0,1 0 0,1-1 0,0 0 0,1-2-1,0 1 1,2-2 0,-1 0 0,32 16 0,-18-13 47,1-2 1,0-1-1,1-1 0,0-2 1,1-2-1,65 8 0,504-1 353,-471-24-282,146-31 1,-233 33-122,421-101 349,-202 23-165,-210 64-157,-2-2-1,90-58 1,-126 71-46,12-5 74,-2-2 1,0-1-1,-1-1 0,-1-1 1,32-36-1,54-68 80,-8 11-122,-37 44 58,-24 27-58,27-24 96,-48 50-49,-1-1-1,-1 0 1,0-1 0,-2-1 0,20-31 0,-17 18-62,14-28 24,26-65 1,-48 99-36,-2-2-1,0 1 1,-2-1 0,-1 0 0,-1 0-1,0-46 1,-3 14-24,1 20-50,-6-50 1,4 87-64,-1 0-1,0 0 1,0-1 0,0 2-1,0-1 1,-1 0 0,0 0-1,0 0 1,0 0 0,0 1-1,0-1 1,-1 1 0,1 0-1,-1 0 1,0 0 0,0 0-1,0 0 1,0 1 0,-1-1-1,1 1 1,-1 0 0,1 0-1,-1 0 1,0 0-1,0 1 1,0-1 0,-7 0-1,-26-7-3229</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58.288"/>
    </inkml:context>
    <inkml:brush xml:id="br0">
      <inkml:brushProperty name="width" value="0.035" units="cm"/>
      <inkml:brushProperty name="height" value="0.035" units="cm"/>
      <inkml:brushProperty name="color" value="#E71224"/>
    </inkml:brush>
  </inkml:definitions>
  <inkml:trace contextRef="#ctx0" brushRef="#br0">1 463 10901,'0'0'1734,"13"-29"-1432,-13 29-302,19-41 166,25-42 1,-38 75-147,0 0 1,0 1-1,1-1 1,0 1-1,0 1 1,0-1-1,1 1 0,0 1 1,0-1-1,1 1 1,-1 1-1,16-7 0,0 0-13,188-84 135,-1 0 127,-199 87-105,-10 7-65,0-1-1,0 1 0,1 0 0,-1-1 0,0 1 0,0 0 0,1 0 0,-1 0 0,5 0 0,-6 1-90,-1 0-6,0 0 0,0 0 0,1 0 1,-1 0-1,0 0 0,0 0 0,0 0 0,1 0 1,-1 0-1,0 1 0,0-1 0,1 0 1,-1 0-1,0 0 0,0 0 0,0 1 0,0-1 1,1 0-1,-1 0 0,0 0 0,0 1 1,0-1-1,0 0 0,0 0 0,1 0 0,-1 1 1,0-1-1,0 0 0,0 0 0,0 1 1,0-1-1,0 0 0,0 0 0,0 1 0,0-1 1,11 50 380,-1 0 0,3 65-1,-2-20-178,60 324 151,-54-347-299,3 0 0,4-1 0,53 112 0,-67-164-46,0-1 0,1 0 0,1-1 0,0 0 0,1-1 0,1 0 0,17 14 0,-28-28-3,-1 0 0,0 1 1,1-1-1,-1 0 0,0 1 0,0-1 0,2 6 0,-3-7-8,-1 0-1,1 0 1,-1 1-1,0-1 1,0 0-1,1 0 1,-1 0-1,0 1 0,0-1 1,0 0-1,0 0 1,0 1-1,-1-1 1,1 0-1,0 0 1,-1 1-1,1-1 1,0 0-1,-1 0 1,1 0-1,-1 0 0,0 0 1,1 0-1,-2 2 1,-8 7 96,0-1 1,-1 0-1,0 0 1,0-1-1,-17 10 1,17-11 3,-47 27 152,-2-2 0,-91 34 0,-133 33 50,282-99-299,-76 26 236,-142 27 0,192-52-236,27-1-146,14-10-2113,5-5 23,25-27-1,-22 13-2260,-8 6-1657</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7:59.561"/>
    </inkml:context>
    <inkml:brush xml:id="br0">
      <inkml:brushProperty name="width" value="0.035" units="cm"/>
      <inkml:brushProperty name="height" value="0.035" units="cm"/>
      <inkml:brushProperty name="color" value="#E71224"/>
    </inkml:brush>
  </inkml:definitions>
  <inkml:trace contextRef="#ctx0" brushRef="#br0">66 776 12118,'0'0'1931,"-9"24"-634,-2 4-889,2-5-170,1 0 0,1 0 0,1 1 0,-5 34 0,7 32 79,4-87-317,0-1 0,0 0 0,0 1 0,0-1 0,1 0 0,-1 0 0,1 0 0,-1 1 0,1-1 0,0 0 0,0 0 0,0 0 0,0 0 0,0 0 0,1 0 0,-1-1 0,0 1 0,1 0 0,0-1 0,-1 1 0,1-1 0,0 1 0,0-1 0,-1 0 0,1 0 0,0 0 0,1 0 0,-1 0 0,4 1 0,5 1 3,0-1 0,0-1 0,0 0 0,22 0 0,-23-1 4,1-1-50,0 0 1,0 0 0,0-1 0,0 0 0,0-1-1,-1 0 1,1-1 0,-1 0 0,0-1 0,0 0-1,0 0 1,-1-1 0,0 0 0,13-12 0,-15 12 26,0-1 1,-1 0 0,0 0-1,0-1 1,0 0-1,-1 0 1,0 0 0,-1 0-1,0-1 1,0 0-1,0 0 1,-2 0 0,1 0-1,-1 0 1,0 0 0,-1-1-1,1-13 1,-2 22 120,0-1 0,0 1 1,0-1-1,0 1 0,0-1 0,0 1 1,0-1-1,-1 0 0,1 1 0,0-1 1,-1 1-1,1 0 0,-1-1 0,-1-1 1,1 3 36,0-1-1,0 1 1,-1-1 0,1 1 0,0-1 0,-1 1 0,1 0 0,0 0 0,-1-1 0,1 1-1,0 0 1,-1 0 0,-2 1 0,-2-1-151,4 1-14,-1-1 1,1 1-1,0 0 0,0 0 1,0 0-1,-1 1 0,1-1 1,0 0-1,0 1 0,1-1 1,-1 1-1,0 0 0,1-1 1,-1 1-1,0 0 0,1 0 1,0 0-1,0 0 0,-1 0 1,1 1-1,1-1 0,-1 0 1,0 0-1,0 1 0,1-1 1,-1 1-1,1 2 0,18-12-614,125-98-38,-122 92 684,0 1 1,42-17-1,-55 26 15,0 0 0,1 1 0,-1 0 0,0 0 0,1 1-1,-1 0 1,1 1 0,0-1 0,-1 2 0,1-1 0,15 4-1,-21-3-11,1 0 0,-1 1-1,0-1 1,0 1-1,0 0 1,0-1 0,0 2-1,0-1 1,0 0-1,0 0 1,-1 1-1,1 0 1,-1-1 0,4 7-1,1 2-6,-1 1 0,9 21 0,9 16-90,-23-48-179,-1-13-341,0-9 417,1 0 1,1 0-1,2 0 1,10-39-1,-12 51 183,1 1 1,0-1-1,1 1 1,0 0-1,0 0 1,1 0-1,0 1 1,0 0-1,1-1 1,0 2-1,0-1 1,1 1-1,-1 0 0,14-9 1,-18 14 21,0-1 0,1 1 1,-1 0-1,0 0 0,1 0 1,-1 0-1,1 1 0,-1-1 0,1 1 1,-1-1-1,1 1 0,-1 0 1,1 0-1,-1 0 0,1 0 0,0 0 1,-1 1-1,1-1 0,-1 1 1,1 0-1,-1-1 0,0 1 0,1 0 1,-1 1-1,0-1 0,0 0 1,1 1-1,-1-1 0,0 1 0,0 0 1,3 3-1,2 4 63,1 1 0,-1 1 1,-1-1-1,1 1 0,5 14 0,-7-14 6,23 53 112,-16-35-317,27 48 0,-39-77 94,0 0-1,0-1 1,0 1-1,0 0 0,0 0 1,0 0-1,0 0 1,1-1-1,-1 1 0,0 0 1,0 0-1,0 0 0,0 0 1,0-1-1,0 1 1,0 0-1,1 0 0,-1 0 1,0 0-1,0 0 1,0 0-1,0-1 0,1 1 1,-1 0-1,0 0 1,0 0-1,0 0 0,0 0 1,1 0-1,-1 0 0,0 0 1,0 0-1,0 0 1,1 0-1,-1 0 0,0 0 1,0 0-1,0 0 1,1 0-1,-1 0 0,0 0 1,0 0-1,0 0 1,0 0-1,1 1 0,-1-1 1,0 0-1,0 0 0,0 0 1,0 0-1,1 0 1,-1 0-1,0 0 0,0 1 1,0-1-1,0 0 1,0 0-1,1-27-88,-1 18-109,-4-407-6005,1 204 5822,2 0 4426,1 212-3919,-1-5 2181,-3 11-487,-5 18-1366,2-1 1,-7 39-1,11-47-311,-11 66 402,3 1 0,0 134 0,10-195-516,2 0 0,1 0 0,0 0 0,2 0 0,0 0 0,1-1 0,1 1 0,1-1 0,1-1 0,1 1 0,0-2 0,2 1 0,18 25 0,-15-24-68,1-2 0,26 26-1,-37-40-110,0 0-1,0 0 0,0-1 1,1 0-1,0 0 0,-1 0 0,1 0 1,0-1-1,0 1 0,1-1 1,-1-1-1,0 1 0,1-1 0,-1 0 1,1 0-1,7 0 0,-12-1 82,0-1-1,0 1 1,1-1 0,-1 1-1,0-1 1,0 1-1,0-1 1,0 0 0,0 0-1,0 0 1,0 1-1,0-1 1,0 0 0,0 0-1,0 0 1,0 0-1,-1 0 1,1-1 0,0 1-1,-1 0 1,1 0-1,-1 0 1,1-1 0,-1 1-1,0 0 1,1 0-1,-1-1 1,0 1 0,0 0-1,0-2 1,1-8-72,0-1 1,-2-17 0,0 18-20,1 3 171,-1 1 1,0-1-1,-1 1 0,0-1 0,0 1 0,0 0 0,-1 0 0,0 0 1,-1 0-1,0 0 0,0 0 0,-9-10 0,-4-3 408,-2 0 0,-28-22 0,31 28 176,14 12-438,0 0 0,0 0 0,0 0 0,0-1 1,0 1-1,0 0 0,1-1 0,-1 1 1,1-1-1,-1 1 0,1-1 0,0 0 0,0 1 1,0-1-1,1 0 0,-1-4 0,1 5-96,0 0 1,0 0-1,1 0 0,-1-1 0,1 1 0,-1 0 1,1 0-1,0 0 0,0 1 0,0-1 0,0 0 0,0 0 1,0 0-1,1 1 0,-1-1 0,0 0 0,1 1 1,-1 0-1,1-1 0,0 1 0,0 0 0,-1 0 1,4-2-1,12-6-26,1 0 0,0 1 0,0 1 0,0 1 0,1 0 0,0 2 0,0 0 0,0 1 0,1 1 0,-1 1 0,22 1 0,-39 0-1,1 1 0,0-1 0,-1 1 0,1-1 0,-1 1 1,1 0-1,-1 0 0,1 0 0,-1 0 0,0 1 0,0-1 0,1 1 0,-1-1 1,0 1-1,0 0 0,0 0 0,-1 0 0,1 0 0,1 2 0,3 5 56,0 1-1,-1 0 1,6 14-1,-5-10-8,2 4-90,0 1-1,-1 0 1,-1 0 0,-1 1-1,-1-1 1,-1 1 0,2 22-1,-5-42-33,0 1 0,0 0 0,0-1 0,0 1 0,0-1-1,0 1 1,0 0 0,-1-1 0,1 1 0,0 0 0,0-1 0,0 1 0,-1-1 0,1 1-1,0-1 1,-1 1 0,1 0 0,0-1 0,-1 1 0,1-1 0,-1 0 0,1 1 0,-1-1-1,1 1 1,-1-1 0,1 0 0,-1 1 0,1-1 0,-1 0 0,1 1 0,-1-1 0,0 0-1,1 0 1,-1 0 0,1 0 0,-1 0 0,0 1 0,1-1 0,-1 0 0,0 0-1,1 0 1,-1-1 0,-1 1 0,-1-1-194,0 1 1,0-1-1,0 0 1,0 0-1,0-1 0,0 1 1,1 0-1,-6-4 0,0-3-707,-1 0-1,1 0 0,-8-12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8:00.338"/>
    </inkml:context>
    <inkml:brush xml:id="br0">
      <inkml:brushProperty name="width" value="0.035" units="cm"/>
      <inkml:brushProperty name="height" value="0.035" units="cm"/>
      <inkml:brushProperty name="color" value="#E71224"/>
    </inkml:brush>
  </inkml:definitions>
  <inkml:trace contextRef="#ctx0" brushRef="#br0">0 451 6323,'0'0'8049,"18"-3"-7561,-9 1-458,-3 1-24,0 0 1,-1 0-1,1 1 0,0 0 1,0 0-1,-1 0 0,11 2 1,-13-1-8,0 0 0,-1 0 0,1 0 0,-1 1 0,1-1 0,-1 1 0,1-1 0,-1 1 0,0 0 0,0 0 0,0 0 0,0 0 0,0 0 0,-1 1 0,1-1 0,0 0 0,-1 1 1,0-1-1,0 1 0,0 0 0,0-1 0,1 5 0,3 10-20,46 124-1172,-47-133 898,-4-7 198,0 0-1,1 1 0,-1-1 1,1 0-1,-1 0 1,1 1-1,-1-1 1,1 0-1,0 0 1,0 0-1,0 0 0,0 0 1,0 0-1,0 0 1,0 0-1,0 0 1,0 0-1,0 0 0,0-1 1,0 1-1,2 0 1,-3-1 55,1 0-1,-1 0 1,0 0 0,0 0 0,0 0-1,1 0 1,-1 0 0,0 0 0,0 0-1,1 0 1,-1 0 0,0 0 0,0 0-1,0 0 1,1 0 0,-1 0 0,0 0-1,0-1 1,0 1 0,0 0 0,1 0-1,-1 0 1,0 0 0,0 0 0,0-1 0,0 1-1,1 0 1,-1 0 0,0 0 0,0-1-1,0 1 1,0 0 0,0 0 0,0 0-1,0-1 1,0 1 0,0 0 0,0 0-1,0 0 1,0-1 0,0 1 0,4-16-579,-2 0 0,0 0 0,-1 0 0,0 0 0,-4-26 0,2-4 2127,1 6 2469,0 38-2025,0 8-568,4 144 983,29 194 1,-27-301-2334,4 20-304,2 79-1,-13-226-1173,1-74-501,2 125 1688,1 0 0,13-56 0,-5 50 113,1 1-1,3 1 0,1 0 0,22-38 1,-38 75 154,1 0 1,-1 1 0,0-1 0,0 0-1,0 1 1,0-1 0,0 0 0,0 1-1,0-1 1,0 0 0,1 0 0,-1 1-1,0-1 1,0 0 0,0 1 0,0-1-1,1 0 1,-1 0 0,0 0 0,0 1-1,1-1 1,-1 0 0,0 0 0,1 0-1,-1 0 1,0 1 0,0-1 0,1 0-1,-1 0 1,0 0 0,1 0 0,-1 0-1,0 0 1,1 0 0,-1 0 0,0 0-1,1 0 1,-1 0 0,0 0 0,1 0-1,-1 0 1,0 0 0,1 0 0,-1 0-1,0-1 1,0 1 0,1 0 0,-1 0-1,0 0 1,1 0 0,-1-1 0,0 1-1,0 0 1,0 0 0,1-1 0,-1 1-1,0 0 1,0 0 0,0-1 0,1 1-1,-1 0 1,0-1 0,0 1 0,0 0-1,0 0 1,0-1 0,0 0 0,6 33-71,-5-26 142,2 6 22,0 1-1,0 0 0,1-1 0,1 0 0,11 22 1,-14-29-94,1-1 0,0 1-1,0-1 1,1 0 0,-1 1 0,1-2 0,0 1 0,0 0 0,0-1 0,0 0 0,1 0 0,-1 0-1,1 0 1,0-1 0,0 0 0,0 0 0,5 2 0,-5-3-47,0 0 1,0 0-1,0 0 0,0 0 1,1-1-1,-1 0 0,0 0 1,0 0-1,0 0 0,0-1 0,0 0 1,0 0-1,0 0 0,0-1 1,0 0-1,0 0 0,-1 0 1,1 0-1,-1-1 0,0 0 1,1 0-1,-1 0 0,0 0 1,-1-1-1,1 1 0,-1-1 1,1 0-1,-1 0 0,0-1 0,-1 1 1,1 0-1,-1-1 0,4-8 1,1-4-312,-1-1 0,-1 0 0,0 0 1,-1 0-1,2-26 0,-1-95 1630,-5 136-1158,0 1 1407,-2 7-486,-5 9-917,2 1 0,0 0 0,1 1 0,0-1 0,1 1 0,1 0 0,0 0 0,2 25 0,0-36-127,0 0 0,0-1 1,0 1-1,1 0 0,0-1 0,0 1 0,0-1 1,0 1-1,1-1 0,0 1 0,0-1 0,0 0 1,0 0-1,1 0 0,4 5 0,-4-6-65,0-1-1,0 1 1,0-1-1,0 0 1,1 0 0,-1 0-1,1 0 1,-1-1-1,1 0 1,0 1-1,0-1 1,-1-1 0,1 1-1,0 0 1,0-1-1,0 0 1,0 0-1,7-1 1,-7 1-23,0-1 0,0 0-1,0 0 1,1 0 0,-1-1 0,0 0 0,-1 1 0,1-1 0,0 0-1,0-1 1,-1 1 0,1-1 0,-1 0 0,0 0 0,0 0 0,0 0-1,0 0 1,-1 0 0,4-6 0,4-8-229,-1 1 0,-1-1 1,7-22-1,-11 28 106,14-38-400,-3-1-1,-2 0 1,7-62-1,-10 29 1953,-2-102 0,-8 184-1204,0-1 1,0 1-1,0-1 1,-1 1-1,1 0 1,0-1-1,0 1 1,-1 0-1,1-1 1,-1 1-1,1 0 1,-1-1-1,1 1 1,-1 0-1,0 0 1,0 0-1,0 0 1,0 0-1,0-1 1,0 2-1,-1-2 0,1 1-69,0 1-1,0-1 0,0 1 1,0 0-1,-1 0 0,1 0 0,0 0 1,0 0-1,0 0 0,0 0 1,-1 0-1,1 0 0,0 0 0,0 1 1,0-1-1,0 0 0,0 1 1,0-1-1,0 1 0,0-1 0,0 1 1,0 0-1,0-1 0,0 1 1,0 0-1,0 0 0,0-1 0,0 3 1,-6 4 5,0 1 1,1 0-1,0 0 1,1 0-1,0 1 1,0 0-1,-5 14 1,2-1 73,0 1 1,-4 29-1,4 0 26,4 1 1,2 96-1,3-119-156,2 26-134,18 92 0,1 5-5117,-20-106-581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8:00.733"/>
    </inkml:context>
    <inkml:brush xml:id="br0">
      <inkml:brushProperty name="width" value="0.035" units="cm"/>
      <inkml:brushProperty name="height" value="0.035" units="cm"/>
      <inkml:brushProperty name="color" value="#E71224"/>
    </inkml:brush>
  </inkml:definitions>
  <inkml:trace contextRef="#ctx0" brushRef="#br0">1 77 12406,'0'0'544,"147"-77"-544,-127 77 0,-17 0-1953,-3 23-3954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8:01.208"/>
    </inkml:context>
    <inkml:brush xml:id="br0">
      <inkml:brushProperty name="width" value="0.035" units="cm"/>
      <inkml:brushProperty name="height" value="0.035" units="cm"/>
      <inkml:brushProperty name="color" value="#E71224"/>
    </inkml:brush>
  </inkml:definitions>
  <inkml:trace contextRef="#ctx0" brushRef="#br0">1 361 14999,'0'0'5298,"218"-128"-5394,-78 72-352,-1 2-416,-12 8-913,-27 7-640,-41 13-1313,-39 15-5058</inkml:trace>
  <inkml:trace contextRef="#ctx0" brushRef="#br0" timeOffset="1">367 492 11317,'0'0'8308,"173"-43"-8116,-54-25-192,4 0-624,-13 6-849,-25 5-1504,-31 17-1601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8:05.560"/>
    </inkml:context>
    <inkml:brush xml:id="br0">
      <inkml:brushProperty name="width" value="0.035" units="cm"/>
      <inkml:brushProperty name="height" value="0.035" units="cm"/>
      <inkml:brushProperty name="color" value="#E71224"/>
    </inkml:brush>
  </inkml:definitions>
  <inkml:trace contextRef="#ctx0" brushRef="#br0">1099 2869 8196,'0'0'3954,"0"2"-3528,0 2-325,-1 0 0,1-1 0,0 1-1,0 0 1,1 0 0,-1 0-1,1-1 1,0 1 0,0 0 0,0-1-1,0 1 1,1 0 0,0-1-1,-1 0 1,1 1 0,0-1 0,1 0-1,-1 0 1,4 3 0,11 10 38,1-1 0,0-1 1,1-1-1,1 0 1,0-2-1,0 0 0,1-1 1,1-1-1,0-1 0,0-1 1,0-1-1,30 4 0,24-1-18,1-3 0,102-5-1,-177-1-116,24-1 11,0-1 0,0-1-1,0-2 1,0 0 0,-1-2 0,0 0 0,0-2 0,-1-1 0,28-15 0,-26 10 8,-1-1 0,-1-1 0,-1-1 0,0-2 0,-1 0 0,-2-1 0,37-47 0,-21 15 17,-1-2 0,47-104 0,33-127-65,-104 258 2,73-236-258,-73 214 239,-2 0 0,-2-1 1,0-72-1,-6-61-4,-2-208-68,-1 369 86,0 1-1,-2-1 1,0 0 0,-1 1 0,-2 0-1,-14-35 1,-72-122-56,30 64 193,26 42-105,-3 1 0,-79-106 1,91 146-50,-2 2 1,-1 1-1,-1 1 0,-1 2 1,-2 1-1,-52-29 1,67 43-37,-1 2-1,-1 0 1,0 1 0,0 1 0,-36-7 0,-118-8 250,149 19-134,-23-2 15,-215-13-41,249 18 10,6-1 1,1 1 0,-1 0 0,0 1 0,0 0 0,0 0 0,1 1 0,-1 1-1,1-1 1,-14 7 0,-5 6-5,1 1 0,0 2-1,-24 21 1,-70 69 92,26-21-54,-305 212 251,367-276-309,0 2 0,2 1 0,1 2 0,1 1-1,2 1 1,0 1 0,3 2 0,0 0 0,2 1-1,2 2 1,1 0 0,2 1 0,1 1 0,2 0-1,2 1 1,2 0 0,-11 75 0,13 244-51,10-311 76,3 0 0,1-1 0,14 51 0,1-21 28,33 76 0,-42-121-32,3 0-1,0-1 1,2-1-1,26 36 1,-26-44-7,0-2-1,1 0 1,0-1 0,2 0-1,0-2 1,26 17 0,47 21 124,2-3 0,171 64 1,-236-105-130,0-1 0,1-1 0,1-2 0,39 3 0,126-4 17,-152-5 21,10-3 33,87-15 0,-78 8-36,-34 9 2560,-8 2-2599,-22-1 74,1 0-58,1 0 0,-2 0 107,7-5-3026,4-17-111,2-8-2893</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8:06.476"/>
    </inkml:context>
    <inkml:brush xml:id="br0">
      <inkml:brushProperty name="width" value="0.035" units="cm"/>
      <inkml:brushProperty name="height" value="0.035" units="cm"/>
      <inkml:brushProperty name="color" value="#E71224"/>
    </inkml:brush>
  </inkml:definitions>
  <inkml:trace contextRef="#ctx0" brushRef="#br0">0 1628 7732,'0'0'4671,"0"-8"-4466,0 4-190,1 1 0,-1-1 0,0 0 0,1 0 0,0 1 0,0-1 0,0 0 0,0 1-1,1-1 1,-1 1 0,1-1 0,0 1 0,0 0 0,0 0 0,1 0 0,-1 0-1,1 0 1,3-3 0,68-60 16,2 3 0,96-59 0,-5 3 10,287-276 28,-18-3 849,-309 298-412,229-139-1,-345 232-411,-9 5-82,1 0 0,0 0 0,0 0 1,0 1-1,0-1 0,0 1 0,0 0 0,1 0 1,4-1-1,-8-13-4046,0 4-144</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8:06.863"/>
    </inkml:context>
    <inkml:brush xml:id="br0">
      <inkml:brushProperty name="width" value="0.035" units="cm"/>
      <inkml:brushProperty name="height" value="0.035" units="cm"/>
      <inkml:brushProperty name="color" value="#E71224"/>
    </inkml:brush>
  </inkml:definitions>
  <inkml:trace contextRef="#ctx0" brushRef="#br0">74 103 8772,'0'0'4738,"145"-103"-4466,-111 155 0,-3 19 369,-11 19-257,-20 15-256,0 9-128,-25 2-32,-29 6-640,-12-11-689,-13-17-1472,-1-23-3154</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8:08.514"/>
    </inkml:context>
    <inkml:brush xml:id="br0">
      <inkml:brushProperty name="width" value="0.035" units="cm"/>
      <inkml:brushProperty name="height" value="0.035" units="cm"/>
      <inkml:brushProperty name="color" value="#E71224"/>
    </inkml:brush>
  </inkml:definitions>
  <inkml:trace contextRef="#ctx0" brushRef="#br0">3 208 10741,'0'0'4730,"-1"-3"-4322,0 9-373,1 4 10,1 0 1,0 1 0,1-1-1,0 0 1,0 0-1,1 0 1,1 0-1,0-1 1,0 1-1,1-1 1,0 0-1,0 0 1,11 12 0,-15-19-50,0 0 0,0-1 0,1 1 0,-1-1 0,1 1 1,-1-1-1,1 0 0,0 1 0,0-1 0,-1 0 1,1 0-1,0 0 0,0 0 0,0-1 0,0 1 1,0 0-1,0-1 0,0 1 0,0-1 0,0 0 0,0 0 1,0 0-1,1 0 0,-1 0 0,0 0 0,0 0 1,0-1-1,0 1 0,0-1 0,0 0 0,0 1 0,0-1 1,0 0-1,3-2 0,1-2-7,0 0 1,-1 0-1,1 0 0,-1-1 1,0 0-1,-1 0 0,1 0 1,4-10-1,5-8 151,-2-1-1,-1-1 1,0 0-1,-2 0 1,-1-1-1,-1 0 1,-2 0-1,0-1 1,0-47-1,-5 74 520,3 5-352,13 26-209,23 55-1,-16-32 90,86 210 270,-96-224-396,-2 0 0,-1 1 1,-2 0-1,4 79 0,-11-100-74,0-12-15,-1 1 0,0-1 0,0 1 1,-2 7-1,2-15 24,-1 1 1,1 0 0,0-1 0,0 1 0,-1-1-1,1 1 1,0-1 0,-1 1 0,1-1 0,0 1-1,-1-1 1,1 1 0,-1-1 0,1 1-1,0-1 1,-1 0 0,1 1 0,-1-1 0,0 0-1,1 1 1,-1-1 0,1 0 0,-1 0 0,1 1-1,-1-1 1,0 0 0,1 0 0,-1 0 0,1 0-1,-1 0 1,0 0 0,1 0 0,-1 0-1,0 0 1,1 0 0,-1 0 0,1-1 0,-1 1-1,0 0 1,-2-1 8,0 0 0,1 0-1,-1 0 1,1 0 0,-1-1 0,1 1-1,-5-4 1,1-2-44,-1 0 0,1 0 0,0-1 0,1 0 0,0 0 0,-6-13 0,-20-56-430,24 53-340,1 1 0,2-1 0,0 0 0,1 0 0,2 0-1,1-31 1,3 18-3134</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8:08.932"/>
    </inkml:context>
    <inkml:brush xml:id="br0">
      <inkml:brushProperty name="width" value="0.035" units="cm"/>
      <inkml:brushProperty name="height" value="0.035" units="cm"/>
      <inkml:brushProperty name="color" value="#E71224"/>
    </inkml:brush>
  </inkml:definitions>
  <inkml:trace contextRef="#ctx0" brushRef="#br0">63 546 12422,'0'0'5525,"-8"-15"-5277,-27-53-184,31 59-71,1 1 0,0-1-1,0 0 1,1-1 0,1 1 0,-1 0-1,1 0 1,1-1 0,0 1 0,2-17 0,-1-5-29,-1 24 14,1-11-138,-1 17 152,0 1 0,0-1 0,0 1 0,1 0 0,-1 0 0,0-1 0,0 1 0,1 0 1,-1-1-1,0 1 0,1 0 0,-1 0 0,1-1 0,-1 1 0,0 0 0,1 0 0,-1 0 0,0 0 0,1 0 1,-1 0-1,1-1 0,-1 1 0,0 0 0,1 0 0,-1 0 0,1 0 0,-1 0 0,1 1 0,-1-1 0,0 0 1,1 0-1,-1 0 0,0 0 0,1 0 0,-1 0 0,1 1 0,-1-1 0,0 0 0,1 0 0,-1 1 0,3 1-10,0-1 0,-1 1-1,0 0 1,1 0-1,-1 0 1,0 0-1,0 0 1,0 0 0,0 1-1,0-1 1,1 4-1,18 35 105,-11-21-33,6 13-8,26 46-5,-41-78-50,0 1-1,0-1 1,0 1-1,1-1 0,-1 1 1,0-1-1,1 0 1,-1 1-1,3 1 1,-3-3-1,-1 0 1,1 0 0,-1 0-1,1 1 1,-1-1-1,1 0 1,-1 0-1,1 0 1,-1 0-1,1 0 1,0 0 0,-1 0-1,1 0 1,-1 0-1,1 0 1,-1 0-1,1 0 1,0 0-1,-1-1 1,1 1-1,-1 0 1,1-1 0,2-1-27,-1 0 1,0 0 0,0 0 0,0-1 0,0 1 0,-1-1 0,1 1 0,-1-1-1,1 0 1,-1 1 0,1-6 0,19-52-26,21-105 1,-27 98 478,31-87 1,-35 134 597,-11 20-996,1-1 1,-1 1-1,1 0 0,-1 0 0,1-1 1,-1 1-1,1 0 0,-1 0 0,1 0 0,-1 0 1,1 0-1,-1 0 0,1-1 0,-1 1 1,1 0-1,-1 1 0,1-1 0,-1 0 0,1 0 1,-1 0-1,1 0 0,-1 0 0,1 0 1,-1 1-1,1-1 0,-1 0 0,1 0 0,-1 1 1,1-1-1,-1 0 0,0 1 0,1-1 1,-1 0-1,1 1 0,-1-1 0,0 1 0,0-1 1,1 0-1,-1 1 0,0-1 0,1 2 1,8 12 39,-1 1 0,9 21 1,0 2 106,112 277 180,-96-224-1807,-24-67-346,-5-20-1346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02.274"/>
    </inkml:context>
    <inkml:brush xml:id="br0">
      <inkml:brushProperty name="width" value="0.035" units="cm"/>
      <inkml:brushProperty name="height" value="0.035" units="cm"/>
      <inkml:brushProperty name="color" value="#E71224"/>
    </inkml:brush>
  </inkml:definitions>
  <inkml:trace contextRef="#ctx0" brushRef="#br0">2088 21 4722,'-6'-3'244,"-1"0"1,0 0-1,0 1 0,1 0 0,-2 0 1,1 0-1,0 1 0,-9-1 0,-63 2 609,41 1-574,-72-3 892,-132 5 334,196 2-1492,1 3 0,1 2 1,-62 21-1,52-15 11,-1 2 8,1 2 0,0 3-1,-74 44 1,45-16 82,-96 79 0,127-89 70,-48 37 185,-125 125 0,196-173-307,2 2-1,1 0 1,2 2 0,1 0 0,2 1 0,1 2-1,2 0 1,-19 56 0,14-20 13,2 2 0,4 1 0,3 0 0,4 1 1,-2 86-1,11-62 107,4 134 199,0-198-338,1-1 1,2 0-1,2 0 1,1 0-1,21 51 1,-20-64-3,0 1 0,2-2-1,1 0 1,0 0 0,2-2 0,0 1 0,2-2 0,33 32 0,-29-35 19,0 0-1,2-2 0,-1-1 1,2 0-1,35 13 1,127 33 298,-135-47-288,0-2 0,1-2 0,0-2 0,56-2 0,-54-3-20,0-2 0,0-3 0,61-12 0,301-95 84,-304 74-74,175-86-1,-251 105-49,0-2-1,-1-2 0,-1 0 1,-1-3-1,-1-1 0,-1-1 1,29-34-1,-14 4-61,-4-3 0,-2-1 0,-2-2 0,-4-2 0,51-133 0,-71 158 15,-2-1 1,-2 0-1,-2-1 0,-1 0 1,-2 0-1,-2-80 1,-4 104 8,0-1 1,-1 1 0,-1 0-1,0 0 1,-2 0 0,0 0 0,-1 1-1,-1 0 1,0 0 0,-1 1-1,-1 0 1,-1 0 0,0 1-1,-1 0 1,-1 0 0,-16-15-1,10 12-7,-1 1 0,-1 1 0,-1 1 0,0 1 0,-1 0 0,0 2 0,-1 0 0,-1 2 0,0 0 0,-43-10 0,13 8-814,-2 3 0,1 2 1,-104 1-1,27 6-2721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8:09.399"/>
    </inkml:context>
    <inkml:brush xml:id="br0">
      <inkml:brushProperty name="width" value="0.035" units="cm"/>
      <inkml:brushProperty name="height" value="0.035" units="cm"/>
      <inkml:brushProperty name="color" value="#E71224"/>
    </inkml:brush>
  </inkml:definitions>
  <inkml:trace contextRef="#ctx0" brushRef="#br0">475 1 15223,'0'0'2385,"11"219"-1360,12-120-1009,5 3 48,4 9-64,2-3-657,-6-9-1872,-5-14-1457</inkml:trace>
  <inkml:trace contextRef="#ctx0" brushRef="#br0" timeOffset="1">1 1514 8612,'0'0'10181,"34"-45"-9989,57-21-16,28-7 0,6 5-176,-12 8-16,-22 23-256,-34 14-144,-29 15-321,-19 8-767,-9 17-5236,-28 14-959</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8:11.398"/>
    </inkml:context>
    <inkml:brush xml:id="br0">
      <inkml:brushProperty name="width" value="0.035" units="cm"/>
      <inkml:brushProperty name="height" value="0.035" units="cm"/>
      <inkml:brushProperty name="color" value="#E71224"/>
    </inkml:brush>
  </inkml:definitions>
  <inkml:trace contextRef="#ctx0" brushRef="#br0">1876 5130 13350,'0'0'2140,"5"3"352,-20 10-2469,0-2 0,-2 0 0,1 0 0,-1-2 1,-24 10-1,37-17-29,-30 13 0,-1-1 0,0-2-1,-1-2 1,0-1 0,-1-2 0,0-1-1,0-2 1,-50-1 0,71-3-90,0 0 0,0-2 0,0 0 0,0 0 0,0-2 0,1 0 0,0 0 0,-1-2 0,2 0-1,-1-1 1,1 0 0,0-1 0,0 0 0,-14-13 0,-6-8-128,1-1-1,2-1 1,1-2 0,-38-55-1,-88-159-355,61 71 606,8-3 0,7-3 0,-80-280 0,124 321 58,5-1 0,8-1 0,-6-151 0,15-434-104,15 523 35,42-642 748,-33 781-478,4 0 0,2 1 0,4 1 0,31-72 0,-31 86-132,44-122 457,-61 159-448,0-1 1,-2 1 0,1 0-1,-2-1 1,0 1 0,-2-19-1,-1 2-336,-13-48-1,-92-274-59,103 338 230,3 9-5,0 0 0,0 0-1,0 0 1,0 0 0,-1 1 0,0-1-1,-5-6 1,6 15-103,-13 68-321,6-19 322,-123 442 112,33-144-204,72-237-897,-13 129 1,41-296-82,-1 8 1161,41-285-1380,-29 257 1402,-7 41-1,39-216 188,-31 188-40,4 1-1,23-59 0,-33 100 13,1 2-1,0-1 1,13-18-1,-18 30-100,0 1 0,0 0-1,1 0 1,0 0-1,-1 1 1,1-1-1,1 1 1,-1 0 0,0 0-1,1 0 1,-1 1-1,1-1 1,0 1 0,0 0-1,8-2 1,-3 3-14,-1-1 1,1 2-1,0-1 1,-1 1 0,1 1-1,0 0 1,-1 0-1,1 1 1,-1 0 0,17 5-1,1 5 20,-1 0 0,32 20-1,774 493-1391,-661-409-1454</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8:14.889"/>
    </inkml:context>
    <inkml:brush xml:id="br0">
      <inkml:brushProperty name="width" value="0.035" units="cm"/>
      <inkml:brushProperty name="height" value="0.035" units="cm"/>
      <inkml:brushProperty name="color" value="#E71224"/>
    </inkml:brush>
  </inkml:definitions>
  <inkml:trace contextRef="#ctx0" brushRef="#br0">1037 137 9989,'0'0'2126,"-26"-2"-1881,-87 1-178,102 2-59,1 0 0,0 1 0,0 0 0,0 1 0,1 0 1,-1 1-1,1 0 0,0 0 0,0 1 0,-11 8 0,-4 1 31,-58 34 134,3 3 1,-77 65-1,100-68 96,3 1 0,1 3 0,-57 76-1,89-100-204,1 0-1,1 2 1,2 0-1,1 1 0,1 1 1,-10 34-1,13-24 19,1 1 0,2 0 0,2 0 0,-1 59 0,7-98-78,-1 165 207,3-129-151,1-1 0,12 51 0,6-14 110,3-2 0,4 0 1,2-2-1,61 102 0,-70-136-100,2-2 0,1 0-1,2-2 1,2-1 0,55 52 0,-65-69-24,1-1 0,1 0 0,0-2 0,1-1 0,1 0 0,0-1 0,0-2 0,1 0 0,0-2 0,1 0 0,39 6 0,-34-9 4,0-2-1,0 0 0,1-2 1,-1-1-1,0-1 0,0-2 1,0-1-1,-1-1 0,55-19 1,-21-3 20,-2-2 0,-1-4 0,-1-1 0,-2-4 0,-2-1 1,70-69-1,-100 86-48,-1-2 0,-1-1 0,-1 0 0,-1-2 1,-1 0-1,-2-2 0,-1 0 0,-1 0 0,-2-1 0,-1-1 1,-1 0-1,-2-1 0,-1 0 0,-2-1 0,3-37 0,-4-14 65,-4 1 0,-4 0 0,-3-1-1,-3 2 1,-41-162 0,-37-19-84,61 202 7,-2 2 0,-46-75 0,52 102 2,-1 1-1,-1 0 1,-2 2-1,-1 1 0,-33-27 1,38 38 3,-1 1 0,0 1-1,-1 2 1,-1 0 0,-1 1 0,0 2 0,-52-17 0,55 22-18,1 1-1,-1 1 1,0 1-1,0 1 1,0 1-1,-45 4 0,54-1-92,0 1 1,0 0-1,1 0 0,-1 2 0,1-1 0,0 2 0,0 0 0,0 0 0,1 1 0,0 1 0,1 0 0,-14 13 0,5-3-647,2 2 1,1 0-1,0 1 1,1 1-1,2 1 1,-22 42 0,-6 43-4187,41-106 4853</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8:16.023"/>
    </inkml:context>
    <inkml:brush xml:id="br0">
      <inkml:brushProperty name="width" value="0.035" units="cm"/>
      <inkml:brushProperty name="height" value="0.035" units="cm"/>
      <inkml:brushProperty name="color" value="#E71224"/>
    </inkml:brush>
  </inkml:definitions>
  <inkml:trace contextRef="#ctx0" brushRef="#br0">1212 645 8036,'0'0'4138,"-7"-22"-3421,-22-64-237,28 83-445,0 1 0,0-1 0,0 0 0,0 1 0,-1 0 0,1-1-1,-1 1 1,0 0 0,0 0 0,-2-3 0,3 5-13,0-1 1,0 0-1,0 1 1,0 0-1,0-1 0,0 1 1,0-1-1,0 1 1,0 0-1,-1 0 0,1 0 1,0 0-1,-1 0 1,-7-1 109,-21-4 159,-1 2-1,-60 2 1,53 1-218,-3 3-1,-1 1 1,1 2 0,0 2-1,1 1 1,0 3 0,0 1-1,-57 27 1,69-26-59,0 1-1,1 2 0,0 0 1,2 2-1,0 0 1,-37 39-1,36-30 20,2 2-1,2 0 0,0 1 1,2 1-1,-21 46 0,6-1 8,5 2-1,2 1 0,4 1 0,4 1 1,3 0-1,-11 163 0,26-6-36,5-191 18,3 0 0,21 91 1,-10-78 1,3-2 1,3 0 0,2-2-1,2-1 1,45 69-1,-60-108 1,0 0 0,1 0-1,1-2 1,0 1 0,1-2-1,1 0 1,0-1 0,1 0-1,0-2 1,1 0 0,0 0 0,1-2-1,0-1 1,0 0 0,1-1-1,34 7 1,-9-7 26,0-2-1,0-2 1,1-2-1,-1-2 1,0-2-1,0-2 1,0-2-1,56-16 1,-17-2 67,-2-4-1,-1-3 1,102-58-1,-125 60-63,-1-4-1,-2-1 0,-1-4 0,61-55 1,-93 73-34,-1-2 1,-2 0-1,0-1 1,27-46 0,-35 49-8,-1 0 0,-1-1 1,0 0-1,-2 0 1,-1 0-1,0-1 1,1-25-1,0-30 129,-5 0-1,-2-1 1,-4 1-1,-22-119 1,-89-303 23,108 476-153,-4-21 0,-93-316 23,80 293 34,-3 1 0,-2 1 0,-44-70 1,59 113 10,-1 1 0,-1 1 0,-1 1 1,-1 0-1,-37-32 0,43 42-50,0 1-1,-1 1 1,0 0 0,0 1-1,-1 0 1,0 1-1,0 1 1,0 0 0,-1 1-1,1 1 1,-24-3 0,26 4-128,-1 1 1,1 1 0,0 0-1,-1 1 1,1 0 0,0 1 0,0 1-1,0-1 1,0 2 0,0 0-1,1 0 1,-1 1 0,1 0 0,0 1-1,1 1 1,-1 0 0,1 0-1,-17 16 1,-115 127-4739,113-119 2943,-61 71-7521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8:16.796"/>
    </inkml:context>
    <inkml:brush xml:id="br0">
      <inkml:brushProperty name="width" value="0.035" units="cm"/>
      <inkml:brushProperty name="height" value="0.035" units="cm"/>
      <inkml:brushProperty name="color" value="#E71224"/>
    </inkml:brush>
  </inkml:definitions>
  <inkml:trace contextRef="#ctx0" brushRef="#br0">1142 312 960,'0'0'7879,"-31"-4"-7621,-102-13 191,122 15-322,-1 1-1,1 0 1,-1 1 0,0 0 0,0 0 0,1 2 0,-1-1-1,1 2 1,-1-1 0,-14 7 0,18-7-84,-53 21 152,2 2 0,1 3 0,1 3 0,1 2 0,2 2 1,-67 57-1,90-65-27,2 1 0,1 1 0,1 2 0,1 0 1,2 2-1,2 0 0,-23 45 0,23-33 20,3 0-1,2 0 1,1 2-1,3 0 1,-12 79-1,15-26 0,2 133 0,8-193-164,2-1 1,2-1-1,15 73 1,-12-86-8,1-1 0,2 1-1,0-2 1,1 1 0,1-2 0,29 41 0,-20-37 16,0-1-1,1 0 0,2-2 1,0-1-1,53 36 1,-40-35 43,1-1 0,1-2-1,80 29 1,-47-28 44,1-3-1,1-2 1,1-5-1,146 6 1,-158-17-39,125-14 0,-150 8-68,-1-2 1,-1-1-1,1-2 0,52-24 0,-58 20-5,-1 0-1,0-2 1,-1-2 0,-1 0-1,-1-2 1,-1-1 0,26-28-1,-37 34 7,-2 0 0,-1-1 0,0-1 0,-1 0 0,0 0 0,-2-1 0,0-1 0,-2 1 0,0-1 0,-1 0 0,0-1-1,3-37 1,-4-24 157,-10-164-1,-4 159-13,-36-149-1,-45-83 108,42 160-158,-107-241 1,139 368-53,-1 0 0,-1 2 0,-42-54 1,52 74-39,-1 1 1,0-1 0,0 2 0,-1-1 0,0 1 0,-1 1 0,0 0-1,0 0 1,0 1 0,-1 1 0,0 0 0,0 0 0,-21-4-1,17 6-94,1 1 0,-1 0 0,1 1 0,-1 1-1,0 1 1,1 0 0,-1 1 0,1 1 0,0 0-1,0 1 1,0 1 0,0 0 0,1 1 0,0 0-1,-25 16 1,-6 10-1532,1 2-1,-69 69 1,18-6-4237</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8:17.495"/>
    </inkml:context>
    <inkml:brush xml:id="br0">
      <inkml:brushProperty name="width" value="0.035" units="cm"/>
      <inkml:brushProperty name="height" value="0.035" units="cm"/>
      <inkml:brushProperty name="color" value="#E71224"/>
    </inkml:brush>
  </inkml:definitions>
  <inkml:trace contextRef="#ctx0" brushRef="#br0">1321 1 8740,'0'0'942,"-31"13"-414,-99 48-315,-48 36 183,72-38-79,24-16-117,-200 113 560,235-126-604,1 3 0,2 1 0,-73 73 0,82-69-109,-10 11 15,-93 80 0,132-125-130,4-2-12,-1 0 0,1 0 1,0 0-1,-1-1 0,1 1 1,-1-1-1,1 1 0,-1-1 1,0 0-1,1 0 0,-4 0 1,5-5-1733,1-17-736</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8:17.887"/>
    </inkml:context>
    <inkml:brush xml:id="br0">
      <inkml:brushProperty name="width" value="0.035" units="cm"/>
      <inkml:brushProperty name="height" value="0.035" units="cm"/>
      <inkml:brushProperty name="color" value="#E71224"/>
    </inkml:brush>
  </inkml:definitions>
  <inkml:trace contextRef="#ctx0" brushRef="#br0">131 1 11397,'0'0'443,"-19"33"8,-59 111-275,72-130-159,1 1 1,0-1-1,0 1 1,2 0-1,0 0 1,0 0-1,2 0 0,0 29 1,0-17 49,1 131 603,0-147-602,1 0-1,0 0 1,1 0 0,0-1 0,0 1 0,1 0 0,1-1-1,0 0 1,1 0 0,-1 0 0,13 18 0,-11-21-44,-1 0 1,1-1 0,0 0-1,0 0 1,0-1-1,1 0 1,0 0 0,0 0-1,1-1 1,-1 0 0,1 0-1,0-1 1,-1 0-1,2-1 1,-1 1 0,9 0-1,2-1-17,0 0 0,-1-1 0,1-2 0,0 0 0,-1 0 0,1-2 0,-1 0 0,0-1 0,0-1 0,31-13 0,-15 2-1139,-1 0 1,-1-3-1,-1 0 1,41-34-1,-23 12-5287</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8:20.253"/>
    </inkml:context>
    <inkml:brush xml:id="br0">
      <inkml:brushProperty name="width" value="0.035" units="cm"/>
      <inkml:brushProperty name="height" value="0.035" units="cm"/>
      <inkml:brushProperty name="color" value="#E71224"/>
    </inkml:brush>
  </inkml:definitions>
  <inkml:trace contextRef="#ctx0" brushRef="#br0">12 855 7507,'0'0'2052,"-4"-11"-1204,3 9-793,1 0-1,-1 0 1,1-1-1,0 1 1,0 0-1,0-1 1,0 1-1,0 0 1,0 0 0,1-1-1,-1 1 1,1 0-1,0 0 1,0-1-1,-1 1 1,3-3-1,24-30 158,-12 17-115,-14 17-97,445-546 261,-438 539-260,0 0 0,-1-1 1,0 0-1,0 0 0,-1 0 0,0-1 0,-1 0 1,5-11-1,-6 10-5,1 1 0,0-1 1,0 1-1,1 0 0,1 1 0,-1 0 1,2 0-1,-1 0 0,13-10 0,-19 18 845,20 32-769,77 158 566,138 230 76,-22-125-577,-208-287-133,0 0 0,1 0 0,15 12 0,-22-19-20,0 0 1,0 0-1,0 0 1,0 0-1,0 0 1,0 0-1,0 1 1,0-1-1,0 0 1,0 0-1,0 0 1,1 0 0,-1 0-1,0 1 1,0-1-1,0 0 1,0 0-1,0 0 1,0 0-1,0 0 1,0 1-1,0-1 1,-1 0 0,1 0-1,0 0 1,0 0-1,0 0 1,0 0-1,0 1 1,0-1-1,0 0 1,0 0-1,0 0 1,0 0-1,0 0 1,0 0 0,-1 0-1,1 0 1,0 1-1,0-1 1,0 0-1,0 0 1,-1 0-1,-9 7-119,-15 6 254,24-12-151,-44 22 132,-75 52 0,-35 42-5,140-105-80,-14 14-12,1 1-1,-45 55 1,-5 7 61,60-71-42,7-6 8,-1 0-1,0-1 1,-1 0 0,0-1-1,-24 14 1,31-22 7,5-2 187,1 0-225,-1 0 0,0 0 0,1 0 0,-1 0 0,1 0 0,-1 1 0,1-1 0,-1-1 1,1 1-1,-1 0 0,1 0 0,-1 0 0,1 0 0,-1 0 0,1 0 0,-1-1 0,1 1 0,-1 0 0,1 0 0,-1-1 0,0 1 0,-44-51-95,3-1 0,-69-111 0,22 15-135,-58-87-16,145 231 253,0 0 0,-1 0-1,0 1 1,0-1 0,0 1-1,0-1 1,-1 1 0,1 0-1,-1 0 1,0 1 0,0-1-1,0 1 1,0-1 0,0 1-1,0 1 1,0-1 0,-1 1-1,1-1 1,-1 1 0,1 0-1,-1 1 1,0-1 0,-6 1-1,11 0 2,0 0-1,0-1 1,-1 1-1,1 0 1,0 0-1,0 0 1,0-1-1,-1 1 1,1 0-1,0 0 1,0-1-1,0 1 1,0 0-1,0 0 1,-1-1-1,1 1 0,0 0 1,0-1-1,0 1 1,0 0-1,0-1 1,0 1-1,0 0 1,0 0-1,0-1 1,0 1-1,0 0 1,0-1-1,0 1 1,1 0-1,-1 0 1,0-1-1,0 1 1,0 0-1,0-1 1,0 1-1,1 0 1,-1 0-1,0-1 1,11-21-16,3-1 23,21-28 1,-7 13-15,18-28 6,208-292 68,-244 345-73,14-18 5,34-59 1,-46 58 121,-11 32-96,8 2-109,3 6 82,-2 2 0,1 0 0,11 13 0,10 12 12,0-4-23,-1 2-1,52 72 1,35 82 156,-101-159-84,-6-12-44,1 0 0,0-1 1,19 18-1,-17-19 0,-1 0-1,-1 1 1,11 17 0,0 0 32,7 16-68,-28-42-118,0 1 0,-1 0 0,0 0 0,-1 1 0,0-1 0,0 0 0,0 0 0,-2 11 0,1-14 133,0 3-45,0 0 0,-1-1 0,0 1 0,0 0 0,-1-1 0,0 0 0,0 1 0,0-1 0,-1 0 0,-5 6 0,-7 8-649,-28 26 0,41-42 544,-70 63-2762</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49:32.946"/>
    </inkml:context>
    <inkml:brush xml:id="br0">
      <inkml:brushProperty name="width" value="0.035" units="cm"/>
      <inkml:brushProperty name="height" value="0.035" units="cm"/>
    </inkml:brush>
  </inkml:definitions>
  <inkml:trace contextRef="#ctx0" brushRef="#br0">139 215 656,'0'0'2329,"10"-24"-1000,34-74-283,-41 91-847,0 0 0,-1 0-1,0 0 1,2-12 0,-4 17-99,0 0 0,0 1 0,0-1 0,-1 0 0,1 0 0,0 0 0,-1 0 0,1 0 0,-1 0 0,-1-3 0,1 3-43,-1 1 0,1-1-1,-1 1 1,1-1 0,-1 1 0,1-1-1,-1 1 1,0 0 0,0 0-1,0 0 1,0 0 0,0 0 0,0 0-1,0 0 1,0 1 0,0-1 0,0 1-1,0 0 1,0-1 0,-4 1 0,0 0-25,0-1 1,0 1-1,0 1 1,0-1-1,0 1 1,-9 2-1,11-1-25,0 0-1,0 0 0,0 0 0,1 1 0,-1-1 0,1 1 1,0 0-1,0-1 0,0 2 0,0-1 0,0 0 0,1 0 1,-4 7-1,-2 4-9,1-1 0,-7 21 0,7-14 2,1 0 1,1 0 0,1 0 0,0 0-1,2 1 1,1 0 0,0-1-1,4 41 1,-2-58-7,-1 0 1,1 0-1,0 1 0,-1-1 1,1 0-1,1 0 0,-1 0 1,0 0-1,1 0 0,0 0 1,-1 0-1,1 0 0,0-1 1,1 1-1,-1-1 0,0 1 1,1-1-1,-1 0 0,1 0 1,0 0-1,0 0 0,3 1 1,2 0-23,-1 0 0,1-1 0,0 0 0,0 0 0,0-1 0,0 0 0,0-1 0,9 0 1,-12 0 9,0 0 1,0 0-1,0-1 1,0 0 0,0 0-1,0 0 1,0-1 0,0 1-1,0-1 1,-1 0-1,1-1 1,-1 1 0,1-1-1,-1 0 1,0 0-1,0 0 1,0-1 0,-1 1-1,1-1 1,-1 0 0,0 0-1,0 0 1,0-1-1,0 1 1,-1-1 0,2-4-1,2-6 37,-1 1 0,-1-1-1,0 0 1,-1-1 0,-1 1-1,-1-1 1,0-23 0,-1 34 75,0 1 1,0-1 0,0 1-1,-1-1 1,0 1 0,0-1-1,0 1 1,-1 0 0,1 0-1,-1-1 1,0 1 0,0 0-1,-1 1 1,1-1 0,-1 0-1,0 1 1,0-1 0,0 1-1,0 0 1,0 0 0,-1 0-1,0 0 1,1 1 0,-1-1-1,0 1 1,0 0 0,-7-2-1,3 1 112,0 0 0,0 1-1,0 0 1,-15-2-1,21 4-200,-1-1 0,1 1-1,0 0 1,-1 0-1,1 0 1,0 0 0,-1 1-1,1-1 1,0 1-1,-1-1 1,1 1-1,0 0 1,0-1 0,-1 1-1,1 1 1,0-1-1,0 0 1,0 0-1,0 1 1,1-1 0,-4 4-1,2 0-101,0 1-1,0-1 1,1 1 0,0 0-1,0 0 1,0 0 0,-1 7 0,-1 26-3393,3-24-2119</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49:35.589"/>
    </inkml:context>
    <inkml:brush xml:id="br0">
      <inkml:brushProperty name="width" value="0.035" units="cm"/>
      <inkml:brushProperty name="height" value="0.035" units="cm"/>
    </inkml:brush>
  </inkml:definitions>
  <inkml:trace contextRef="#ctx0" brushRef="#br0">663 2141 1489,'0'0'4330,"-5"-4"-3567,-15-13 10,15 13 492,5 4-1267,0 0 0,0 0 0,0 0 0,0 1 0,0-1 0,0 0 0,0 0 0,0 0 0,0 0 0,0 0 0,0 0 0,0 0 0,0 0 0,0 0 0,0 0 0,0 0 0,0 1 0,0-1 0,0 0 0,0 0 0,0 0 0,0 0 0,0 0 0,0 0 0,0 0 0,0 0 0,0 0 0,0 0 0,0 1 0,0-1 0,0 0 0,0 0 0,0 0 0,0 0 0,0 0 0,-1 0 0,1 0 0,0 0 0,0 0 0,0 0 0,0 0 0,0 0 0,0 0 0,0 0 0,0 0 0,0 0 0,0 0 0,0 0 0,-1 0 0,1 0 0,0 0 0,0 0 0,0 0 0,0 0 0,0 0 0,0 0 0,0 0 0,0 0 0,0 0 0,0 0 0,-1 0 0,1 0 1,0 0-1,0 0 0,0 0 0,0 0 0,1 6 4,-1 0 0,1 0 1,1 0-1,-1 0 0,1 0 1,0-1-1,1 1 0,-1-1 1,1 1-1,0-1 1,0 0-1,6 7 0,7 8 37,30 28 1,-36-38-64,16 15 57,2-1 1,0-2-1,2-1 1,0-1-1,1-1 1,1-2-1,1-1 0,0-2 1,1-1-1,0-1 1,1-3-1,1 0 1,-1-2-1,66 3 0,-44-8 89,26 1 104,1-4-1,97-13 0,-12-11 91,244-48 49,-308 46-394,-1-4 0,110-49 0,-157 54 93,-1-3 0,0-2-1,-3-2 1,-1-3 0,50-43 0,-83 61-44,-1 0 0,0-2 0,-1 0 0,-2 0 0,0-2 0,23-42 0,-24 33 8,-1 0 1,-1-2-1,-2 1 1,10-59-1,-17 77-15,14-78-51,-4-1 0,1-96 0,-14 168 1,1 7 23,-1-1 0,-1 0 1,0 1-1,-1-1 0,0 1 1,-1-1-1,-7-18 0,-11-13 37,-2 1-1,-2 1 1,-1 1-1,-41-48 1,-143-147 189,156 179-198,-123-119 17,147 152-27,-2 1 0,-1 1 0,-1 1 0,-43-21 0,-19 2-20,-1 5 0,-2 3 0,-111-22 0,140 43 18,-1 2 0,0 3 0,0 4 0,-98 6 0,149 0-15,0 0 0,1 2 0,0 0 0,-37 13 0,-73 39 106,86-36-107,-65 33-123,2 3-1,3 6 1,-105 81 0,141-90 134,3 3 0,2 2-1,2 3 1,3 3 0,-57 84 0,-80 191 91,178-307-110,2 1 0,1 1 0,2 0 0,1 0 0,2 1 0,1 1 0,2-1 1,1 1-1,2 44 0,2-66 2,-1-4-1,1 1 1,0-1-1,1 1 0,0-1 0,0 1 1,1-1-1,1 0 0,0 0 0,0 0 0,8 15 1,4 1-2,1-2 1,2 0 0,0-1-1,2 0 1,0-2 0,2 0-1,0-2 1,1 0 0,1-2-1,36 21 1,-5-9 94,1-1 1,1-3-1,115 33 0,-128-47-144,1-2 1,81 6-1,17-11-3574,-90-4-680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09.189"/>
    </inkml:context>
    <inkml:brush xml:id="br0">
      <inkml:brushProperty name="width" value="0.035" units="cm"/>
      <inkml:brushProperty name="height" value="0.035" units="cm"/>
      <inkml:brushProperty name="color" value="#E71224"/>
    </inkml:brush>
  </inkml:definitions>
  <inkml:trace contextRef="#ctx0" brushRef="#br0">3 946 10485,'0'0'2436,"-2"-5"-2319,1 3-134,4 6 21,15 19-17,30 37 97,1-2-1,71 63 0,-113-115-82,1 0 0,0 0-1,-1-1 1,2 0 0,-1-1 0,0 0-1,16 6 1,-21-10 6,0 1-1,0 0 1,-1-1-1,1 1 1,0-1-1,0 0 1,0 0 0,0 0-1,0 0 1,0-1-1,0 1 1,0-1-1,-1 0 1,1 0-1,0 0 1,0 0 0,-1 0-1,1 0 1,-1-1-1,1 1 1,-1-1-1,1 0 1,-1 0-1,0 0 1,0 0 0,0 0-1,0 0 1,0-1-1,1-2 1,10-16 110,-1-1 1,-1-1 0,-2 0-1,0 0 1,7-32 0,23-131 149,-32 151-250,12-74 54,39-189 66,-44 242-137,3 2 1,2-1 0,31-61-1,-43 102-8,0 0-1,2 1 0,-1 0 1,2 1-1,-1-1 1,21-17-1,-26 26-117,0 0 0,1 1 0,-1 0-1,1 0 1,0 0 0,-1 1 0,1-1 0,0 1 0,0 0 0,1 1 0,-1-1-1,0 1 1,1 0 0,-1 0 0,0 1 0,1-1 0,-1 1 0,1 1 0,-1-1-1,1 1 1,-1 0 0,6 1 0,-8 0-200,1-1 0,0 1 0,-1-1-1,1 1 1,-1 0 0,0 0 0,1 1 0,-1-1 0,0 1 0,-1 0-1,4 3 1,2 4-2198,-1 1 0,11 19 0,-18-29 2498</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49:38.616"/>
    </inkml:context>
    <inkml:brush xml:id="br0">
      <inkml:brushProperty name="width" value="0.035" units="cm"/>
      <inkml:brushProperty name="height" value="0.035" units="cm"/>
    </inkml:brush>
  </inkml:definitions>
  <inkml:trace contextRef="#ctx0" brushRef="#br0">0 2619 2785,'0'0'5640,"10"-3"-5589,310-99 64,-209 65-33,240-87-67,11-4 5,187-35 109,-264 81-82,331-123 152,-534 176-185,450-176 172,179-60 408,327-16-20,-804 222-623,702-203 191,-894 250-143,514-176-9,-355 118 63,114-50 9,-272 102-51,-29 12 13,0 1 0,0-2-1,23-14 1,-25 14 30,0 0 0,1 1 0,0 0 0,0 1 0,0 1 0,1 0 0,20-3 0,-7 1 13,158-41 255,198-42 277,-339 82-519,52-10 280,-90 14-476,-9 2-1308,-12-2-1710,10 3 3131,-23-7-3404</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49:39.144"/>
    </inkml:context>
    <inkml:brush xml:id="br0">
      <inkml:brushProperty name="width" value="0.035" units="cm"/>
      <inkml:brushProperty name="height" value="0.035" units="cm"/>
    </inkml:brush>
  </inkml:definitions>
  <inkml:trace contextRef="#ctx0" brushRef="#br0">63 0 6163,'0'0'1499,"4"5"-1712,45 43 504,2-3 1,2-1-1,86 52 1,-112-79-198,0-1 1,2-1 0,48 17-1,-77-32-34,1 1-1,-1-1 1,0 1-1,1-1 1,-1 0-1,0 1 1,1-1-1,-1 1 1,0 0-1,0-1 1,1 1-1,-1-1 1,0 1-1,0-1 0,0 1 1,0 0-1,0-1 1,0 1-1,0-1 1,0 1-1,0-1 1,0 1-1,0 0 1,0-1-1,0 1 1,-1-1-1,1 1 1,-1 5 70,-2 13-157,-1-1 1,-1 1-1,-12 32 0,15-46 35,-79 196 379,-129 228 0,207-424-405,-19 40-786,-3-2 0,-1 0 0,-33 38 0,41-62-2573,-27 23 0,44-42 3294</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49:49.278"/>
    </inkml:context>
    <inkml:brush xml:id="br0">
      <inkml:brushProperty name="width" value="0.035" units="cm"/>
      <inkml:brushProperty name="height" value="0.035" units="cm"/>
    </inkml:brush>
  </inkml:definitions>
  <inkml:trace contextRef="#ctx0" brushRef="#br0">0 1 784,'0'0'0,"155"106"-128,-60-49-240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49:50.530"/>
    </inkml:context>
    <inkml:brush xml:id="br0">
      <inkml:brushProperty name="width" value="0.035" units="cm"/>
      <inkml:brushProperty name="height" value="0.035" units="cm"/>
    </inkml:brush>
  </inkml:definitions>
  <inkml:trace contextRef="#ctx0" brushRef="#br0">3513 2453 2609,'0'0'499,"14"-26"3,45-88-38,-51 96-343,-1 0 1,0 0-1,-1-1 0,-1 0 1,3-27-1,-5 12-11,-2-55 0,-2 38-122,1 24 14,-1-1 0,-2 1 0,0 0-1,-2 0 1,-14-45 0,-64-147 370,44 125 17,4-1 0,-25-117 0,33 67-125,12 56-276,-4 0 1,-38-108 0,7 80-76,-66-110 0,115 224 79,-13-22-69,0 2 0,-1-1 0,-2 2 0,-32-35 0,36 44 22,-1 1 0,-1 0 0,0 0-1,0 2 1,-1 0 0,-1 1 0,-33-14-1,13 11-57,0 1 0,-1 3-1,0 0 1,-58-2-1,-161 5-275,165 6 249,-26 2 141,0 5 0,0 6 1,-145 35-1,160-22 11,-123 51 0,-89 58-1,269-114-10,1 2 0,1 2 0,1 2 0,1 1 0,2 3 0,1 1 0,-57 63 0,25-14-287,2 3 1,5 2-1,-96 174 1,143-225 235,2 1 0,1 1 0,-9 40 0,-18 119-1,23-101-24,-63 438-250,72-288 198,9-237 123,1 11 17,1 0-1,1 0 1,0-1 0,2 1-1,0-1 1,1 0-1,1 0 1,1-1-1,1 0 1,13 21 0,15 18 63,73 85 1,-93-121-65,38 44 178,3-3-1,129 109 0,-139-134-22,2-2 0,1-3 0,2-2 0,1-2-1,60 22 1,-34-23-124,2-3 0,0-4 0,1-3 0,1-5 0,0-2 1,108-3-1,-161-7-35,60 1 22,153-20 1,-148 2-4,0-4 1,116-43-1,-153 42-10,-1-3 0,-1-2 1,-1-3-1,82-58 0,-101 59 57,-2-1 0,-1-1-1,-1-2 1,-2-2 0,-1 0 0,-2-2-1,-1-1 1,-3-2 0,-1 0 0,-1-1-1,-3-2 1,-1 0 0,-3 0 0,-1-2-1,-2 0 1,7-54 0,-12 34 88,-2 0-1,-3 0 1,-3 0 0,-3 0 0,-3 0-1,-2 0 1,-21-71 0,-4 17 205,-6 2 0,-108-222 1,133 311-356,-1 1 0,-2 0 0,0 1 0,-32-33 1,38 47-109,0 1 0,-1 0 0,0 1 1,-1 0-1,0 1 0,0 0 0,-1 2 1,0-1-1,-1 2 0,-17-6 0,14 8-386,-1 0 0,-31-3 0,-43 5-1916</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49:42.429"/>
    </inkml:context>
    <inkml:brush xml:id="br0">
      <inkml:brushProperty name="width" value="0.035" units="cm"/>
      <inkml:brushProperty name="height" value="0.035" units="cm"/>
    </inkml:brush>
  </inkml:definitions>
  <inkml:trace contextRef="#ctx0" brushRef="#br0">140 841 464,'0'0'1436,"-5"-16"-1170,-2-7-198,3 8 72,-1 1 0,0 0 0,-12-24-1,-9-11 289,15 32-141,2 0 0,0-1 0,1-1 0,1 1 0,1-1 0,0 0 0,-5-38 0,7-176 498,5 134-553,1 87-218,-1 0 1,2 0-1,0 0 1,0 0-1,1 0 1,0 1 0,1 0-1,0 0 1,1 0-1,12-17 1,-18 28-24,0 0 1,0 0 0,0-1 0,0 1-1,0 0 1,0 0 0,0 0-1,0-1 1,0 1 0,0 0 0,0 0-1,0 0 1,0-1 0,0 1-1,0 0 1,0 0 0,0 0 0,0-1-1,0 1 1,0 0 0,-1 0-1,1 0 1,0 0 0,0-1 0,0 1-1,0 0 1,0 0 0,-1 0-1,1 0 1,0 0 0,0 0 0,0-1-1,0 1 1,-1 0 0,1 0-1,0 0 1,0 0 0,0 0 0,-1 0-1,1 0 1,0 0 0,0 0 0,0 0-1,-1 0 1,1 0 0,0 0-1,-13-2-732,12 2 540,-17-3-1143</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49:43.390"/>
    </inkml:context>
    <inkml:brush xml:id="br0">
      <inkml:brushProperty name="width" value="0.035" units="cm"/>
      <inkml:brushProperty name="height" value="0.035" units="cm"/>
    </inkml:brush>
  </inkml:definitions>
  <inkml:trace contextRef="#ctx0" brushRef="#br0">8 85 9300,'0'0'1147,"-2"4"-1211,0-1 65,1 1-1,1-1 0,-1 0 0,0 1 1,1-1-1,0 1 0,-1-1 1,2 0-1,-1 1 0,0-1 0,0 1 1,1-1-1,0 0 0,0 1 0,0-1 1,0 0-1,0 0 0,1 0 1,2 4-1,8 16 130,22 32 0,-20-34-81,-6-9 5,37 54 88,-40-59-142,1 0-1,0-1 0,0 0 1,1 0-1,-1 0 1,13 7-1,-17-12-5,0 1 1,0-1-1,0 0 0,0 0 0,0-1 0,1 1 0,-1 0 0,0-1 1,0 1-1,0-1 0,1 0 0,-1 0 0,0 0 0,0 0 0,1 0 1,-1 0-1,0-1 0,0 1 0,0-1 0,3 0 0,-2-1 7,0 1-1,0-1 0,-1 0 1,1 0-1,-1 0 1,1-1-1,-1 1 0,0-1 1,1 1-1,-1-1 0,-1 0 1,3-3-1,3-7-46,-1-1 0,-1 0-1,0 0 1,5-25 0,-4 5-28,-2 0 0,-2 0 0,-3-62 0,0 29 935,1 66-247,0 9-385,1 6-207,1-1-1,0 1 0,1-1 0,0 0 0,1 0 0,1-1 0,0 1 0,12 20 0,6 7 115,37 48 0,-54-81-184,71 92-121,-65-86-799,0 0 0,20 15 0,-19-21-1855</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49:43.812"/>
    </inkml:context>
    <inkml:brush xml:id="br0">
      <inkml:brushProperty name="width" value="0.035" units="cm"/>
      <inkml:brushProperty name="height" value="0.035" units="cm"/>
    </inkml:brush>
  </inkml:definitions>
  <inkml:trace contextRef="#ctx0" brushRef="#br0">1 103 7876,'0'0'536,"19"32"-603,63 105 302,37 85 72,-106-197-321,-9-18-253,-2-8-102,-3-17 173,-6-18 80,-1 0 0,-26-65 0,1-1 136,23 66 437,2 0-1,1 0 1,1 0 0,1-43 0,5 79-433,0-1 1,1 0 0,-1 1-1,1-1 1,-1 1 0,1-1 0,-1 1-1,1-1 1,-1 1 0,1-1-1,0 1 1,-1 0 0,1-1 0,0 1-1,-1 0 1,1-1 0,0 1-1,-1 0 1,1 0 0,0 0 0,-1 0-1,1 0 1,0 0 0,0 0-1,-1 0 1,1 0 0,0 0 0,-1 0-1,1 0 1,0 0 0,0 0-1,0 1 1,6-1 72,3 1-26,1 0 0,0 1 1,-1 0-1,1 0 0,-1 1 0,0 1 1,0 0-1,0 0 0,16 10 0,8 8 204,39 31 0,-61-45-270,195 162-328,-201-166-135,-1 0 0,1 0-1,0 0 1,6 2 0,-12-6 426,0 0 1,0 0 0,0 0-1,0 0 1,0 0 0,0 0 0,0 0-1,0 0 1,0-1 0,0 1-1,0 0 1,0 0 0,0 0-1,0 0 1,0 0 0,0 0-1,0 0 1,0 0 0,0 0 0,0 0-1,0 0 1,0-1 0,0 1-1,0 0 1,0 0 0,0 0-1,0 0 1,0 0 0,0 0-1,0 0 1,0 0 0,0 0 0,0 0-1,0-1 1,0 1 0,0 0-1,0 0 1,0 0 0,0 0-1,1 0 1,-1 0 0,0 0-1,0 0 1,0 0 0,0 0 0,0 0-1,0 0 1,0 0 0,0 0-1,0 0 1,0 0 0,0 0-1,1 0 1,-1 0 0,0 0-1,0 0 1,0 0 0,0 0 0,0 0-1,0 0 1,0 0 0,0 0-1,0 0 1,0 0 0,1 0-1,-1 0 1,0 0 0,0-20-2872</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49:44.232"/>
    </inkml:context>
    <inkml:brush xml:id="br0">
      <inkml:brushProperty name="width" value="0.035" units="cm"/>
      <inkml:brushProperty name="height" value="0.035" units="cm"/>
    </inkml:brush>
  </inkml:definitions>
  <inkml:trace contextRef="#ctx0" brushRef="#br0">1 0 6451,'0'0'2561,"59"147"-1857,-15-63-95,-1 3-449,1 0-144,-3-8-16,-6-14 0,-8-18-1057,-13-20-816,-14-25-832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49:44.642"/>
    </inkml:context>
    <inkml:brush xml:id="br0">
      <inkml:brushProperty name="width" value="0.035" units="cm"/>
      <inkml:brushProperty name="height" value="0.035" units="cm"/>
    </inkml:brush>
  </inkml:definitions>
  <inkml:trace contextRef="#ctx0" brushRef="#br0">0 482 3794,'0'0'4807,"19"-18"-4641,-9 7-142,-4 4-16,0 1-1,0 0 1,0 0 0,1 1 0,0-1-1,12-6 1,-17 11-4,0 0 0,0 1 1,1-1-1,-1 0 0,0 1 0,0-1 0,1 1 1,-1 0-1,0 0 0,1 0 0,-1 0 1,1 0-1,-1 0 0,0 1 0,0-1 0,1 1 1,-1-1-1,0 1 0,0 0 0,1 0 0,-1 0 1,0 0-1,0 0 0,0 1 0,-1-1 0,1 1 1,0-1-1,0 1 0,-1 0 0,1-1 0,-1 1 1,1 0-1,0 3 0,19 25 54,-2 1 1,-1 0-1,-1 2 1,-2 0-1,-2 1 0,-1 0 1,14 66-1,-27-105-23,-1 1 0,1 0-1,-1-1 1,-1 1 0,-2-5 0,-8-15 89,-10-26-3,3 0-1,-16-58 0,27 72-33,1 0 1,2 0-1,2-1 1,0-39-1,2 40-72,1 27-15,1-1 1,-1 0-1,2 1 0,-1-1 0,4-16 0,-3 25-39,-1 0 0,0 0 0,1 0 0,-1 1 0,1-1 0,-1 0 0,1 0 0,-1 0 0,1 0 0,0 1 0,0-1 0,-1 0 0,1 0 0,0 1 0,0-1 0,0 1 0,-1-1 0,1 1 0,0-1 0,0 1 0,0-1 0,0 1 0,2-1 0,25 0-3072,-19 1 1982,15 0-2584</inkml:trace>
  <inkml:trace contextRef="#ctx0" brushRef="#br0" timeOffset="1">413 1 6755,'0'0'2407,"-15"26"-2082,-49 88 46,60-105-337,1 0 0,0 0-1,1 0 1,0 0 0,0 0 0,1 1 0,0-1 0,0 1 0,1-1 0,1 1-1,-1-1 1,5 18 0,-5-23-23,3 6 0,-1 0 0,1-1 1,0 1-1,1-1 1,1 1-1,-1-1 0,1 0 1,11 14-1,-13-19-52,0 0 0,0 0 0,1 0-1,0 0 1,-1 0 0,1-1 0,0 0 0,1 0-1,-1 0 1,1 0 0,-1-1 0,1 1 0,0-1-1,0-1 1,0 1 0,0-1 0,0 1 0,9 0-1,-12-2 13,0-1-1,-1 1 1,1 0 0,0-1-1,-1 1 1,1-1-1,-1 0 1,1 0-1,-1 1 1,1-1-1,-1 0 1,0 0-1,1 0 1,-1 0-1,0-1 1,0 1-1,0 0 1,0 0 0,0-1-1,0 1 1,0-1-1,0 1 1,-1-1-1,1 1 1,0-1-1,-1 1 1,1-1-1,-1 1 1,0-1-1,1 0 1,-1 1-1,0-3 1,1-10 31,0 0 0,-1-28-1,-1 23-77,1 2 11,0 1-1,-2-1 1,-5-25 0,5 35 371,0 0 0,0 0 1,-1 0-1,0 0 0,0 0 1,-1 1-1,0 0 0,0 0 1,0 0-1,-9-9 0,12 18 217,2 6-541,0-1 0,0 0 0,1 0-1,0 1 1,0-1 0,1 0 0,6 11-1,32 56 32,-33-61-13,-4-7-31,9 15-65,19 26 0,-28-43-173,-1-1 1,1 0-1,0 0 1,0 0 0,1 0-1,-1 0 1,1-1-1,0 0 1,-1 0-1,1 0 1,10 3 0,5-4-2624</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49:45.027"/>
    </inkml:context>
    <inkml:brush xml:id="br0">
      <inkml:brushProperty name="width" value="0.035" units="cm"/>
      <inkml:brushProperty name="height" value="0.035" units="cm"/>
    </inkml:brush>
  </inkml:definitions>
  <inkml:trace contextRef="#ctx0" brushRef="#br0">78 414 6787,'0'0'4269,"-13"-1"-3770,10 1-497,0-1 1,0 1-1,-1 0 1,1 1-1,0-1 1,0 0 0,-1 1-1,1 0 1,0 0-1,0 0 1,-6 2-1,7-1-3,1 0 0,-1 0 0,0 0 0,1 0 0,-1 0 0,1 0 0,0 0 0,-1 0 0,1 1 0,0-1-1,1 0 1,-1 1 0,0-1 0,1 1 0,-1-1 0,1 1 0,0-1 0,-1 1 0,1-1 0,1 5 0,-1 7 8,-2 19-3,3 0 0,0 0 0,7 34 0,-6-57-14,0-1-1,1 1 1,0-1 0,0 1 0,1-1 0,0 0 0,1-1 0,0 1 0,0-1 0,1 0 0,0 0 0,1 0 0,0-1 0,13 11 0,-15-14 8,0 0 0,1-1 0,0 0 0,0 0 0,0 0 0,0-1 0,0 0 0,0 0 0,1 0 0,-1-1 0,0 0 0,1-1 0,6 1 0,-7-1-4,-1 0-1,0-1 1,0 1-1,0-1 0,1 0 1,-1-1-1,0 1 1,0-1-1,0 0 1,-1 0-1,1-1 1,0 0-1,-1 1 0,0-1 1,1-1-1,4-4 1,1-3-55,0-1-1,-1-1 1,-1 1 0,0-2-1,0 1 1,-1-1 0,-1 0 0,0 0-1,-1-1 1,-1 0 0,0 0-1,1-15 1,1-22-183,-2 0 0,-4-63-1,0 111 241,-1-24-132,-1 1 0,-2 0 0,0 0 0,-15-47 0,14 58 156,-1 0 1,-1 0-1,0 1 0,-1 0 1,-1 0-1,0 0 1,-1 1-1,-20-21 1,29 34-11,-1-1 147,0-1 0,-1 0 0,0 0 0,0 1-1,1 0 1,-1-1 0,-1 1 0,1 0 0,0 1 0,0-1 0,-1 0 0,1 1 0,-1 0-1,-5-2 1,8 4-151,0-1 0,1 1 0,-1-1 1,1 1-1,-1 0 0,1-1 0,-1 1 0,1 0 0,-1-1 0,1 1 0,0 0 0,-1 0 0,1-1 0,0 1 0,0 0 0,-1 0 0,1-1 0,0 1 0,0 0 1,0 0-1,0 0 0,0-1 0,0 1 0,0 0 0,0 0 0,1 0 0,-1-1 0,1 3 0,-1 4-6,0 0-18,-1 20 23,1 0 0,2-1 1,1 1-1,1-1 0,9 35 1,5-9 195,3-1 1,38 69-1,-40-86-482,2-1-1,2-1 1,1-1-1,32 32 1,-50-58-1720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09.884"/>
    </inkml:context>
    <inkml:brush xml:id="br0">
      <inkml:brushProperty name="width" value="0.035" units="cm"/>
      <inkml:brushProperty name="height" value="0.035" units="cm"/>
      <inkml:brushProperty name="color" value="#E71224"/>
    </inkml:brush>
  </inkml:definitions>
  <inkml:trace contextRef="#ctx0" brushRef="#br0">0 549 11557,'0'0'2303,"7"-1"-2125,-5 1-177,0 0 0,1 0-1,-1 0 1,0 1 0,0-1-1,0 0 1,0 1 0,0-1-1,0 1 1,0 0 0,0 0-1,0 0 1,0 0 0,0 0-1,0 0 1,-1 0 0,1 0-1,0 1 1,-1-1 0,1 1-1,-1-1 1,0 1 0,1 0-1,-1-1 1,2 4 0,4 8-1,-1 0-1,0 0 1,4 15 0,0-3 5,23 65 60,-17-42 10,2-1 0,44 79 1,-60-122-77,1 0 1,-1-1-1,1 1 1,0-1-1,0 0 1,0 0-1,4 3 1,-6-5 2,0-1 0,0 1 0,0-1-1,0 1 1,0-1 0,0 1 0,0-1 0,0 1 0,0-1 0,1 0 0,-1 0-1,0 0 1,0 0 0,0 0 0,0 0 0,1 0 0,-1 0 0,0 0-1,0 0 1,0 0 0,0-1 0,0 1 0,1-1 0,-1 1 0,0-1-1,0 1 1,0-1 0,0 1 0,0-1 0,0 0 0,1-1 0,8-10 113,0 0 1,-1 0-1,0-1 1,12-25-1,-10 18-7,36-73-1,-4-2 0,31-103-1,54-121-242,-115 293 147,1 0-1,29-39 1,-38 59-89,0 0-1,0 0 1,0 0 0,0 1 0,1 0-1,0 0 1,0 0 0,1 1 0,0 0 0,-1 0-1,1 0 1,0 1 0,0 0 0,15-3-1,-17 5-306,1 0-1,0 0 0,-1 0 1,1 1-1,0 0 0,0 1 0,-1-1 1,1 1-1,0 0 0,-1 0 0,11 4 1,-12-1-515,0-1 1,0 0-1,0 1 1,0 0-1,6 7 0,-10-11 890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49:45.402"/>
    </inkml:context>
    <inkml:brush xml:id="br0">
      <inkml:brushProperty name="width" value="0.035" units="cm"/>
      <inkml:brushProperty name="height" value="0.035" units="cm"/>
    </inkml:brush>
  </inkml:definitions>
  <inkml:trace contextRef="#ctx0" brushRef="#br0">0 248 8004,'0'0'1488,"155"-133"-1488,-101 103 16,1 3-96,-9 0-1008,-13-3-2306</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49:45.790"/>
    </inkml:context>
    <inkml:brush xml:id="br0">
      <inkml:brushProperty name="width" value="0.035" units="cm"/>
      <inkml:brushProperty name="height" value="0.035" units="cm"/>
    </inkml:brush>
  </inkml:definitions>
  <inkml:trace contextRef="#ctx0" brushRef="#br0">112 69 5074,'0'0'2543,"-17"23"-2183,-53 83 283,66-98-571,0 1-1,1 0 1,0-1-1,0 1 1,1 0 0,0 0-1,1 1 1,0-1 0,0 0-1,1 0 1,1 16 0,0 1 92,-1-12-109,1-1 0,0 1 0,0-1 0,2 1 0,0-1 0,0 0-1,1 0 1,11 24 0,-12-31-74,0-1 0,1 0 0,-1 0-1,1 0 1,0 0 0,0 0 0,1-1 0,-1 0 0,1 0-1,0 0 1,0 0 0,1-1 0,-1 0 0,1 0 0,-1 0-1,1-1 1,0 0 0,0 0 0,0 0 0,0-1 0,9 1-1,-9-1 0,0 0-1,-1-1 0,1 0 1,-1-1-1,1 1 0,0-1 0,-1 0 1,1 0-1,-1-1 0,0 0 1,1 1-1,-1-2 0,0 1 1,0-1-1,9-6 0,-7 3-35,0 0 0,-1-1 0,0 0 0,0 0 0,-1-1 0,1 1 0,-2-1 0,1 0 0,3-10 0,-4 7-80,1 0 0,-2-1-1,1 1 1,-2-1-1,3-19 1,-2-62 18,-3 83 134,-1-6 80,-1 0 1,0 0-1,-1 1 0,-1-1 1,0 1-1,-1 0 1,-1 0-1,0 0 0,-1 1 1,0 0-1,-2 1 0,1-1 1,-2 1-1,0 1 1,-19-20-1,26 29 88,0 1-1,0-1 1,0 1-1,0 0 1,0-1-1,0 2 1,-6-4 0,8 5-149,0 0 1,1-1 0,-1 1 0,1 0 0,-1 0 0,1 0-1,-1 0 1,0 0 0,1 0 0,-1 0 0,1 0 0,-1 0-1,0 1 1,1-1 0,-1 0 0,1 0 0,-1 0 0,1 1-1,-1-1 1,1 0 0,-1 1 0,0-1 0,0 1-23,0 1 1,1-1-1,-1 0 1,0 0-1,1 0 0,-1 1 1,0-1-1,1 0 1,-1 1-1,1-1 1,0 0-1,0 1 1,-1 1-1,-2 29 4,2 38 1,2-46-2,-1-7 6,0-1-1,2 1 1,0 0 0,8 30 0,-6-36-23,0-1 0,0 0 0,1 0 0,0 0 1,1-1-1,0 1 0,0-1 0,12 12 0,-8-11-70,1 1 0,-1-2 1,2 0-1,0 0 0,0-1 0,0 0 0,1-1 0,0-1 0,0 0 0,1-1 0,-1 0 1,1-1-1,1 0 0,-1-1 0,0-1 0,1 0 0,-1-1 0,1-1 0,-1 0 0,17-3 1,-26 2-136,-1 1 1,1-1 0,-1 0 0,0 0 0,1-1 0,-1 1 0,0-1 0,0 0 0,0 0 0,0-1 0,0 1 0,-1-1-1,1 0 1,-1 0 0,0 0 0,1 0 0,-1-1 0,-1 1 0,1-1 0,0 1 0,-1-1 0,3-5 0,19-51-5174</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49:46.190"/>
    </inkml:context>
    <inkml:brush xml:id="br0">
      <inkml:brushProperty name="width" value="0.035" units="cm"/>
      <inkml:brushProperty name="height" value="0.035" units="cm"/>
    </inkml:brush>
  </inkml:definitions>
  <inkml:trace contextRef="#ctx0" brushRef="#br0">44 1 6467,'5'27'2169,"-3"-18"-2044,5 27 39,2 0 0,1-1 0,29 65 1,-3-28 216,3-1 1,95 127-1,-130-192-378,1 0 1,0-1-1,0 1 0,11 8 0,-16-14-3,0 0 1,1 0-1,-1 0 0,0 0 0,0 0 1,0 0-1,0 0 0,0 0 0,0 0 1,1 0-1,-1 0 0,0 0 0,0 0 1,0 0-1,0 0 0,0 0 0,1 0 1,-1 0-1,0 0 0,0 0 0,0 0 1,0 0-1,0 0 0,0 0 1,0 0-1,1-1 0,-1 1 0,0 0 1,0 0-1,0 0 0,0 0 0,0 0 1,0 0-1,0 0 0,0 0 0,0-1 1,0 1-1,0 0 0,0 0 0,1 0 1,-1 0-1,0 0 0,0 0 0,0-1 1,0 1-1,0 0 0,0 0 0,0 0 1,0 0-1,0 0 0,0 0 0,0-1 1,0 1-1,-1 0 0,1 0 0,0 0 1,0 0-1,0 0 0,0 0 0,0 0 1,0-1-1,0 1 0,0 0 0,0 0 1,-3-11 129,-1 2-148,-2 0-1,1 0 1,-1 0 0,0 1-1,-1-1 1,0 1 0,0 1-1,0 0 1,-1 0 0,-1 0-1,-13-8 1,14 10 22,0 1 0,0 0 1,0 0-1,-1 1 0,0 0 0,1 0 0,-1 1 0,0 0 1,0 1-1,-1 0 0,1 0 0,0 1 0,0 0 0,-10 2 1,14-1 10,0 0 0,1 0 0,-1 0 0,1 1 1,-1 0-1,1 0 0,0 0 0,0 0 1,0 1-1,0 0 0,0 0 0,1 0 1,-6 5-1,4-1 18,-1-1 0,2 1 1,-1 0-1,1 0 1,0 1-1,0-1 0,-2 10 1,0 3 36,1 0 1,1 0 0,0 0 0,2 1-1,-1 30 1,3-39-67,1-1 0,-1 1-1,2-1 1,0 1 0,0-1 0,1 0 0,7 19 0,-8-25-17,1 0-1,0 0 1,0 0 0,1 0-1,-1 0 1,1-1 0,0 1 0,0-1-1,1 0 1,-1 0 0,1-1 0,0 1-1,0-1 1,0 0 0,0-1-1,11 5 1,-6-4-21,1 0 0,0 0 0,0-1 0,1 0 0,-1-1 0,0-1 0,17 0 0,-21-1-84,0 1-1,0-1 1,0-1-1,0 1 0,0-1 1,0-1-1,0 1 0,0-1 1,-1 0-1,0 0 0,1-1 1,6-5-1,-8 4-316,1 0-1,-1-1 1,0 1-1,7-12 1,9-25-3185</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49:46.592"/>
    </inkml:context>
    <inkml:brush xml:id="br0">
      <inkml:brushProperty name="width" value="0.035" units="cm"/>
      <inkml:brushProperty name="height" value="0.035" units="cm"/>
    </inkml:brush>
  </inkml:definitions>
  <inkml:trace contextRef="#ctx0" brushRef="#br0">1 1804 5442,'0'0'1497,"28"-26"-1001,235-193 486,503-385 1650,-666 524-2284,770-639 3022,-836 690-3253,-14 12-69,0-1 0,-1 0 0,0-2 0,18-26 0,-35 44-141,-2 2 40,0 0 0,0 0 0,0 0 0,0-1 0,0 1 0,0 0 0,0 0 0,0-1 0,0 1 0,0 0 0,0 0 0,0 0 0,0-1 0,1 1 0,-1 0 0,0 0-1,0 0 1,0-1 0,0 1 0,0 0 0,1 0 0,-1 0 0,0 0 0,0 0 0,0 0 0,1-1 0,-1 1 0,0 0 0,0 0 0,1 0 0,-1 0 0,0 0 0,0 0 0,0 0 0,1 0 0,-1 0 0,0 0 0,0 0 0,1 0 0,16 0-4813,-13 0 136</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49:55.337"/>
    </inkml:context>
    <inkml:brush xml:id="br0">
      <inkml:brushProperty name="width" value="0.035" units="cm"/>
      <inkml:brushProperty name="height" value="0.035" units="cm"/>
    </inkml:brush>
  </inkml:definitions>
  <inkml:trace contextRef="#ctx0" brushRef="#br0">1 1023 5747,'0'0'1614,"26"-24"-1545,90-82 11,-83 78 168,60-39 0,-57 43-106,873-538 2008,-722 468-1719,-88 46-176,-97 47-511,0-1 0,0 1 0,0-1 1,0 0-1,0 1 0,-1-1 0,1 0 0,0 0 1,-1 0-1,1 0 0,0-3 0,8-10-1450,14-15-3125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49:57.609"/>
    </inkml:context>
    <inkml:brush xml:id="br0">
      <inkml:brushProperty name="width" value="0.035" units="cm"/>
      <inkml:brushProperty name="height" value="0.035" units="cm"/>
    </inkml:brush>
  </inkml:definitions>
  <inkml:trace contextRef="#ctx0" brushRef="#br0">707 2053 2065,'0'0'320,"20"28"155,71 88 64,-84-108-439,0 0 0,1 0 0,0 0-1,0-1 1,1-1 0,0 1 0,0-2 0,0 1 0,1-1 0,13 5 0,-3-1 76,21 8 183,1-2-1,0-2 0,1-1 1,1-2-1,64 5 1,-5-8 203,128-8 1,-164-3-348,-1-4-1,72-17 0,127-45 112,-199 51-278,630-231 1170,-627 223-1118,-8 2-35,-1-3 1,61-38-1,-90 46-61,-2-1-1,0-1 0,-1-1 0,-2-2 1,35-40-1,-36 34 20,-2-1 0,-1-1 0,-1-1-1,19-43 1,-28 50-25,-2 0 1,-1-1-1,-1 0 0,-1-1 0,-2 0 0,3-41 0,-8-167 176,-2 219-141,-1-1 1,0 1-1,-2 0 1,-9-27 0,-34-70 84,31 79-2,-3-7-114,-1 1 0,-3 1-1,-1 1 1,-2 1 0,-2 2-1,-1 0 1,-2 3 0,-1 0-1,-2 2 1,-1 2 0,-2 1-1,0 1 1,-2 3 0,-1 1-1,-74-31 1,41 25-18,-1 3 0,-1 3 0,-1 3 0,-113-14 0,-186 19-48,334 18 60,0 2 0,1 1 1,-1 2-1,-65 21 0,-154 71-166,-103 73-162,82-35 133,229-111 209,2 1 1,-71 52 0,-80 86 21,161-129-35,-86 79-33,102-89 28,1 1-1,-37 55 1,33-38-17,1 1 1,2 1-1,2 1 1,3 2-1,-17 56 1,33-87-34,1 1 0,1 0 0,1 0 0,0 0 0,2 1 0,3 24 0,-2-34 46,0 1-1,1-1 0,0 0 1,1-1-1,9 18 0,31 45 29,-27-46-12,23 34 30,3-1-1,59 61 1,-68-84-22,3-1 1,0-2-1,2-2 1,45 28-1,-54-43-10,0 0 0,1-2-1,0-1 1,1-2 0,1-1-1,-1-2 1,2 0 0,-1-3-1,1-1 1,57 0 0,58-6 34,-120 0-21,-1-2 0,1-1 0,31-9 0,223-90 333,-102 35-93,-176 67-510,8-3 800,-7 0-4013,-1 0 99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50:02.274"/>
    </inkml:context>
    <inkml:brush xml:id="br0">
      <inkml:brushProperty name="width" value="0.035" units="cm"/>
      <inkml:brushProperty name="height" value="0.035" units="cm"/>
    </inkml:brush>
  </inkml:definitions>
  <inkml:trace contextRef="#ctx0" brushRef="#br0">353 1684 5378,'0'0'2706,"-7"0"-2544,2-1-109,0 0 0,1 1 0,-1-2 0,0 1 0,0 0 0,1-1 0,-1 0 0,1 0 0,-7-5 0,-41-29-38,33 22 33,-3-2-3,1-1 0,1 0 0,0-2 0,2 0 0,0-2 0,-16-23 0,25 31-2,1-1 0,0 1 0,1-2 0,1 1 0,0-1 1,1 0-1,0 0 0,1 0 0,1-1 0,0 0 0,0-26 0,3-25 36,-1-10 128,16-141 1,-7 153-145,-6 40-88,2 1 0,0 0 1,1 0-1,1 0 0,11-25 0,-3 21 47,2-1 0,0 2 0,2 0-1,1 2 1,1 0 0,38-37 0,-9 18 87,0 3 0,70-45 0,229-113 209,-329 190-309,1 1-1,0 1 1,41-9 0,65-3-2,-95 16-9,144-4 52,-132 8-81,362 5-4,-188 20 35,-162-18 0,199 47 53,-11 14-29,-195-52-34,0 2 1,84 47-1,-11 1-6,58 38 96,-63-38-9,-58-36-46,-32-14-27,0 2 1,-1 0-1,-1 2 0,22 24 1,50 43 12,0-7 18,-84-69-47,0 1 0,0 1 0,-2 0-1,1 0 1,9 19 0,-4 2 6,-1 0 0,-1 1 0,-2 1 1,-2 0-1,-1 0 0,-2 1 1,-1 0-1,-3 1 0,0 48 0,-3-66 11,1-7 13,-1 0 0,-1 1 0,0-1 1,0 0-1,-2 0 0,0 0 0,-6 19 0,8-31-9,-80 175 125,70-158-119,-1 1 0,-1-2-1,-1 0 1,-1 0 0,0-1 0,-27 22-1,-18 6 34,-2-4-1,-76 39 0,78-46 1,-38 18-33,-183 69 0,-117 4 64,309-100-113,-103 27-34,149-43 97,0-2 0,-67 3-1,63-9-14,-164-3-64,187-1 69,-1-2 0,1 0-1,1-2 1,-43-17 0,17 1 20,-53-32 1,75 39-21,1-1-1,0-2 1,1 0-1,1-2 1,1-1 0,2 0-1,0-2 1,1 0-1,1-2 1,-23-41 0,-2-19 136,30 55-92,-2 0-1,-1 2 1,-1-1-1,-23-26 1,-17-17-40,41 49 0,-2 0 1,0 1-1,-2 2 0,-29-25 1,36 35 28,-36-30 108,45 37-148,1 0 1,1-1-1,-1 1 0,1-1 0,-1 0 0,1 0 1,1 0-1,-5-10 0,6 14 11,1-1 0,-1 1 0,0 0-1,0-1 1,0 1 0,0 0 0,0-1 0,0 1 0,0 0-1,0 0 1,-3-2 0,3 2-15,-1 1 0,1-1-1,0 0 1,0-1 0,0 1-1,0 0 1,0 0 0,0 0-1,0-1 1,0 1 0,0 0 0,1-1-1,-1 1 1,0-1 0,0-2-1,-27-98-82,18 70 9,1 0 1,-6-44-1,12 23-406,2 34 387,0 1 0,-1 0-1,-5-20 1,7 37 16,-1-1-1,1 1 1,-1 0-1,0-1 0,1 1 1,-1 0-1,0-1 1,0 1-1,0 0 0,0 0 1,0 0-1,0 0 1,0 0-1,0 0 1,0 0-1,0 0 0,-1 0 1,1 0-1,-3 0 1,0-1-605,-1 1 0,1 0-1,0 0 1,-1 0 0,-8 0 0,-20 1-5069</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50:03.168"/>
    </inkml:context>
    <inkml:brush xml:id="br0">
      <inkml:brushProperty name="width" value="0.035" units="cm"/>
      <inkml:brushProperty name="height" value="0.035" units="cm"/>
    </inkml:brush>
  </inkml:definitions>
  <inkml:trace contextRef="#ctx0" brushRef="#br0">0 0 4802,'0'0'128</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50:04.317"/>
    </inkml:context>
    <inkml:brush xml:id="br0">
      <inkml:brushProperty name="width" value="0.035" units="cm"/>
      <inkml:brushProperty name="height" value="0.035" units="cm"/>
    </inkml:brush>
  </inkml:definitions>
  <inkml:trace contextRef="#ctx0" brushRef="#br0">25 125 2689,'0'0'4714,"-3"-13"-3740,0-1-649,0-4 497,0 1 0,-2-32 0,5 49-782,1-1 0,-1 1 0,0-1 0,0 1 0,0-1 0,0 1 0,0 0 0,0-1 0,0 1 0,0-1 0,0 1 0,0-1 0,0 1 0,0-1 0,-1 1 0,1 0 0,0-1 0,0 1 0,0-1 0,0 1 0,-1 0 0,1-1 0,0 1 0,0-1 0,-1 1 0,1 0 0,0-1 0,-1 1 0,1 0 0,0 0 0,-1-1 0,1 1 0,-1 0 0,1 0 0,0 0 0,-1-1 0,1 1 0,-1 0 0,0 0 97,4 57-302,3-1 0,2 0 1,17 61-1,-7-34 181,7 40-11,68 393-80,-84-392-498,-8-43-4032</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50:04.720"/>
    </inkml:context>
    <inkml:brush xml:id="br0">
      <inkml:brushProperty name="width" value="0.035" units="cm"/>
      <inkml:brushProperty name="height" value="0.035" units="cm"/>
    </inkml:brush>
  </inkml:definitions>
  <inkml:trace contextRef="#ctx0" brushRef="#br0">1 354 7652,'0'0'797,"18"-12"-762,-6 3-7,-1 1 0,0 1 1,1 0-1,13-6 0,-20 10-13,1 1 0,-1 0 0,0 1 0,1-1 0,0 1 0,-1 0 0,1 1 0,0-1 0,-1 1 0,1 0 0,0 1 0,10 1 0,-3 2-1,1 1-1,0 0 1,-1 1-1,0 0 1,-1 1 0,1 1-1,-1 0 1,-1 1-1,20 18 1,-18-14-12,0 0-1,-2 1 1,1 0 0,-2 1-1,0 0 1,-1 0 0,11 26-1,-16-32-25,-1 1 0,0 0 0,-1 0 0,0 0 0,-1 0 0,0 1 0,0-1 0,-1 0 0,-1 11 0,0-20 26,1 1-1,0-1 1,-1 0 0,1 0-1,-1 0 1,1 1-1,-1-1 1,1 0-1,-1 0 1,0 0 0,0 0-1,1 0 1,-1 0-1,0 0 1,0 0-1,0 0 1,0-1 0,0 1-1,0 0 1,0-1-1,-1 1 1,1 0-1,0-1 1,0 0 0,0 1-1,-1-1 1,1 0-1,0 1 1,-1-1-1,1 0 1,-2 0 0,0 0 22,0 0 1,0 0-1,0 0 1,0 0-1,0-1 1,0 1-1,1-1 1,-1 1-1,0-1 1,0 0-1,1 0 1,-1-1 0,0 1-1,1-1 1,-4-2-1,1-1 54,0-1 0,0 0 0,0 0 0,1 0-1,0-1 1,0 1 0,1-1 0,0 0 0,-4-14 0,1 0 78,0-1 1,-2-29 0,3 15 10,3-1 0,2-41 0,1 62-81,0 1 1,1 0-1,1 0 0,0 0 1,1 0-1,1 0 1,12-24-1,-8 23-43,0 0 0,1 1-1,1 1 1,18-20 0,-21 26-358,0 1 0,1-1 0,0 1 0,0 1 1,0 0-1,1 0 0,0 1 0,13-6 0,5 2-2675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10.534"/>
    </inkml:context>
    <inkml:brush xml:id="br0">
      <inkml:brushProperty name="width" value="0.035" units="cm"/>
      <inkml:brushProperty name="height" value="0.035" units="cm"/>
      <inkml:brushProperty name="color" value="#E71224"/>
    </inkml:brush>
  </inkml:definitions>
  <inkml:trace contextRef="#ctx0" brushRef="#br0">0 809 688,'0'0'11056,"2"-3"-10261,-2 2-783,1 1 0,-1-1 0,0 0 0,1 0 0,-1 1 0,1-1-1,-1 0 1,1 1 0,-1-1 0,1 0 0,-1 1 0,1-1 0,0 1 0,-1-1 0,1 1 0,0-1 0,-1 1-1,1 0 1,0-1 0,0 1 0,-1 0 0,1-1 0,0 1 0,0 0 0,0 0 0,1 0 0,-1 0-11,1 1 0,-1 0 1,1 0-1,-1 0 0,0 0 1,0 0-1,1 0 0,-1 0 1,0 0-1,0 0 0,0 1 1,0-1-1,0 0 0,0 1 1,0-1-1,0 3 0,75 146 21,-19-33 119,-53-110-132,1 3 6,-1-2 1,2 1-1,-1 0 1,1-1-1,9 9 0,-13-15 3,0 0-1,0-1 0,0 1 0,0 0 1,0-1-1,0 0 0,0 1 0,1-1 1,-1 0-1,0 0 0,1-1 0,-1 1 1,1 0-1,-1-1 0,1 1 0,-1-1 1,1 0-1,-1 0 0,1 0 0,0 0 1,-1-1-1,1 1 0,-1 0 0,1-1 0,-1 0 1,1 0-1,2-1 0,8-6 136,0 0 0,-1-1 0,0 0 0,-1-1 0,0 0 0,16-19 0,-19 20-85,52-60 119,-3-3-1,-4-2 0,-2-2 0,48-100 1,-56 93-174,98-173-268,-114 212 166,2 2 0,2 1 0,59-60 0,-88 99 57,1-1-85,-1 0 0,1 0 0,0 0 0,0 0 0,1 1 0,-1-1 0,0 1 0,1 0 0,-1 0 0,1 0 0,0 0 0,7-1 0,-11 3 82,0 0 0,0 0-1,0 0 1,0 0 0,0-1 0,0 1-1,1 0 1,-1 0 0,0 0-1,0 0 1,0 0 0,0 0 0,0 0-1,0 0 1,0 0 0,1 0 0,-1 0-1,0 0 1,0 0 0,0 1-1,0-1 1,0 0 0,0 0 0,0 0-1,0 0 1,1 0 0,-1 0-1,0 0 1,0 0 0,0 0 0,0 0-1,0 0 1,0 0 0,0 0 0,0 1-1,0-1 1,0 0 0,0 0-1,0 0 1,0 0 0,1 0 0,-1 0-1,0 0 1,0 0 0,0 1 0,0-1-1,0 0 1,0 0 0,0 0-1,0 0 1,0 0 0,0 0 0,0 0-1,0 1 1,0-1 0,-1 0 0,1 0-1,0 0 1,0 0 0,0 0-1,0 0 1,0 1 0,0 20-4026</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50:05.122"/>
    </inkml:context>
    <inkml:brush xml:id="br0">
      <inkml:brushProperty name="width" value="0.035" units="cm"/>
      <inkml:brushProperty name="height" value="0.035" units="cm"/>
    </inkml:brush>
  </inkml:definitions>
  <inkml:trace contextRef="#ctx0" brushRef="#br0">148 0 7652,'0'0'912,"-23"33"-885,-72 112 42,91-136-64,-1 0 1,1 0-1,1 0 1,0 0-1,0 1 1,1-1-1,0 1 1,1 0-1,0-1 0,0 1 1,1 0-1,0 0 1,2 10-1,0 9-17,-2-18-6,1 0 1,0 0-1,1 0 1,0-1-1,0 1 1,2 0-1,-1-1 1,1 0-1,0 0 1,7 11-1,-8-16-52,0-1 0,1 1 0,-1-1-1,1 0 1,0 0 0,0 0 0,0 0 0,1 0 0,-1-1-1,1 0 1,0 0 0,0 0 0,0-1 0,0 0-1,1 0 1,-1 0 0,0 0 0,1-1 0,-1 0 0,1 0-1,7 0 1,-8-1-3,-1-1 0,0 1 0,0-1 0,0 0 0,0 0-1,0 0 1,0-1 0,0 1 0,0-1 0,0 0 0,-1 0 0,1-1 0,-1 1-1,1-1 1,-1 1 0,0-1 0,0 0 0,0 0 0,-1 0 0,1-1 0,-1 1-1,0-1 1,1 1 0,1-6 0,4-7-6,-1-1-1,-1 0 1,0-1 0,4-22-1,9-68 938,-15 37 3551,-4 69-3260,2 4-751,-1 0-413,1-1 1,-1 1-1,1 1 0,-1-1 0,0 0 1,0 0-1,0 0 0,0 1 1,0-1-1,0 0 0,-1 1 1,2 4-1,2 10-82,51 141 287,-41-125-464,1 0 0,33 51 0,-43-76-203,1 0 0,0-1 0,12 11 0,17 5-2572</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50:05.494"/>
    </inkml:context>
    <inkml:brush xml:id="br0">
      <inkml:brushProperty name="width" value="0.035" units="cm"/>
      <inkml:brushProperty name="height" value="0.035" units="cm"/>
    </inkml:brush>
  </inkml:definitions>
  <inkml:trace contextRef="#ctx0" brushRef="#br0">163 6 6195,'0'0'4034,"-23"-1"-4029,10-1-11,5 1 4,-1 0 0,1 0 0,0 1 0,0 0 0,-1 1 0,-8 1 0,14-1-4,0 0 0,1 0 0,-1 0 1,1 0-1,-1 0 0,1 0 0,-1 1 1,1-1-1,0 1 0,0-1 0,-1 1 0,1 0 1,1 0-1,-1 0 0,0 0 0,0 0 1,1 1-1,-1-1 0,1 0 0,0 1 1,0-1-1,0 1 0,0-1 0,0 1 0,0 0 1,0 4-1,-5 40-32,2 1 1,5 90-1,-1-124 34,1 6-11,0-1 1,2 1 0,0-1-1,1 1 1,1-1 0,1 0 0,0-1-1,2 1 1,0-2 0,1 1-1,0-1 1,2 0 0,23 29-1,-29-41-27,-1-1 0,1 0-1,0 1 1,0-2-1,1 1 1,-1 0-1,1-1 1,0 0-1,0-1 1,0 1-1,8 1 1,-10-3 18,-1 0 1,1 0-1,0-1 1,0 1-1,0-1 1,0 0-1,0-1 1,0 1-1,0-1 1,0 1-1,0-1 1,0 0-1,0-1 1,-1 1-1,1-1 1,0 1-1,-1-1 1,1 0-1,-1 0 1,4-3-1,1-4-86,0 0 0,0 0 1,-1 0-1,0-1 0,-1 0 0,0 0 0,-1-1 0,0 1 0,0-1 0,-1-1 0,0 1 0,-1 0 0,3-23 0,0-13 132,-2-1 1,-2-50-1,-2-109 3305,0 205-2578,0 5-498,0 25-330,4 113 40,-2-120 51,1 0 1,1 1-1,1-2 1,11 32-1,-15-49-39,8 20-51,23 43 0,-30-62-134,1 0 0,-1 1 0,1-1 0,0 0 0,0-1 0,1 1 0,-1 0 0,1-1-1,0 0 1,-1 0 0,2 0 0,-1 0 0,0-1 0,0 0 0,1 1 0,6 1 0,15-2-3198</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50:05.881"/>
    </inkml:context>
    <inkml:brush xml:id="br0">
      <inkml:brushProperty name="width" value="0.035" units="cm"/>
      <inkml:brushProperty name="height" value="0.035" units="cm"/>
    </inkml:brush>
  </inkml:definitions>
  <inkml:trace contextRef="#ctx0" brushRef="#br0">172 0 6099,'0'0'2502,"-26"26"-2259,26-26-243,-37 36 104,-33 44 0,65-74-74,1 0 1,-1 1-1,2 0 0,-1 0 1,1 0-1,0 0 0,1 0 1,-1 1-1,1-1 0,1 1 1,0 0-1,0 0 1,0-1-1,1 1 0,0 0 1,1 10-1,0 8 30,-1-8-46,1-1-1,0 1 0,1 0 1,1-1-1,8 28 1,-7-36-23,-1 0 1,1-1-1,1 1 1,-1-1-1,2 0 1,-1 0 0,1 0-1,0-1 1,0 0-1,1 0 1,0-1-1,8 7 1,-7-8-11,-1-1 0,0 1-1,1-1 1,0 0 0,0-1 0,0 0-1,1 0 1,11 2 0,0-2-166,0-1 0,30 0 0,-37-3 7,-1 0 0,1 0-1,-1-2 1,0 1 0,0-1 0,0-1 0,-1 0 0,1-1 0,-1 0 0,0-1 0,0 0 0,0-1 0,-1 0 0,17-16 0,-17 14 74,-1-1 0,0 0 1,0 0-1,-1-1 0,-1 0 1,0 0-1,0-1 1,-1 0-1,0 0 0,-2 0 1,1-1-1,-1 0 0,4-24 1,-6 10 325,-1 0 0,-3-32 1,2 54-92,-1-1 0,0 0 1,0 1-1,-1-1 0,1 1 1,-1 0-1,0-1 0,-1 1 0,0 0 1,1 0-1,-1 1 0,-1-1 1,1 1-1,-1-1 0,-7-6 0,8 8-40,0 1 0,-1-1 0,1 1 0,-1-1-1,0 1 1,1 0 0,-1 1 0,0-1 0,0 1-1,0-1 1,0 1 0,-1 0 0,1 1-1,0-1 1,0 1 0,-1 0 0,1 0 0,0 0-1,0 0 1,0 1 0,-8 2 0,8-2-73,1 1 0,-1-1 0,1 1 1,0 0-1,0 0 0,0 1 0,0-1 1,0 1-1,0-1 0,1 1 1,-1 0-1,1 0 0,0 0 0,0 0 1,0 0-1,-2 5 0,-1 2-19,1 1 1,0 0-1,0 0 0,-1 13 0,1-6 13,1 1-1,0 35 0,3-45-17,0 0-1,1 0 0,0 0 1,1 0-1,0 0 0,0 0 0,1-1 1,5 12-1,-3-12 7,0 1 1,1-1-1,0-1 1,0 1-1,0-1 0,1 0 1,1 0-1,-1-1 1,1 0-1,0-1 1,0 1-1,1-1 1,0-1-1,11 5 1,-3-3-231,0 0 1,1-1 0,0-1 0,0-1-1,0 0 1,35 0 0,-44-3-214,0 0 0,0-1 0,1 0 0,11-3 0,-11 1-533,0-1-1,-1-1 0,17-10 0,-25 15 952</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50:06.364"/>
    </inkml:context>
    <inkml:brush xml:id="br0">
      <inkml:brushProperty name="width" value="0.035" units="cm"/>
      <inkml:brushProperty name="height" value="0.035" units="cm"/>
    </inkml:brush>
  </inkml:definitions>
  <inkml:trace contextRef="#ctx0" brushRef="#br0">50 2 4530,'0'0'891,"0"0"-875,0-1 1,0 1-1,0 0 0,0 0 0,0 0 1,0 0-1,-1 0 0,1 0 0,0 0 1,0 0-1,0 0 0,0 0 0,0 0 1,0 0-1,-1 0 0,1 0 0,0 0 1,0 0-1,0 0 0,0 0 0,0 0 0,-1 0 1,1 0-1,0 0 0,0 0 0,0 0 1,0 0-1,0 0 0,-1 0 0,1 0 1,0 0-1,0 0 0,0 0 0,0 0 1,0 1-1,0-1 0,0 0 0,-1 0 1,1 0-1,0 0 0,0 0 0,0 0 1,0 0-1,0 1 0,0-1 0,0 0 1,0 0-1,0 0 0,0 0 0,0 0 1,0 0-1,0 1 0,0-1 0,0 0 0,0 0 1,0 0-1,0 0 0,0 0 0,0 1 1,0-1-1,0 0 0,0 0 0,0 0 1,0 0-1,0 0 0,0 1 0,0-1 1,-3 49 510,4 61 1,1-29-55,0-19-327,3-1-1,2 0 1,3 0-1,3-1 0,2 0 1,3-1-1,3-1 1,2-1-1,60 108 0,-82-164-144,4 8 1,0 0 0,1-1 1,-1 0-1,2 0 0,-1 0 0,14 11 0,-19-21 38,-1 1 0,1-1 0,-1 1 0,1-1-1,-1 0 1,1 1 0,-1-1 0,0 0 0,0 1-1,0-1 1,0 0 0,-1-3 0,0-8-17,0 0 0,-2 1 0,0-1 0,0 0 0,-1 1-1,0 0 1,-1 0 0,-1 0 0,0 0 0,0 1 0,-1 0 0,-1 1 0,0-1 0,0 1 0,-1 1 0,0-1 0,-1 2-1,0-1 1,0 1 0,-1 1 0,-12-7 0,18 12 26,-1 0-1,0 0 1,0 0 0,-1 0-1,1 1 1,0 0-1,0 1 1,-8-1-1,11 1-35,0 0-1,0 0 0,0 1 1,0-1-1,0 1 0,0 0 0,0 0 1,1 0-1,-1 0 0,0 0 1,1 0-1,-1 1 0,1-1 0,-1 1 1,1 0-1,0 0 0,-1 0 1,1 0-1,-3 4 0,2-1-13,0 0 0,0 1 0,0 0 0,1 0 0,0 0 0,0 0 0,1 0 0,-2 12 0,-1 54-112,4-71 112,0 3 1,0 1-1,0 0 1,0-1 0,1 1-1,-1-1 1,1 1-1,0-1 1,0 0-1,1 1 1,0-1-1,-1 0 1,1 0-1,0 0 1,1 0-1,-1 0 1,1 0-1,0-1 1,0 1-1,0-1 1,0 0-1,1 1 1,-1-2-1,1 1 1,0 0 0,-1-1-1,1 0 1,8 4-1,1-1-111,0 0 0,0-1-1,1 0 1,-1-1 0,1-1 0,0 0 0,15 0-1,-8-1-1872,41-5-1,-25-5-3166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50:06.767"/>
    </inkml:context>
    <inkml:brush xml:id="br0">
      <inkml:brushProperty name="width" value="0.035" units="cm"/>
      <inkml:brushProperty name="height" value="0.035" units="cm"/>
    </inkml:brush>
  </inkml:definitions>
  <inkml:trace contextRef="#ctx0" brushRef="#br0">1 512 6435,'0'0'1507,"34"1"-845,-11 0-515,22 2 50,-1-3 1,1-1-1,82-14 0,498-138 1280,-428 102-1006,-3 1 95,351-97 1480,-534 143-2024,15-4 55,44-19 0,-70 26-121,1 1-1,-1 0 1,1 0 0,-1-1 0,1 1-1,-1 0 1,0-1 0,1 1 0,-1 0-1,1-1 1,-1 1 0,0-1 0,1 1-1,-1-1 1,0 1 0,0-1 0,1 1-1,-1-1 1,0 1 0,0-1 0,0 1-1,1-1 1,-1 1 0,0-1 0,0 1-1,0-1 1,0 1 0,0-1 0,0 0-1,0 1 1,0-1 0,0 1 0,-1-1-1,1 1 1,0-1 0,0 1 0,0-1-1,-1 1 1,1-1 0,0 1 0,0-1-1,-1 1 1,1-1 0,0 1 0,-1 0-1,1-1 1,-1 1 0,1-1 0,-1 1-1,1 0 1,-1-1 0,1 1 0,-1 0-1,0-1 1,-26-16-2805,-12-1-1646</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16:50:08.040"/>
    </inkml:context>
    <inkml:brush xml:id="br0">
      <inkml:brushProperty name="width" value="0.035" units="cm"/>
      <inkml:brushProperty name="height" value="0.035" units="cm"/>
    </inkml:brush>
  </inkml:definitions>
  <inkml:trace contextRef="#ctx0" brushRef="#br0">100 604 1953,'0'0'2836,"-12"-20"-2129,-38-67-64,45 78-511,0 0 0,1 0 0,0 0 0,1-1 0,0 0 1,0 0-1,1 1 0,0-1 0,0-19 0,0 11-47,0-19 27,1 1 0,4-38 0,-2 70-102,0 0-1,0 0 1,1 0-1,-1 0 1,1 0 0,0 0-1,0 1 1,0-1-1,0 0 1,1 1 0,-1 0-1,1-1 1,0 1 0,0 0-1,0 1 1,7-6-1,5-2 12,1 0-1,25-11 0,2 1-33,1 2-1,1 2 1,1 1 0,0 3-1,0 2 1,1 2 0,0 2-1,79-1 1,-125 7-50,0 0 0,0 0 1,-1 0-1,1 0 0,0 1 0,0-1 1,-1 0-1,1 0 0,0 0 0,0 1 0,-1-1 1,1 0-1,0 1 0,-1-1 0,1 1 1,0-1-1,-1 1 0,1-1 0,-1 1 1,1-1-1,0 1 0,-1-1 0,1 1 0,-1 0 1,0-1-1,1 1 0,-1 0 0,0-1 1,1 1-1,-1 0 0,0 0 0,0-1 0,1 2 1,0 1-494,-1-2 390,0-1 1,0 1 0,1-1-1,-1 1 1,0-1 0,0 1-1,0-1 1,0 1-1,0-1 1,0 1 0,0-1-1,0 1 1,0-1 0,0 1-1,0-1 1,0 1 0,0 0-1,0-1 1,-1 1 0,-3 5-1743</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7:59.743"/>
    </inkml:context>
    <inkml:brush xml:id="br0">
      <inkml:brushProperty name="width" value="0.05" units="cm"/>
      <inkml:brushProperty name="height" value="0.05" units="cm"/>
    </inkml:brush>
  </inkml:definitions>
  <inkml:trace contextRef="#ctx0" brushRef="#br0">1704 2018 24575,'46'0'0,"10"0"0,10 0 0,16 0 0,-11 0 0,11 0 0,3 0 0,-4 0 0,11 0 0,-2 0 0,4 0-370,-2 0 0,6 0 0,-1 0 1,-10 0 369,-10 0 0,-8 0 0,-1 0 0,24 0 0,-2 0 240,-7 0 0,-2 0-240,-2 0 0,0 0 122,0 0 1,-2 0-123,-2 0 0,0 0 0,1 0 0,-1 0 0,-1-3 0,1-1 0,7-2 0,2-2 0,4-2 0,2-2 0,0-1 0,0 0 0,3-1 0,-1 0 0,-4-1 0,0-2 0,-1-1 0,0-2 0,4-4 0,-1-3 0,1-3 0,-2-2 0,0-6 0,-1-2 0,-3-2 0,-3-2 0,-5-2 0,-3-2 0,-6-1 0,-2-1 377,-8 3 0,-4-1-377,-5 0 0,-5 1 0,-8 6 0,-4 1 0,14-28 0,-19 9 0,-14 5 0,-8-6 0,-5-9 0,-6-6 0,-10-4 0,-17 0 0,-19 3 0,19 37 0,-5 2 0,-4-1 0,-4 3 0,-4 0 0,-3 3 0,-5 1 0,-1 4 0,-3 2 0,-2 3 0,-3 1 0,-2 2 0,-8 1 0,-2 1 0,-5 2 0,-1 1 0,-1 1 0,-2 3 0,-6 1 0,-1 3 0,0 0 0,0 1 0,-3 1 0,-2 1-196,29 1 0,0 0 0,-1 1 196,-2-1 0,1 1 0,-2 0 0,-2 0 0,-2 1 0,0 0 0,-3 0 0,-1 0 0,1 1 0,0 0 0,0 1 0,1 2 0,1 0 0,0 1 0,0 2 0,-1 1 0,-1 1 0,0 2 0,0 2 0,0 0 0,-1 1 0,-5 1 0,-1 0 0,-1 0 0,-4 1 0,0 1 0,-1-1-545,-2 0 1,-1 1 0,0-1 544,22-4 0,-1 1 0,0-1 0,1-1 0,-19 4 0,1-1 0,2 0-180,5-1 1,2-1-1,2 0 180,9-2 0,1 1 0,4-1 0,-19 4 0,6-1 0,9-1 0,4-1 262,14-1 0,4-1-262,-28 8 1632,16-2-1632,8 8 604,7 6-604,-4 13 0,-2 12 0,-4 4 0,-2 3 0,9-9 0,11-12 0,13-10 0,11-8 0,6-5 0,4 0 0,4-2 0,1 0 0,1 0 0,0 3 0,0 7 0,0 7 0,0 11 0,0 14 0,2 10 0,9 7 0,11 4 0,14-5 0,19-2 0,-17-35 0,3-2 0,9 2 0,3-2 0,8 1 0,2-1 0,2-2 0,0-2 0,-2-5 0,-3-1 0,-7-6 0,-2 0 0,28 8 0,-20-5 0,-11-3 0,-1-1 0,5-1 0,7 0 0,11 2 0,12 0 0,13-2 0,-43-8 0,1-1 0,0-1 0,0 1 0,-1-1 0,-1 0 0,39 5 0,-15 0 0,-11-3 0,-11 0 0,-3 0 0,-3 0 0,1 1 0,7-3 0,16-2 0,19-3 0,-38 0 0,2-2 0,1 2 0,-1-2 0,39 0 0,-23-1 0,-36 0 0,-18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37.656"/>
    </inkml:context>
    <inkml:brush xml:id="br0">
      <inkml:brushProperty name="width" value="0.05" units="cm"/>
      <inkml:brushProperty name="height" value="0.05" units="cm"/>
    </inkml:brush>
  </inkml:definitions>
  <inkml:trace contextRef="#ctx0" brushRef="#br0">3200 5040 24575,'42'0'0,"40"0"0,-16 0 0,10 0 0,-3 0 0,7 0 0,4 0-1382,-11-1 1,2 2 0,3-2 0,1-1 1381,7-2 0,2-1 0,2-2 0,2-1 0,-10 0 0,1-2 0,2-1 0,-1-1 0,0-1 0,0-1 0,-1-1 0,0-2 0,0-1 0,1-1 0,4-3 0,1-1 0,0-1 0,0-1 0,0-1 0,1-1 0,0-1 0,0 0 0,0-2 0,-2-2 0,-1 0 0,0-2 0,-1-1 0,-1-1 0,-1-2 0,2-2 0,-1-1 0,-1-1 0,-1-2 0,-2-1 0,-4 1 0,-2-1 0,-1-1 0,-1-2 0,-2 0-182,-5 1 0,-1-2 1,-1 0-1,-3-1 1,-2-2 181,8-10 0,-3-2 0,-3-1 0,-3-1 59,-7 2 1,-2-1 0,-4-1 0,-3-2-60,-3-2 0,-3-1 0,-4-3 0,-2-1 0,-2-5 0,-4-2 0,-1-1 0,-3-1 0,-3 0 0,-1-1 0,-3-1 0,-1 1 0,-2 1 0,-1-1 0,-2 1 0,-1 2 0,1-17 0,-1 2 0,-4 6 0,-3 17 0,-1 3 0,-5 5 0,-8-14 0,-11 11 1215,-9 22 1,-11 11-1216,-17 12 0,-10 9 0,-20 5 0,-9 6 0,21 2 0,-5 2 0,-4 1 67,5-1 0,-5 0 1,-3 0-1,-1 0-67,11 0 0,-1 0 0,-2 0 0,-1 0 0,-1 0-294,-6 0 1,-1 0-1,-2 0 1,0 0 0,0 0 293,12 0 0,0 0 0,-1 0 0,0 0 0,0 0 0,1 0 0,-15 0 0,1 0 0,1 0 0,-1 0 0,1 0 0,-1 0 0,1 0 0,0 0 0,0 0 0,1 0 0,5 0 0,1 0 0,0 0 0,1 0 0,1 0-359,6 0 1,0 0 0,1 0-1,0 0 1,1 0 358,-18 0 0,2 0 0,0 0 0,0 0 0,2 0 0,0-1 0,0 1 0,1 1 0,-1-1 0,0 1 0,1 1 0,1 1 0,7 1 0,1 0 0,1 2 0,2 2-194,-15 3 1,2 3-1,5 2 194,13 1 0,4 2 0,4 3 761,-17 12 1,7 4-762,5 2 0,5 6 0,3 7 0,3 8 0,17-13 0,1 5 0,1 2 693,-3 8 0,0 3 0,3 2-693,1-1 0,1 2 0,2 1 0,2 1 0,0 1 0,4 0 0,3-2 0,4 1 0,1 0 0,3 1 0,3 0 0,1 2 0,3 7 0,1 2 0,4 2 160,1 6 1,3 3 0,4 4-161,2-11 0,3 4 0,3 2 0,5 2-504,3-8 0,3 3 0,4 1 1,4 1-1,3 0 504,1-8 0,3 2 0,3 1 0,3-1 0,2 0 0,3-2 0,3 2 0,2 0 0,3 0 0,3-2 0,2-2 0,2-1 0,4-3 0,2 0 0,3-2 0,1-2 0,2-2 0,1-3 0,-1-3 0,1-2 0,1-2 0,2-3 0,0-1 0,1-3 0,-3-5 0,2-2 0,-1-2 0,2-2 0,0-2 0,1-3-443,13 5 1,1-2 0,1-4-1,1-4 1,2-3 442,1-5 0,2-4 0,1-3 0,1-4 0,-1-3 0,0-3 0,-1-4 0,1-3 0,0-3 0,0-3 0,-14-2 0,-1-3 0,1-3 0,0-1 0,-1-3 0,1-1 0,1-2 0,0-3 0,0-2 0,0-1 0,-1-2 0,-2-2 0,13-7 0,-3-4 0,0-1 0,-1-2 0,1 1 0,-15 6 0,0-1 0,-1-1 0,0 1 0,0-1 0,-1 0 0,12-6 0,0 0 0,-2-1 0,0 1 0,0 1-195,-5 2 0,-1 0 0,0 0 0,-1 2 0,-1 0 195,12-5 0,-2 1 0,-2 2 0,0 0 177,-9 4 1,0 2-1,-2 0 1,-2 1-178,11-3 0,-2 0 0,-4 1 0,-9 4 0,-3 0 0,-2-2 0,24-16 0,-4-5 0,-6-4 0,-4-7 0,-24 14 0,-1-4 0,-3-4 0,2-7 0,-3-5 0,-3-3 0,0-9 0,-4-2 0,-3-4 381,-10 18 0,-2-2 1,-2-1-1,-2-1-381,-2-5 0,-2-1 0,-3-1 0,-1-1 0,-2-5 0,-1-1 0,-4-1 0,-2-1 167,-4-4 0,-3-2 1,-3 0-1,-4 2-167,-4 0 0,-4 0 0,-4 1 0,-4 4 0,-4 4 0,-3 1 0,-5 4 0,-5 4 168,-2 7 0,-4 4 1,-4 4-1,-2 5-168,0 9 0,-2 4 0,-3 4 0,-1 4 0,-20-5 0,-3 7 0,-1 6 0,-1 5 0,-2 5 0,0 4 0,-4 3 0,-1 4 0,-2 2 0,22 2 0,-1 0 0,-1 2 0,-2 0 0,-5 0 0,-1 1 0,-1 1 0,-2-1-330,-4 1 0,-2 0 1,-1 0-1,1 0 330,-3 0 0,0 0 0,0 0 0,1 0 0,0 0 0,1 0 0,-1 0 0,2 0-20,5 0 1,0 0-1,1 0 1,0 0 19,5 0 0,1 0 0,0 0 0,1 0 0,0 0 0,0 0 0,0 0 0,0 0 0,-3 0 0,-1 0 0,0 0 0,-1 0 0,-3 1 0,-1-1 0,-1 0 0,1 2 17,-4 2 0,1 0 1,-1 2-1,0 2-17,1 2 0,-1 1 0,1 3 0,1 1 0,5 2 0,1 2 0,1 3 0,2 1 41,5 2 0,2 2 0,1 1 1,2 2-42,-17 11 0,3 2 0,4 3 0,9-2 0,3 3 0,4 1 606,5-1 1,4 3 0,3 0-607,4-1 0,3 1 0,3 1 0,-13 19 0,3 1 0,6-1 0,4 2 0,7 0 0,5 2 0,5 2 0,3 2 0,0 10 0,4 4 0,9-24 0,2 1 0,1 3 0,1 6 0,2 3 0,0 2 0,2 4 0,2 1 0,0-1 308,2-1 1,1 0 0,1-2-309,-1-6 0,1-2 0,1-2 0,1 23 0,4-6 973,5-14 1,6-4-974,9-6 0,9-5 0,10-5 0,9-4 0,14 3 0,8-3 0,-16-13 0,4-2 0,2 1-186,10 2 1,3 0 0,3 0 185,-14-8 0,2 0 0,1 0 0,2-2 0,3 1 0,2-1 0,1-2 0,1 0 0,4-1 0,0-1 0,1-1 0,1-2 0,2-2 0,1-1 0,0-2 0,0-1 0,2-1 0,0-2 0,1-1 0,-1-2 0,-2-1 0,1-1 0,-1-2 0,0 0 0,-1-2 0,-1 0 0,1-2 0,-1-1 0,-1-2 0,0 0 0,0-3 0,0-3 0,-1-4 0,0-3 0,1-4 0,-1-3 0,5-5 0,1-3 0,-1-4 0,0-4 0,-15 2 0,1-3 0,-1-3 0,-1-2 0,0-1 0,2-3 0,-1-2 0,0-2 0,-2 0 0,-1 0 0,-4 2 0,-2 1 0,-1-1 0,0 0 0,-2 0 0,10-8 0,-2-1 0,-1 0 0,-4 0 0,11-9 0,-4 1 0,-3-1 0,-8 2 0,-3 0 0,-1-4 0,-10 8 0,-2-2 0,0-3 0,-1-3 0,4-11 0,-2-4 0,0-3 0,-1-2 0,-7 10 0,0-1 0,0-1 0,-1-2 0,-1-1-602,1-6 1,0-1-1,-1-2 1,-2 0-1,-1 1 602,-3 5 0,-2 0 0,-1 0 0,-1 1 0,-3 2 0,1-10 0,-2 3 0,-2 1 0,-2 1-140,-3 7 1,-2 2 0,-1 1-1,-3 3 140,-1-10 0,-3 2 0,-6 3-31,-6 8 1,-5 1-1,-5 4 31,-15-20 0,-11 9 673,-11 12 1,-8 9-674,-6 12 0,-5 7 0,1 8 0,-3 6 1603,-3 1 1,-1 5-1604,3 4 0,1 3 689,0 3 1,-1 1-690,-6 3 0,-2 1 0,-7 1 0,-3 2 0,19-1 0,-2 0 0,-3 0-634,-14 0 1,-3 0-1,-4 0 634,18 0 0,-2-1 0,-2 1 0,-1 1 0,-9-1 0,-1 1 0,-2 0 0,0 2 0,16 0 0,0 1 0,-1 1 0,0 1 0,0 1 0,0 1 0,0 2 0,0 0 0,1 2 0,0 2 0,2 1 0,1 1 0,0 2 0,1 1 0,0 1 0,-15 7 0,0 2 0,2 1 0,1 3 0,4-1 0,1 3 0,2 0 0,0 2 0,3 1 0,2 1 0,0 2 0,1 0 0,1 1 0,2 2 0,1-1 0,0 2 0,3-2 0,1 2 0,0-1 0,2 1 0,4-2 0,0 1 0,2 0 0,1-1-103,-12 10 1,3-1 0,1 0 102,6-4 0,2-1 0,1-1 0,5-2 0,2-2 0,0 0 0,-19 14 0,2-2 0,1-2 0,1-1 0,4-6 0,0 0 0,0 0 0,-2 0 0,-4 2 0,-2 1 0,-4 5 0,-2 3 385,22-13 0,-2 3 0,1 2-385,-4 6 0,-1 2 0,2 3 0,-2 6 0,2 3 0,1 1 0,4 1 0,2 1 0,3 2 0,5 3 0,4 1 0,6 2 0,5-3 0,5 1 0,8 3 0,7 8 0,10 4 0,10 1-592,8-12 0,7 2 1,8 0-1,6 1 592,4-4 0,7-1 0,6 1 0,3 1 0,3-1-549,-4-5 1,5 0-1,1 1 1,3-1 0,2 0-1,1-1 549,-6-8 0,3-1 0,0 0 0,2 0 0,1-1 0,-1 0 0,1-2 0,-2-1 0,1 0 0,1-1 0,0 0 0,-1-2 0,0-2 0,-2-1 0,3 0 0,-1-2 0,-1-1 0,0-2 0,-1-1 0,0-3-209,3 2 1,1-2 0,-2-2 0,0-3-1,-2-3 209,4-1 0,0-3 0,-2-4 0,-2-3 165,12 1 1,-2-5-1,-1-3-165,-4-3 0,-1-2 0,-1-4 0,29 2 0,-2-6 0,-4-6 0,-1-7 0,-26-3 0,0-5 0,3-4 182,18-11 1,3-5 0,3-6-183,-10 1 0,3-4 0,1-2 0,2-3 69,-10 6 0,1-2 0,2-2 0,1-1 1,2-1-70,-6 3 0,2-1 0,0-1 0,2 0 0,0-2 0,-1 1 0,1-1 0,1-1 0,-1 0 0,1 0 0,-1-2 0,0 1 0,0-2 0,0 1 0,0-2 0,-1 0 0,0 0 0,-1-1 0,-1-1 0,0 0 0,0-1 0,-2-1 0,-1 0 0,-2 0 0,-6 3 0,-1 0 0,-2-1 0,-1 0 0,-2-1 0,-1-1 0,8-9 0,-2-1 0,-2 0 0,-2-2 0,-2 0-157,-5 2-1,-3 0 1,-1-1 0,-2-1 0,-3-1 157,-4 0 0,-1-1 0,-3-1 0,-1-1 0,-3 0 0,-2 0 0,-3-1 0,-1 0 0,-2-1 0,-2 1 0,3-19 0,-2 0 0,-3 0 0,-2 0-281,-3 2 1,-1 0 0,-3 0 0,-2 1 280,-2 6 0,-3 1 0,0 0 0,-2 1 0,0 2 0,-1 0 0,-2 1 0,-1 0 0,-1 2 0,0 0 0,-3 0 0,-2 1 154,-3 0 0,-2 1 0,-2 0 0,-3 1-154,-2 1 0,-2 1 0,-4 0 0,-2 3 0,-12-18 0,-6 2 0,-3 6 0,-1 9 0,-3 5 0,-4 5 0,1 10 0,-3 5 0,-2 5 792,-1 7 1,-3 4 0,-1 5-793,-4 4 0,-2 5 0,-3 2 0,-13 1 0,-5 3 0,-3 1-38,9 3 0,-4 2 1,-2 1-1,-2 1 38,10 0 0,-3 1 0,-1 0 0,-1 0 0,-2 0 0,-8 0 0,-3 0 0,-1 1 0,0-1 0,-1 1 0,14-1 0,-1 1 0,-1 0 0,0 1 0,2-1 0,0 0 0,-10 0 0,1 0 0,1 0 0,1 0 0,2 0 0,8 0 0,0-1 0,3 1 0,1 0 0,3 1 373,-28 0 1,5 1 0,7 1-374,-11 2 0,9 3 0,13 2 0,3 4 0,9 5 0,0 6 0,-12 11 0,-4 8 0,15-4 0,-3 5 0,-3 3-317,10-2 0,-2 2 1,-2 3-1,0 1 317,8-5 0,-1 1 0,0 1 0,0 1 0,0-1 0,0 2 0,0 0 0,1 1 0,0-1 0,2 0-190,-11 9 0,1-1 0,1 0 0,2-3 190,7-6 0,2-1 0,1-1 0,1-2 697,-7 6 1,2-3-1,2-1-697,-20 13 0,3-1 0,9-7 0,3 0 0,5-3 0,3 1 166,4-1 0,2 2-166,7-3 0,4 1 1228,6-3 0,3 2-1228,6-2 0,2 0 1415,-12 46-1415,19-45 0,1 0 84,-1 1 0,0-1-84,0 1 0,0-1 0,-2 0 0,0-1 0,-16 42 0,-1-4 0,2 4 0,19-40 0,1 1 0,3 5 0,2 3 0,2 6 0,3 3 0,0 6 0,3 3 0,3 6 0,4 1 0,7 5 0,6 0 0,10 3 0,8-1-197,-5-27 1,4-1 0,2-1 196,5 1 0,2 0 0,2-2 0,0-1 0,1 0 0,1-3 0,-1-3 0,1-2 0,0-2 0,21 16 0,0-5 0,-5-9 0,1-3 0,-1-6 0,1-3 0,-4-4 0,1-2 0,2 1 0,2-1 0,4 2 0,2 1 0,6 2 0,2 0 0,4 1 0,1 0 0,4-2 0,1-1 44,-28-13 0,1 0 1,0-2-45,0 0 0,1-1 0,0-2 0,3 0 0,0-2 0,2-1 0,3-1 0,1-2 0,1-1 0,1-2 0,1-1 0,0-2 0,0-1 0,1-1 0,1 0 0,0-2 0,1 0 0,-1-1 0,-3-1 0,-1 1 0,1-1 0,-2 0 0,1 1 0,-1-2 0,1-2 0,-1 0 0,0-3 0,-2-2 0,0-2 0,2-1 0,5-3 0,2-2 0,1-2-464,7-4 0,2-2 0,2-1 464,-21 5 0,1 0 0,1-1 0,0-1 0,2-1 0,-1 0 0,1-2 0,-2 0 0,-2-1 0,0-1 0,-2-1 0,-2-1 0,18-10 0,-2-1 0,-2-2-279,-6-1 0,-2-2 0,-3-3 279,-5-2 0,-3-3 0,-3-3 0,-2-2 0,-3-4 0,-4-2 0,-2-3 0,-4-4 0,-2-2 0,-2-4 0,-3-3 0,-2-1 0,-1-4 0,-2-2 0,-1-1-312,-8 18 0,0-1 1,-1 0-1,0-1 312,0 0 0,0-1 0,0 1 0,-1-1 0,7-21 0,1-1 0,-3 1 0,-1 2 0,-2 0 0,-2 1 36,-3 8 1,-1 1 0,-2 0-37,-4 4 0,-1 0 0,-3 2 0,-1 5 0,-2 2 0,-3 2 0,-4-21 0,-6 4 622,-6 9 0,-7 4-622,-7 10 0,-7 4 421,-7 3 1,-5 1-422,-3 0 0,-2-1 706,-5-4 0,-1-3-706,-4-5 0,1-3 0,-4-6 0,2-3 0,3-1 0,3 0 0,6 2 0,4 0 161,7 7 1,3 2-162,7 8 0,2 3 0,3 8 0,1 2 0,-21-29 0,0 12 0,-3 10 0,-11 5 0,-13 5 0,-16 3 0,37 22 0,-3 2 0,-4-1 0,-2 3 0,-1 1 0,-2 2 0,0 2 0,-1 1 0,1 1 0,-1 1 0,0 2 0,-1 1 0,-2 0 0,-2 2 0,-6 0 0,-3 1 0,-7 1 0,-3 3 0,-5 2 0,-3 5-252,29-1 0,-1 3 0,0 2 252,-1 2 0,-1 3 0,0 2 0,-1 2 0,-1 3 0,1 1 0,-3 3 0,1 0 0,0 3 0,-2 3 0,0 1 0,0 2 0,-1 3 0,0 0 0,-1 2 0,-3 4 0,-1 0 0,-1 1-407,-2 3 0,-1 0 1,0-1 406,2-2 0,1-1 0,0 0 0,3-2 0,0-2 0,1 0 0,9-6 0,1-1 0,2-1 0,-20 7 0,2-1 0,6-4 0,2 0 0,5-3 0,1 0 0,-3 2 0,-1 2 0,-3 4 0,-1 1 0,0 0 0,1 1 0,2-2 0,3 1 0,7-5 0,4 0 0,9-6 0,4 0 709,-28 22-709,17-4 1267,1 5-1267,-5 13 0,28-28 0,0 0 0,0 1 0,1 0 0,-24 32 0,17-16 0,17-16 0,11-13 0,6-2 0,4 7 0,-3 19 0,2 24 0,0 20 0,2-42 0,0 0 0,-1 2 0,1 0 0,0-1 0,-1-1 0,0-3 0,1 0 0,-2 47 0,3-7 0,0-9 0,2-4 0,7 7 0,1-33 0,3 2 0,5 12 0,4 3 0,4 9 0,4 2 0,4 3 0,3 1 0,1-4 0,2-2 0,-1-7 0,1-2 0,-1-8 0,1-3 0,-3-8 0,2-4 0,0-5 0,3-2 0,5-1 0,3-2 0,7 1 0,4-2 0,8 2 0,5-2 0,10 3 0,6-3 0,-22-12 0,1-1 0,3-1-742,7 1 0,3-1 0,2 0 742,11-1 0,2-1 0,3 0 0,-18-5 0,1-1 0,1 0 0,2-1 0,3 0 0,1 0 0,0-2 0,0 0-306,-3-2 0,0 0 0,-1-1 1,-1 0 305,-8-1 0,-1-1 0,-2-1 0,-2 0-129,9-1 0,-3-1 0,-5 0 129,12-1 0,-7 0 0,-17-1 0,-5-1 0,22 0 2030,-13 0-2030,2 0 1341,5 0-1341,9 0 465,16-6-465,-36 0 0,3-3 0,12-4 0,5-4 0,-18 3 0,3-2 0,0-2 0,7-4 0,1-1 0,0-2-259,4-3 1,1-2-1,-1-1 259,2-4 0,-1-1 0,-1-2 0,-1-2 0,-1-2 0,-1-1 0,-1-3 0,-1-1 0,-2-1 0,-5 1 0,-1 0 0,-1-1 0,-1-1 0,-1 1 0,-1-1 0,-4 1 0,-1-1 0,-1 1 0,-4 1 0,0 0 0,-1-1 0,0-2 0,0-2 0,-3 0 0,16-22 0,-4-1-45,-3-1 0,-5 0 45,-5 2 0,-4 1 0,-7 5 0,-3 0 0,-3-4 0,-2-2 0,-6-5 0,-3-5 0,-5-13 0,-3-4 0,-4 28 0,-2-1 0,-1-1-138,-1-1 0,-1 0 0,-1 0 138,1 5 0,-2 0 0,1 2 0,1-23 0,-2 3 377,-1 4 1,-3 3-378,-2 7 0,-2 1 46,-3 2 0,-3 1-46,-4 2 0,-3 1 0,-1 5 0,-3 2 0,-3 2 0,-4 2 216,-5 0 1,-3 0-217,-6-3 0,-3-2 0,-5-7 0,-3-2 0,-4-6 0,0-2 0,19 22 0,0 0 0,1-1-143,-1 0 1,0-2-1,0 1 143,1 2 0,0 0 0,1 1 0,-18-22 0,0 3 0,5 8 0,-1 4 0,5 9 0,-1 3 0,4 8 0,-1 4 0,3 5 0,-1 3 0,-41-18 0,-2 9 214,41 23 0,-3 1-214,-10 0 0,-3 1 0,-12 2 0,-4 3 0,-6 0 0,-4 2 0,-6 1 0,-3 3-168,32 1 0,-1 2 0,0-1 168,-3 1 0,1-1 0,-1 2 0,0 0 0,0 0 0,1 2 0,0 2 0,2 2 0,-1 2 0,3 1 0,-1 2 0,2 3 0,-31 11 0,1 5 0,31-7 0,0 1 0,1 2 0,-1 0 0,0 1 0,1 1 0,-1 2 0,1 2 0,0-1 0,3 0 0,0 0 0,0 1 0,0 2 0,0 1 0,2 0 0,0 2 0,1 1 0,0 0 0,0 1 0,0 1 0,0 0 0,-1 1 0,0 0 0,-1 1 0,2-1 0,-1 0 0,0 0 0,-2 0 0,0 0 0,1 0 0,-1 0 0,1 1 0,0-1 0,-1 3 0,0-1 0,0 1 0,1-1 0,0 1 0,0 0 0,2 0 0,1 0 0,0 1 0,-2 2 0,0 0 0,0 0 0,0 2 0,0 1 0,0 0 0,-2 2 0,1 1 0,-1 1 0,0 0 0,0 1 0,1-1 0,5-2 0,2-1 0,0 0 0,-19 21 0,3-2 0,8-4 0,2-1 0,5-3 0,3 1 0,-3 4 0,2 0 0,2 1 0,2 0 0,3-1 0,2 1 0,4-3 0,3 0 0,8-7 0,3-1 0,6-9 0,4-2 0,-5 31 504,11-15-504,7 1 0,7 26 0,2-31 0,5 5 0,7 15 0,7 4 0,-4-20 0,4 2 0,3 0 0,1 0 0,3 0 0,1-1 0,1-2 0,1 0 0,1-3 0,17 22 0,1-4 0,-6-14 0,1-4 0,-4-6 0,1-5 0,-3-8 0,0-4 0,-2-6 0,1-2 0,2-2 0,2-1 0,7 2 0,2-1 0,5 4 0,3-1 0,8 2 0,3 0 0,3 2 0,3-2 0,6-2 0,2-1 0,-23-8 0,2-1 0,1-1-304,5 0 1,2 0-1,2 1 304,6 0 0,2 2 0,1 0 0,4 1 0,0 1 0,1 0 0,2 2 0,1 0 0,0 1 0,-1 0 0,-1 1 0,0-1 0,-2 0 0,-2-1 0,0-1 0,-4-2 0,0 0 0,-1-1 0,-1-3 0,0 0 0,-1-2 0,0-3 0,-1-1 0,0-2 0,-4-2 0,0-1 0,0-1 0,-1-1 0,0-1 0,-1-3 0,-4-2 0,-2-3 0,0-2-27,26-7 0,-3-5 27,-4-5 0,-2-4 0,-3-8 0,-2-3 0,-1-2 0,1-1 0,2-4 0,-1-3 0,-1-3 0,-2-2 0,-7 2 0,-2 0 0,0-2 0,-1 0 0,1 1 0,0 1 0,-2 2 0,2 1 0,2-1 0,2 1 0,2 0 0,1 0 0,0-2 0,0-1 0,3-4 0,0-2 0,-28 17 0,0-1 0,-1-1 0,21-23 0,-3-2 0,-1-1 0,-2-2 0,-6 0 0,-2 0 0,-6 2 0,-2-1 0,-2-5 0,-4-2 0,-3-2 0,-4-4 0,-1-7 0,-1-3 0,-13 25 0,-1 0 0,-2-1 0,-1 1 0,-1 1 0,-1 0 0,-1 0 0,0 1 0,-2 0 0,4-26 0,-2 3 0,-4 7 0,-2 3 0,-3 3 0,-2 2 0,-1 4 0,-3 1 0,0 2 0,-2 1 454,0 3 0,-3 2-454,-1 5 0,-4 2 57,-18-32-57,-13 22 0,-12 11 0,-17 4 0,21 23 0,-5 0 0,-10-4 0,-4 0 0,-8-1 0,-3-1 0,-10-4 0,-3 0-171,28 10 0,-2 0 1,0 0 170,-4-1 0,-2 0 0,0 0 0,-4 0 0,-2-1 0,0 2 0,-1 0 0,0 1 0,-1 2 0,-1 0 0,-1 2 0,-1 1-322,-1 1 0,-1 2 0,-1 1 322,-2 3 0,-1 1 0,1 1 0,-1 1 0,1 2 0,0 1 0,2 1 0,1 1 0,0 1 0,3 1 0,1 1 0,0 0 0,3 0 0,1 1 0,1 0 0,-1 1 0,1 0 0,0 0-126,2 0 0,1 0 0,0 0 126,1 1 0,-1-1 0,0 2 0,0 0 0,0 1 0,1 1 0,3 1 0,1 2 0,1 0 0,-31 7 0,2 2 0,10 2 0,2 1 0,7 1 0,1 0 0,1-1 0,0 1 0,0 1 0,0 1 0,-2 2 0,-1 1 0,-4 3 0,0 2 0,1 2 0,1 0 238,0 1 1,2 1-239,3-1 0,2-1 486,9-1 0,1 0-486,6-1 0,2 1 203,7-2 1,3 2-204,-2 4 0,1 2 0,-3 6 0,-2 2 0,-6 9 0,-1 1 0,-2 4 0,-1 1 0,1 1 0,0 0 0,4-1 0,2 0 0,5-4 0,2-1 0,3 0 0,2-1 0,7-4 0,2 0 0,4-2 0,1 0 0,4-2 0,3 1 0,-12 39 0,9-12 0,12-33 0,6-16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43.505"/>
    </inkml:context>
    <inkml:brush xml:id="br0">
      <inkml:brushProperty name="width" value="0.05" units="cm"/>
      <inkml:brushProperty name="height" value="0.05" units="cm"/>
    </inkml:brush>
  </inkml:definitions>
  <inkml:trace contextRef="#ctx0" brushRef="#br0">343 0 24575,'40'25'0,"18"21"0,-16-12 0,3 4 0,8 8 0,2 3 0,4 5 0,1 1 0,2 2 0,0 1 0,-2 0 0,-1 1 0,-1-2 0,-1 0 0,-6-4 0,-1-1 0,-5-6 0,-2-3 0,-6-6 0,-2-2 0,17 16 0,-14-16 0,-13-10 0,-6-8 0,1-2 0,10 1 0,17 9 0,21 17 0,14 12 0,-41-25 0,0 0 0,32 22 0,-18-12 0,-16-11 0,-12-8 0,-9-5 0,-3-4 0,6 1 0,8 3 0,13 5 0,7 3 0,3 2 0,-3-1 0,-5-1 0,-6-3 0,-10-6 0,-6-2 0,-4-1 0,-6-4 0,2 2 0,-3 0 0,5 4 0,2 3 0,2 2 0,2-2 0,-7-7 0,-3-4 0,-17-12 0,-19-15 0,-24-15 0,-18-14 0,23 20 0,-4-1 0,-13-3 0,-5-1 0,-9-1 0,-4 0 0,-12-3 0,-3 0 0,31 15 0,-1 0 0,2 1 0,-19-8 0,4 0 0,12 6 0,5 0 0,-20-11 0,33 7 0,18 4 0,6-2 0,1-2 0,2 3 0,-2-1 0,-2-1 0,-4-7 0,-7-8 0,-4-4 0,-3 0 0,2 7 0,4 8 0,6 10 0,4 4 0,0 1 0,-1 0 0,-5-1 0,-9-3 0,-10-2 0,-13-6 0,-13-6 0,-12-12 0,40 19 0,-1-1 0,-3-3 0,-1-1 0,2 0 0,1 0 0,7 4 0,3 1 0,-22-17 0,24 15 0,19 14 0,13 8 0,10 9 0,7 5 0,6 7 0,3 3 0,3 4 0,3 2 0,10 8 0,22 13 0,20 11 0,-28-21 0,3 1 0,4 2 0,1 1 0,-1-3 0,0 0 0,-3-1 0,-2-1 0,29 19 0,-21-13 0,-18-10 0,-12-5 0,-7-4 0,1 2 0,7 6 0,9 6 0,15 9 0,11 7 0,-24-20 0,2 2 0,8 4 0,2 1 0,5 2 0,1 2 0,5 4 0,0 0 0,-2-1 0,-2 0 0,-4-3 0,-3-2 0,-7-4 0,-3-3 0,20 12 0,-21-13 0,-15-11 0,-10-6 0,-5-3 0,-2-3 0,4 3 0,17 12 0,30 21 0,-18-12 0,4 2 0,7 5 0,2 1 0,0 0 0,-2-1 0,-6-6 0,-2-2 0,27 16 0,-25-15 0,-16-9 0,-8-5 0,3 0 0,9 2 0,9 2 0,2 2 0,-4 0 0,-9-3 0,-9-4 0,-5-6 0,-5-2 0,-4-3 0,-5-2 0,-5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47.406"/>
    </inkml:context>
    <inkml:brush xml:id="br0">
      <inkml:brushProperty name="width" value="0.05" units="cm"/>
      <inkml:brushProperty name="height" value="0.05" units="cm"/>
    </inkml:brush>
  </inkml:definitions>
  <inkml:trace contextRef="#ctx0" brushRef="#br0">125 1585 24575,'29'0'0,"34"0"0,-9 0 0,8 0 0,14-1 0,4 2 0,6 0 0,1 1 0,3 3 0,1 2 0,-6 1 0,-3 2 0,-7 2 0,-4 1 0,-9-3 0,-4 1 0,24 4 0,-27-6 0,-19-6 0,-13 0 0,-8-3 0,-8 0 0,-9-1 0,-17-4 0,-22-3 0,-18-6 0,-14-5 0,-8 0 0,-17 2 0,34 11 0,-4 2 0,-15 2 0,-5 0 0,-7 2 0,-3 0 0,1 0 0,2 0 0,10 0 0,5 0 0,16 0 0,6 0 0,-22 0 0,34 0 0,31 0 0,10 0 0,25 0 0,2 0 0,13 2 0,-4 3 0,2 1 0,2 1 0,2 0 0,-1 1 0,-1 2 0,-4 1 0,-1-1 0,6-1 0,8 1 0,6-1 0,7-3 0,-2-4 0,-6-2 0,-7 0 0,-8 0 0,-3 0 0,-6 0 0,-1-3 0,-10 1 0,-1-5 0,-11 2 0,0-1 0,-2-1 0,0 1 0,0-4 0,0-2 0,1-12 0,15-27 0,3 6 0,6-5 0,8-16 0,3-5 0,7-9 0,2-2 0,-1 1 0,-2 3 0,-8 12 0,-3 4 0,-7 14 0,-3 5 0,4-13 0,-16 25 0,-7 12 0,-2 7 0,0-4 0,0-12 0,0-30 0,0-34 0,-1 35 0,0-2 0,-1-2 0,-1 2 0,0 6 0,-2 4 0,-7-23 0,1 28 0,2 23 0,2 14 0,4 12 0,1 16 0,2 18 0,0 15 0,0 11 0,-6 12 0,0-26 0,1 4 0,-2 13 0,0 4 0,-1 6 0,1 2 0,1 0 0,2-2 0,0-11 0,0-4 0,-2 29 0,2-33 0,0-32 0,0-16 0,-2-8 0,-1-13 0,-6-38 0,-6-48 0,5 25 0,0-7 0,-1-15 0,0-3 0,1 3 0,0 3 0,2 12 0,1 6 0,-2-26 0,5 60 0,6 52 0,2 58 0,0-4 0,0 9 0,0 17 0,0 4 0,0-25 0,0 0 0,0 0 0,0 29 0,0-5 0,0-20 0,0-6 0,0 29 0,0-50 0,0-34 0,0-17 0,0-14 0,0-10 0,2-7 0,1-5 0,2 2 0,-1 2 0,-1-1 0,-1-5 0,-1-4 0,1-5 0,1 1 0,-1 5 0,-1 6 0,-1 4 0,0 2 0,0 5 0,0 7 0,1 9 0,1 7 0,0 9 0,0 15 0,-1 40 0,-1-7 0,0 8 0,0 16 0,0 4 0,0 8 0,0 1 0,2-6 0,-1-4 0,1-16 0,1-6 0,2 25 0,0-39 0,-3-29 0,0-10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13.733"/>
    </inkml:context>
    <inkml:brush xml:id="br0">
      <inkml:brushProperty name="width" value="0.035" units="cm"/>
      <inkml:brushProperty name="height" value="0.035" units="cm"/>
      <inkml:brushProperty name="color" value="#E71224"/>
    </inkml:brush>
  </inkml:definitions>
  <inkml:trace contextRef="#ctx0" brushRef="#br0">324 189 5891,'0'0'5218,"-7"-22"-4028,-22-70-400,27 87-656,1 0 1,-1 0-1,0 0 1,-1 0-1,1 1 1,-1-1-1,0 1 1,0-1-1,0 1 1,-1 0-1,-5-5 1,7 7-104,-1 1 0,1-1 0,0 1 0,-1-1 0,1 1 0,-1 0 1,0 0-1,1 0 0,-1 0 0,0 1 0,0-1 0,0 1 0,1 0 0,-1 0 0,-5 0 1,2 1-31,0 0 0,0 1 0,0 0 0,0 0 0,0 1 0,0-1 1,1 1-1,-1 1 0,1-1 0,0 1 0,0-1 0,0 2 0,0-1 1,-4 6-1,-5 6-19,0 2 0,1 0 0,0 0 0,2 1 1,-13 29-1,20-39-3,0 1-1,0 1 1,1-1 0,0 1-1,1-1 1,0 1-1,1 0 1,0 0 0,1-1-1,0 1 1,1 0 0,0 0-1,3 12 1,-3-18 23,1-1 0,0 1-1,0-1 1,0 0 0,1 0 0,-1 0 0,1 0-1,0-1 1,0 1 0,0-1 0,1 0-1,-1 0 1,5 4 0,7 3-9,0-1 1,19 9 0,-22-11 0,65 29 21,-43-21 34,-1 1 0,40 27 1,-71-42-53,0 1 0,0-1 0,1 1 0,-1 0 0,0 0 0,-1-1 0,1 1 0,0 1 0,0-1 0,-1 0 0,1 0 0,-1 0 0,0 1 0,0-1 0,0 1 0,0-1 0,0 1 0,0-1 0,-1 1 0,1 0 0,-1-1 0,0 1 0,0 0 0,0-1 0,0 1 0,0 0 0,-1-1 0,1 1 0,-1 0 1,1-1-1,-1 1 0,0-1 0,0 1 0,0-1 0,-1 0 0,1 1 0,0-1 0,-1 0 0,0 0 0,1 0 0,-1 0 0,-2 2 0,-10 6 13,1 0 1,-1-1-1,0-1 1,-1 0-1,-29 10 1,13-7-128,-65 12 0,74-19-730,0-2-1,-26 0 1,47-2 713,1 0 0,-1 0 0,0 0 1,1 0-1,-1 1 0,0-1 1,1 0-1,-1-1 0,0 1 1,0 0-1,1 0 0,-1 0 1,0 0-1,1-1 0,-1 1 0,1 0 1,-1 0-1,0-1 0,1 1 1,-1 0-1,1-1 0,-1 1 1,1-1-1,-1 1 0,1-1 1,-2 0-1,0-30-6725</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51.905"/>
    </inkml:context>
    <inkml:brush xml:id="br0">
      <inkml:brushProperty name="width" value="0.05" units="cm"/>
      <inkml:brushProperty name="height" value="0.05" units="cm"/>
    </inkml:brush>
  </inkml:definitions>
  <inkml:trace contextRef="#ctx0" brushRef="#br0">3460 0 21530,'-11'0'0,"-2"0"1461,-25 0-1461,-32 0 0,16 0 0,-4 0 0,-15 0 0,-5 0 0,-9 0 0,-2 0 0,-7 0 0,-2 0 0,-2 0 0,0 0 0,2 0 0,-1 0 0,2 0 0,0 0 0,2 0 0,2 0 0,2 0 0,2 0 0,5 2 0,2 1 257,7 2 0,3 4-257,4 2 0,3 4 131,6 2 0,2 4-131,5 1 0,3 4 404,3 2 0,3 3-404,-33 34 0,8 7 0,35-33 0,1 1 0,1 3 0,0 1 0,-4 9 0,1 2 0,-2 6 0,0 4 0,-2 9 0,2 4 0,-2 10 0,1 4 0,13-27 0,0 3 0,1 1-400,-1 7 0,0 2 0,2 1 400,-1 5 0,1 2 0,1 1 0,-1 6 0,2 2 0,1 1 0,6-21 0,0 1 0,0 1 0,1 1-374,0 1 0,1 0 0,0 1 0,2 0 374,0 1 0,1 2 0,0-1 0,2 0 0,0-1 0,1 1 0,1-1 0,0 0 0,1-2 0,1 0 0,0-1 0,1 0-292,0 20 0,0-1 1,1-1 291,0-1 0,0-1 0,0-1 0,2-3 0,1-1 0,2-2 0,1-5 0,1-2 0,2-2-81,1-3 0,2-1 0,2-2 81,9 22 0,2-4 0,2-3 0,2-1 0,0-2 0,3-1 0,4-1 0,2 0 0,6 4 0,3 0 0,-11-25 0,3 1 0,1 0 49,6 7 0,2 0 0,1 1-49,4 3 0,3 0 0,0 0 0,3-1 0,1 1 0,1-2 0,1-2 0,1 0 0,1-3 0,2 0 0,1-2 0,2-1 0,3 1 0,3-1 0,1-1-35,-14-15 1,0 1 0,3-2-1,0 0 35,5 2 0,1-2 0,2 0 0,0-1 0,3 0 0,1-1 0,1-1 0,1-2 0,0-2 0,1-1 0,1-1 0,-1-3 0,-2-1 0,0-2 0,0-2 0,-1-2 0,-1-3 0,0-2 0,0-3 0,0 0 0,1-3 0,1-1 0,-1-1 0,1-3 0,2 0 0,-1-3 0,1-1 0,0 0 0,1-2 0,1 0 0,-1-1 0,0-3 0,-2-1 0,-1-1 0,0-2 0,-1-2 0,23-7 0,-1-3 0,-1-5 0,-2-6 0,-2-5 0,-1-6 0,-21 4 0,-2-4 0,0-2 0,-2-4 0,1-3 0,0-4 0,-2-3 0,-3-2 0,0-4 0,-2-3 0,-2-2 0,-3-3 0,-2-2 0,-2-4 0,-3-1 0,-3-2 0,-2-4 0,-4-2 0,-3-2 0,-3-1 0,-3-3 0,-3-1 0,-3-2 0,-3-2-262,-6 14 1,-2-3 0,-3 0 0,0-1 0,-2 0 261,-1-3 0,-2 0 0,-1-1 0,-1 0 0,-1-1 0,-1-1 0,0-1 0,-2-1 0,-2 1 0,0-1 0,-2-1 0,-2 0 0,-1-1 0,0 1 0,-2 0 0,-1 2 0,-1 1 0,-1 0 0,-2 0 0,0 1 0,-1 2 0,-2 0 0,0 0 0,-1 1 0,-2 2 0,-3-13 0,-3 2 0,0 2 0,-2 2-244,2 9 1,-2 2-1,-1 2 1,-2 1 243,0 6 0,-2 2 0,-3 0 0,-1 1 0,-4-2 0,-1 2 0,-4-1 0,-1 0-231,-6-5 1,-3-1 0,-1 1 0,-3-1 230,10 13 0,-3-1 0,0 0 0,-1 1 0,-2 0 0,0 1 0,-2 0 0,-1 1 0,0 1 0,-1 1 0,-14-10 0,-1 1 0,0 1 0,-1 3 0,2 3 0,0 1 0,-1 3 0,0 0 0,0 3 0,0 1 0,0 1 0,-1 1 0,3 2 0,-2 0 0,1 2 0,0 1 50,3 1 1,-1 1 0,0 1 0,0 2-51,2 0 0,0 2 0,0 1 0,0 2 0,-17-7 0,0 2 0,2 3 508,5 3 0,1 3 0,1 2-508,5 4 0,1 2 0,1 2 0,-27-4 0,2 3 0,6 3 0,2 4 633,5 2 0,1 2-633,4 2 0,2 2 1028,5 3 0,0 0-1028,3 1 0,0 1 711,4 1 1,2 0-712,2-1 0,1 2 267,3 1 0,1 3-267,0 5 0,-1 6 0,-3 8 0,0 7 0,-8 15 0,-1 8 0,15-7 0,-1 5 0,1 3-478,-6 10 0,0 4 0,1 4 478,11-10 0,1 3 0,0 2 0,2 2-489,-1 6 0,1 2 1,2 2-1,2 2 489,1 5 0,2 2 0,2 2 0,4 2 0,7-16 0,2 1 0,2 0 0,2 2 0,1 0 0,2 1 0,2 0 0,2 2 0,2-1 0,1 2 0,2 1 0,2 1 0,2 1 0,3-1 0,2 1-525,3 0 0,3 1 0,2-1 0,3 1 0,3 1 525,1-9 0,1 0 0,3 1 0,2 1 0,2-1 0,2 0-454,3 5 0,4-1 1,1 1-1,3 0 0,1-1 1,1-1 453,3 0 0,1 0 0,2-1 0,1 0 0,2-1 0,0-1 0,2 1 0,1-1 0,1 0 0,1-1 0,1-2 0,1-1 0,0-4 0,0-1 0,2-1 0,0-1 0,2-2 0,-1 1 0,1-2 0,1-1 0,0-1 0,1 0 0,0-1 0,1-1 0,1 0 0,0-1 0,1 0 0,0-1 0,1-2 0,0-1 0,-3-3 0,1-2 0,-1-1 0,1-1 0,2-2 0,0-1 0,16 7 0,0-2 0,3-3 0,1-2 0,1-3 0,-13-10 0,0-3 0,2-1 0,1-3 0,0-1 0,2-3 0,4 0 0,2-3 0,0-2 0,2-2 0,1-2 0,1-2 0,-6-2 0,1-1 0,2-2 0,0-2 0,2-1 0,-1-2 0,1-3 0,7-3 0,2-4 0,2-2 0,-1-1 0,-2-1 0,-5 1 0,-6 2 0,19 1 0,-7 1 0,-5 0 0,-1-4 0,-8-8 0,0 1 0,0-1 0,0 1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4:25:08.501"/>
    </inkml:context>
    <inkml:brush xml:id="br0">
      <inkml:brushProperty name="width" value="0.05" units="cm"/>
      <inkml:brushProperty name="height" value="0.05" units="cm"/>
    </inkml:brush>
  </inkml:definitions>
  <inkml:trace contextRef="#ctx0" brushRef="#br0">546 818 24575,'0'17'0,"0"72"0,0-25 0,0 10 0,0 5-1182,0 0 0,0 4 0,0 3 1,0 4 1181,0-4 0,0 4 0,0 3 0,0 0 0,0-1 0,0 1 0,0 2 0,0-1 0,0-1 0,0-2 0,0-8 0,-1-1 0,1-1 0,0-2 0,1-2 112,-1 8 1,1-1 0,1-3 0,1-4-113,3 2 0,1-5 0,7-4 427,14 15 1,14-7-428,17-6 0,13-6 0,-15-23 0,5-4 0,2-2 0,4-1 0,4-3 0,-1-3 0,-3-4 0,0-2 0,-1-4 0,18 4 0,-5-9 0,-15-9 0,-5-15 0,-10-22 0,-6-18 0,-11-7 0,-6-13 0,-1-6 0,-2 0 0,-2-7 0,-1-4 0,0-3-133,-3 5 1,0-3 0,-2-3 0,0-2 0,0 0 132,-4 9 0,1-1 0,-1-1 0,-1 0 0,-1-1 0,0 2 0,-2 0 0,0 0 0,-1 0 0,-1 0 0,-1 1 0,0 0 0,-1-11 0,0 0 0,-1 1 0,-2 1 0,-2 3 0,-2-12 0,-2 2 0,-3 3 0,-4 4-226,-1 13 0,-3 2 1,-4 3-1,-3 4 226,-11-11 0,-5 6 0,-7 5-124,-4 10 1,-5 6-1,-4 4 124,-3 4 0,-2 5 0,-3 3 0,-4 3 0,-2 3 0,-1 3 0,-2 1 0,-2 3 0,1 3 0,4 4 0,0 2 0,0 2 0,0 3 0,1 2 0,1 4 0,-27 4 0,4 11 0,7 14 0,6 16 0,28-2 0,3 8 0,6 8 0,3 19 0,8 11 0,4 7-569,7-5 1,4 7 0,5 4-1,4 3 569,5-6 0,3 3 0,5 4 0,3 1 0,5 1-195,1-20 0,3 2 0,2 1 1,3 1-1,3 1 0,1-1 0,3 1 195,1-5 0,2 1 0,2 1 0,3 0 0,1 0 0,2-1 0,1-1 0,2 0 0,2 0 0,2 1 0,2-1 0,2-1 0,1-1 0,1 0 0,1-2 0,0-1 0,-1-2 0,2-1 0,1 0 0,1-2 0,0-1 0,1-1 0,0-2 0,-1-2 0,3 1 0,0-1 0,0-1 0,1-3 0,-1-1 0,1-4 0,-1-3 0,12 8 0,-1-3 0,1-4 0,0-5 0,0-7 134,7-2 1,0-4-1,0-11 1,-2-16-135,16-23 0,-2-21 0,-7-19 0,-30 2 0,-3-11 0,-5-10 0,-2-6 0,-4-3-430,-7 7 0,-2-6 1,-4-4-1,-1-3 0,-3-3 1,-1-2-1,-1 0 430,-1 0 0,-3-3 0,-1-2 0,-1-2 0,-2-1 0,-1 0 0,-2 1 0,-1 0 0,-2 1 0,0-1 0,-2 0 0,-2 0 0,-1 1 0,-1 0 0,-3 1 0,-1 2-59,-3-8 0,-2 1 0,-2 1 0,-2 0 0,-3 3 0,-2 2 0,-3 3 59,-3-1 0,-3 1 0,-3 2 0,-3 4 0,-3 3 0,-4 5 352,-6 0 1,-6 4 0,-2 5 0,-4 4 0,-2 5-353,-14-5 0,-4 5 0,-3 9 0,-3 10 0,1 12 0,-4 9 0,-1 9 0,0 9 0,-4 13 0,-1 11 0,0 9 0,3 8-280,13 3 1,0 6 0,3 7 0,1 6 0,3 4 279,6 0 0,2 7 0,2 4 0,2 3 0,2 3 0,3 1 0,6-5 0,3 2 0,1 2 0,1 3 0,3 0 0,2 1 0,2 0 0,2 2 0,2 1 0,2 2 0,2 0 0,2-1 0,1 1 0,2-2 0,0 9 0,1 1 0,3-1 0,2-1 0,2-2 0,2-3 0,2 3 0,2-1 0,2-3 0,4-2 0,4-5 761,2 3 0,4-3 1,5-6-1,8-8-761,8-2 0,9-8 0,9-20 0,43-26 0,9-39 0,-36-12 0,-1-17 0,-1-11 0,-3-6-108,-13 7 0,-2-6 0,-1-6 0,-3-4 0,-1-2 1,-3-3 107,-2 1 0,-2-5 0,-3-3 0,-1-2 0,-1-1 0,-2 0 0,-2 0 0,-1 1 0,-2-2 0,-1 0 0,-2-1 0,-1 1 0,-2 2 0,-1 1-51,-2-6 1,0 1 0,-3 1 0,-2 2 0,-1 2 0,-3 4 50,-1 1 0,-2 1 0,-2 4 0,-3 5 0,-5 7 817,-6-15 0,-6 9 0,-12 34-817,-41 53 0,-10 47 0,40-7 0,1 14 0,2 11 0,2 7 0,1 2-508,4-2 1,2 6 0,1 5 0,1 4 0,2 3 0,1 0 0,0 0 507,6-15 0,0 2 0,1 1 0,0 1 0,2 1 0,1 0 0,2 0 0,2 0 0,3-2 0,1 7 0,1 1 0,3-1 0,2 0 0,2 0 0,4-2 0,2-2 0,5-3 0,4 16 0,3 0 0,4-2 0,6-5 0,7-6 0,7-9 335,8-7 1,8-3 0,6-9 0,6-11 0,3-15-336,7-14 0,8-13 0,4-11 0,-1-12 0,-5-11 0,-5-12 0,-1-15 0,-1-9 0,-3-8 0,-3-5 0,-4 0-145,-8 2 0,-3-5 0,-3-4 0,-2-3 0,-3-1 0,-2-1 0,-3 0 145,-3 3 0,-2-3 0,-3 0 0,-2-1 0,-3 0 0,-3 3 0,-2 1 0,1-17 0,-3 1 0,-5 1 0,-5 6 0,-6 7 0,-6-18 0,-9 9 0,-18 32 0,-26 38 0,-9 32 0,15 27 0,1 26 0,0 13 0,3 4 195,9-11 0,1 6 0,1 6 1,2 2-1,1 3 0,2 0-195,3-3 0,1 3 0,2 2 0,1 1 0,2 0 0,1 0 0,4-3 0,-1 8 0,1 1 0,3-1 0,3-2 0,5-3 0,6-5 270,7 19 0,5-3 0,9-10 0,14-21-270,16-17 0,13-17 0,0-27 0,-4-36 0,2-29 0,-1-16 0,-5-3 59,-7 3 0,-3-7 0,-3-6 0,-3-4 0,-4-2-59,-7 3 0,-3-5 0,-4-3 0,-1 0 0,-3 4 0,-2 8 0,2-6 0,-1 6 0,-5 4 0,-9 2 0,-7-23 0,-9 5 0,-19 42 0,-44 73 0,-19 43 0,36-19 0,-3 10 0,-3 6 0,0 4 0,1 0-142,3 0 1,-2 3 0,1 3-1,0 1 1,2-1 0,4-2 0,-1 2-1,2-1 1,3 0 0,2-3 0,4-2-1,-5 11 1,1 0 0,-1 0-1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23.392"/>
    </inkml:context>
    <inkml:brush xml:id="br0">
      <inkml:brushProperty name="width" value="0.05" units="cm"/>
      <inkml:brushProperty name="height" value="0.05" units="cm"/>
    </inkml:brush>
  </inkml:definitions>
  <inkml:trace contextRef="#ctx0" brushRef="#br0">0 1 24575,'35'13'0,"32"23"0,-16-8 0,4 4 0,10 7 0,3 3 0,5 6 0,2 3 0,-20-14 0,2 1 0,0 1 0,1 2 0,2 0 0,-2 0 0,1 1 0,-1-1 0,0-1 0,21 17 0,-3-3 0,-15-8 0,-2-2 0,-4-1 0,0 0 0,1 0 0,0-1 0,-3-1 0,0-1 0,-1 0 0,-3-2 0,-7-5 0,-3-1 0,21 16 0,-10-6 0,-4 1 0,12 9 0,10 13 0,2 0 0,-10-12 0,-17-14 0,-13-16 0,-16-14 0,-5-9 0,-9-3 0,0-2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24.524"/>
    </inkml:context>
    <inkml:brush xml:id="br0">
      <inkml:brushProperty name="width" value="0.05" units="cm"/>
      <inkml:brushProperty name="height" value="0.05" units="cm"/>
    </inkml:brush>
  </inkml:definitions>
  <inkml:trace contextRef="#ctx0" brushRef="#br0">0 1 24575,'12'0'0,"14"0"0,20 0 0,19 0 0,8 0 0,1 0 0,-3 0 0,0 0 0,1 0 0,-1 0 0,4 0 0,-3 0 0,1 0 0,-11 0 0,-16 0 0,-13 0 0,-18 0 0,1 0 0,0 0 0,14 1 0,29 10 0,24 12 0,8 8 0,-8 1 0,-20-3 0,-35-17 0,-8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25.712"/>
    </inkml:context>
    <inkml:brush xml:id="br0">
      <inkml:brushProperty name="width" value="0.05" units="cm"/>
      <inkml:brushProperty name="height" value="0.05" units="cm"/>
    </inkml:brush>
  </inkml:definitions>
  <inkml:trace contextRef="#ctx0" brushRef="#br0">179 0 24575,'0'33'0,"0"14"0,0 20 0,0 10 0,0-9 0,0 0 0,0-6 0,0-4 0,0 1 0,0 0 0,0 4 0,0-2 0,0-5 0,-2-10 0,-3-8 0,-5-5 0,-2-2 0,-1 2 0,-2-2 0,3-3 0,1-3 0,4-3 0,1-6 0,0 8 0,-5 7 0,-6 15 0,0 4 0,2-7 0,4-11 0,6-21 0,2-12 0,3-18 0,0 5 0,0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04.504"/>
    </inkml:context>
    <inkml:brush xml:id="br0">
      <inkml:brushProperty name="width" value="0.05" units="cm"/>
      <inkml:brushProperty name="height" value="0.05" units="cm"/>
    </inkml:brush>
  </inkml:definitions>
  <inkml:trace contextRef="#ctx0" brushRef="#br0">4183 366 24575,'-66'0'0,"10"0"0,-8 0 0,0 0 0,-6 0 0,-4 0-538,3 1 1,-5-1 0,-2 1 0,-2 0 537,-10 0 0,-2 1 0,-3 0 0,0 0-1014,-3 1 0,-2 0 0,1 0 0,-1 1 1014,19-1 0,1 0 0,-1 0 0,1 1 0,1 0 0,-15 0 0,0 1 0,2 0 0,1-1 54,6 0 1,2 0 0,1 0 0,1-1-55,-20 2 0,3-1 0,2 0-139,9-1 1,2 0 0,3 0 138,8-1 0,3 0 0,0 0 0,-28 3 0,2 0 401,7-1 1,3 0-402,10 1 0,4-1 1787,10-1 0,3 0-1787,-28 2 1438,28 0-1438,30 0 586,11 1-586,17 1 0,0 4 0,7 3 0,6 3 0,11 1 0,9 1 0,4 0 0,1 0 0,-2 4 0,7 20 0,-12-5 0,3 7 0,11 20 0,4 8 0,-9-10 0,3 4 0,-1 2-320,3 4 1,0 2 0,0 0 319,-1 1 0,0 1 0,-2-1 0,-3-4 0,-1-1 0,-1-1-97,-4-5 0,-1-1 0,-1-1 97,11 29 0,-3-1 0,-3-6 0,-3-1 0,-2-4 0,-2-2 0,-2-5 0,-2-2 0,-3-5 0,-1-3 0,-3-6 0,0-2 0,9 38 944,-4-1-944,-12-41 0,0 2 152,0 10 1,0 4-153,-1 16 0,1 5 0,-2-19 0,0 3 0,0 2-391,1 9 0,0 4 1,-1 1 390,0 8 0,0 1 0,0 2 0,-1-22 0,0 0 0,0 1 0,0 1 0,-1 1 0,1 1 0,-1 0 0,1 1 0,0 4 0,0 1 0,1 2 0,-1 0-621,1 7 0,0 0 1,0 3-1,-1 2 621,0-11 0,0 3 0,0 2 0,-1 0 0,1 1-480,-1-12 1,0 0 0,1 1 0,-1 0-1,0 1 1,0 0 479,0 2 0,0 2 0,0 0 0,1 0 0,-1 0 0,0 0 0,0 0 0,0 1 0,0 0 0,1 0 0,-1-2 0,0 0 0,0-4 0,0-1 0,0-1 0,0 0 0,0 0 0,0-1-339,0 12 0,1 1 0,0-2 0,-1 0 0,1-3 339,0-7 0,0-1 0,-1-2 0,1 0 0,0-3 1,1 10 1,1-1 0,-1-3 0,1-2-2,1 13 0,1-4 0,0-3 565,0-12 0,-1-2 0,1-3-565,4 19 0,0-5 1438,-2-15 1,1-5-1439,-1-10 0,-1-4 2329,9 24-2329,-4-24 1152,-4-16-1152,-2-11 166,3-10-166,-4-7 0,6-4 0,9-2 0,38 0 0,-6-2 0,9-1 0,29-4 0,11-2-569,-36 2 1,5-1 0,3-1 0,2-1 568,14-2 0,3-2 0,3 0 0,2-2-653,-8 1 1,3-2 0,1 0 0,2 0 0,0-2 652,-10 3 0,1-2 0,1 1 0,0-2 0,1 1 0,-1-1 0,2 0 0,1-1 0,-1 0 0,1 0 0,-1-1 0,1 0 0,0 0 0,0-1 0,0 0 0,1 0 0,-2-1 0,1 1 0,-4 1 0,0 0 0,0-1 0,0 1 0,-1-1 0,0 1 0,0-1 0,-1 1 0,-1-1 0,1 0 0,-1 1 0,-1-1-343,-3 1 1,0-1 0,-1 1 0,0-1 0,-1 1 0,-2 1 342,7-3 0,-1 1 0,-1 1 0,-2-1 0,-1 1-282,8-2 1,-2-1 0,-3 2 0,-2 0 281,9-3 0,-4 2 0,-3 1 483,-16 3 1,-3 2 0,-2-1-484,19-5 0,-3-1 1442,-14 4 0,-3-1-1442,-7 2 0,-3-1 1282,-1-1 0,-1 0-1282,-2-1 0,-2-1 1784,37-21-1784,-14 5 29,-15 5-29,-15 4 0,-9 2 0,-6-1 0,-5-2 0,-6 0 0,-4-7 0,1-16 0,2-19 0,-5 20 0,0-5 0,0-13 0,-2-5 0,-1-15 0,-2-5-297,0 23 0,-1-3 1,-1-1 296,0-6 0,-2-2 0,-1-1 0,-2-9 0,-2-2 0,-3-1-551,1 17 1,-2-1-1,-2-2 1,-1 0 550,-3-7 0,-1-1 0,-2 0 0,-1-1 0,2 15 0,-1 0 0,0 0 0,-2 0 0,1 0 0,-1-1 0,-1 0 0,0 1 0,-1-1 0,0 2 0,-7-19 0,0 1 0,-1 1 0,-1 0 0,1 3 0,0 1 0,-1 0 0,0 1 0,0 2 0,1 0 0,-1 0 0,1 1 0,-1 1 0,0 0 0,1 0 0,-1 2 0,2 2 0,1 1 0,-1 1 0,1 1-404,1 2 0,0 2 1,1 0-1,0 1 404,-7-16 0,1 2 0,0 1-211,3 6 1,-1 3-1,1 0 211,0 1 0,-1 2 0,0 0 0,1 5 0,0 1 0,-1 1 0,2 2 0,-1 1 0,0 1 344,-13-24 0,1 3-344,4 10 0,-1 2 1002,4 6 0,-1 1-1002,2 6 0,1 0 913,-2 0 0,0-1-913,0-1 0,0 0 410,0-4 1,1 0-411,-2-2 0,1 1 0,3 3 0,0 2 0,0 2 0,2 3 0,2 5 0,2 2 0,-20-36 0,4 1 0,2-6 0,19 39 0,0-1 0,-1-4 0,0-1 0,-1 1 0,1 1 0,0 2 0,1 3 0,-18-34 0,7 15 0,5 12 0,2 2 0,0 1 0,-1 0 0,-2 3 0,-3 5 0,-3 3 0,-3 7 0,-1 6 0,0 10 0,3 8 0,2 6 0,1 4 0,-1 2 0,-7 0 0,-11 2 0,-16 3 0,-16 4 0,31-3 0,-3 0 0,-10 2 0,-3 1 0,-9 1 0,-2 0 0,-2 1 0,0-1 0,2 1 0,3-1 0,7-1 0,2-1 0,9-2 0,2 0 0,-41 3 0,21-4 0,14-3 0,10-2 0,5 0 0,2 1 0,-2 1 0,-5 5 0,-9 5 0,-9 2 0,-10 4 0,-5 2 0,2-2 0,8 1 0,16-3 0,14-3 0,15-3 0,13-3 0,6-2 0,6-1 0,3 0 0,1-1 0,2-1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07.017"/>
    </inkml:context>
    <inkml:brush xml:id="br0">
      <inkml:brushProperty name="width" value="0.05" units="cm"/>
      <inkml:brushProperty name="height" value="0.05" units="cm"/>
    </inkml:brush>
  </inkml:definitions>
  <inkml:trace contextRef="#ctx0" brushRef="#br0">1 36 24575,'33'0'0,"33"0"0,-12 0 0,6 0 0,18 0 0,6 0 0,10 0 0,3 0 0,-30 0 0,1 0 0,-2 0 0,29-1 0,-2-1 0,-11-1 0,-4-1 0,-11 0 0,-5-1 0,30-4 0,-33 4 0,-29 3 0,-21 1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07.784"/>
    </inkml:context>
    <inkml:brush xml:id="br0">
      <inkml:brushProperty name="width" value="0.05" units="cm"/>
      <inkml:brushProperty name="height" value="0.05" units="cm"/>
    </inkml:brush>
  </inkml:definitions>
  <inkml:trace contextRef="#ctx0" brushRef="#br0">0 1 24575,'56'0'0,"-3"0"0,9 0 0,24 0 0,6 0 0,5 0 0,-1 0 0,-16 0 0,-7 0 0,16 0 0,-54 0 0,-22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08.416"/>
    </inkml:context>
    <inkml:brush xml:id="br0">
      <inkml:brushProperty name="width" value="0.05" units="cm"/>
      <inkml:brushProperty name="height" value="0.05" units="cm"/>
    </inkml:brush>
  </inkml:definitions>
  <inkml:trace contextRef="#ctx0" brushRef="#br0">0 1 24575,'86'0'0,"2"0"0,13 0 0,-13 0 0,6 0 0,1 0-631,-19 0 1,2 0 0,0 0 0,-3 0 630,13 0 0,-2 0 0,-10 0 0,-10 0 0,-11 0 0,5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09.033"/>
    </inkml:context>
    <inkml:brush xml:id="br0">
      <inkml:brushProperty name="width" value="0.05" units="cm"/>
      <inkml:brushProperty name="height" value="0.05" units="cm"/>
    </inkml:brush>
  </inkml:definitions>
  <inkml:trace contextRef="#ctx0" brushRef="#br0">1 0 24575,'35'0'0,"63"0"0,-15 0 0,9 0 0,-15 0 0,4 0 0,0 0 0,2 0 0,1 0 0,-8 0 0,1 0 0,-10 0 0,17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14.184"/>
    </inkml:context>
    <inkml:brush xml:id="br0">
      <inkml:brushProperty name="width" value="0.035" units="cm"/>
      <inkml:brushProperty name="height" value="0.035" units="cm"/>
      <inkml:brushProperty name="color" value="#E71224"/>
    </inkml:brush>
  </inkml:definitions>
  <inkml:trace contextRef="#ctx0" brushRef="#br0">97 240 10549,'0'0'987,"3"-18"-712,0-2-293,0-2-117,1-1 0,1 1 0,8-23 0,-7 28-79,-2 8 158,-1 0 0,0-1-1,-1 1 1,0-1-1,1-16 1,-10 28 496,-2 4-387,1 0 1,-1 0-1,1 1 0,0 1 0,1-1 1,0 1-1,-9 13 0,3-2 117,0 1 0,-13 29 1,22-41-182,1-1 1,0 1-1,1 0 1,0 0 0,0 0-1,1 0 1,0 1-1,0-1 1,1 11-1,0-19 12,0 1 0,0-1-1,0 1 1,0-1-1,0 1 1,0-1 0,0 1-1,0-1 1,0 1-1,0-1 1,1 0 0,-1 1-1,0-1 1,0 1-1,1-1 1,-1 0-1,0 1 1,0-1 0,1 0-1,-1 1 1,0-1-1,1 0 1,-1 1 0,1-1-1,-1 0 1,0 0-1,1 1 1,-1-1 0,1 0-1,0 0 1,16 2 45,-11-2-30,23 0 15,1 0 0,-1-2 1,-1-1-1,37-9 1,-60 11-32,13-4 7,-1 1 1,1 0 0,-1 2-1,1 0 1,0 1 0,0 0 0,24 4-1,-40-3-6,0 0-1,0 1 0,0 0 0,0-1 1,0 1-1,-1 0 0,1 0 0,0 0 1,0 0-1,-1 0 0,1 0 1,0 1-1,-1-1 0,0 1 0,1-1 1,-1 1-1,0-1 0,0 1 0,2 2 1,0 2 8,-1 0 0,0 0 0,0 1 0,2 10 0,-4-17-9,5 32 64,-1 0 1,-1 1-1,-2-1 1,-1 0-1,-8 51 1,5-61-54,-2-1 0,-1-1 1,-1 1-1,0-1 1,-2 0-1,0-1 0,-18 29 1,26-54 275,3-12-286,3 0-30,1 0 1,1 0-1,0 1 0,1 0 1,1 1-1,1-1 1,0 2-1,1-1 1,24-24-1,-6 10-42,2 1-1,1 1 1,50-33 0,-70 53-242,29-22-468,-39 28 405,1-1 0,0 1-1,-1-1 1,0 0-1,1 0 1,-1 0-1,0 0 1,-1 0-1,1 0 1,0-1 0,1-4-1,-2-17-6530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09.666"/>
    </inkml:context>
    <inkml:brush xml:id="br0">
      <inkml:brushProperty name="width" value="0.05" units="cm"/>
      <inkml:brushProperty name="height" value="0.05" units="cm"/>
    </inkml:brush>
  </inkml:definitions>
  <inkml:trace contextRef="#ctx0" brushRef="#br0">0 0 24575,'62'0'0,"0"0"0,-1 0 0,1 0 0,7 0 0,0 0 0,-8 0 0,-7 0 0,-2 0 0,-15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10.650"/>
    </inkml:context>
    <inkml:brush xml:id="br0">
      <inkml:brushProperty name="width" value="0.05" units="cm"/>
      <inkml:brushProperty name="height" value="0.05" units="cm"/>
    </inkml:brush>
  </inkml:definitions>
  <inkml:trace contextRef="#ctx0" brushRef="#br0">0 0 24575,'74'0'0,"-1"0"0,16 0 0,5 0 0,-15 0 0,5 0 0,-1 0-317,-6 0 0,0 0 1,-3 0 316,27 0 0,-11 0 0,3 0 0,-51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11.331"/>
    </inkml:context>
    <inkml:brush xml:id="br0">
      <inkml:brushProperty name="width" value="0.05" units="cm"/>
      <inkml:brushProperty name="height" value="0.05" units="cm"/>
    </inkml:brush>
  </inkml:definitions>
  <inkml:trace contextRef="#ctx0" brushRef="#br0">1 1 24575,'43'0'0,"4"0"0,12 0 0,16 0 0,12 0 0,4 0-854,-11 0 1,4 0 0,2 0 0,-1 0 853,2 0 0,0 0 0,-1 0 0,-2 0 0,15 0 0,-4 0 0,-13 0 0,-21 0 0,-11 0 0,6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11.931"/>
    </inkml:context>
    <inkml:brush xml:id="br0">
      <inkml:brushProperty name="width" value="0.05" units="cm"/>
      <inkml:brushProperty name="height" value="0.05" units="cm"/>
    </inkml:brush>
  </inkml:definitions>
  <inkml:trace contextRef="#ctx0" brushRef="#br0">0 1 24575,'86'0'0,"-24"0"0,10 0 0,7 0 0,7 0 0,9 0 0,3 0 0,1 0-619,-14 0 1,1 0-1,1 0 1,0 0-1,-2 0 619,-2 0 0,-1 0 0,0 0 0,-2 0 0,-5 0 0,26 0 0,-7 0 0,-12 0 0,-20 0 0,-9 0 0,18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12.613"/>
    </inkml:context>
    <inkml:brush xml:id="br0">
      <inkml:brushProperty name="width" value="0.05" units="cm"/>
      <inkml:brushProperty name="height" value="0.05" units="cm"/>
    </inkml:brush>
  </inkml:definitions>
  <inkml:trace contextRef="#ctx0" brushRef="#br0">1 0 24575,'53'0'0,"22"0"0,19 0 0,-16 0 0,10 0 0,6 0 0,2 0-1967,-2 0 1,5 0 0,2 0 0,1 0 0,-1 0 1717,-16 0 1,1 0 0,0 0 0,-1 0-1,-1 0 1,-2 0 248,7 0 0,-1 0 0,-2 0 0,-4 0 0,-5 0 402,18 0 1,-6 0-1,-12 0 1,-12 0 0,-11 0-1,12 0 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13.964"/>
    </inkml:context>
    <inkml:brush xml:id="br0">
      <inkml:brushProperty name="width" value="0.05" units="cm"/>
      <inkml:brushProperty name="height" value="0.05" units="cm"/>
    </inkml:brush>
  </inkml:definitions>
  <inkml:trace contextRef="#ctx0" brushRef="#br0">2069 0 24575,'0'34'0,"0"24"0,8 35 0,-4-40 0,2 2 0,2 5 0,0 1 0,0 2 0,0 0 0,-4 2 0,-1 1 0,1 10 0,-2 0 0,-1 1 0,-2 0 0,-2 2 0,-3 0 0,-5-1 0,-6-2 0,-7-7 0,-6-3 0,-6-6 0,-8-4 0,-6-7 0,-6-6 0,-10-5 0,-7-7 0,-18-3 0,-8-7-392,20-8 1,-4-2-1,-3-5 392,-9-3 0,-2-5 0,-1-4 0,0-3 0,-1-5 0,3-5 0,8-3 0,1-5 0,6-4 0,10-2 0,5-3 0,5-1 0,-8-15 0,10-1 0,18 7 0,9-1 0,1-26 0,23 17 0,9 26 0,-1 12 0,2 18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15.114"/>
    </inkml:context>
    <inkml:brush xml:id="br0">
      <inkml:brushProperty name="width" value="0.05" units="cm"/>
      <inkml:brushProperty name="height" value="0.05" units="cm"/>
    </inkml:brush>
  </inkml:definitions>
  <inkml:trace contextRef="#ctx0" brushRef="#br0">0 242 24575,'52'0'0,"45"0"0,-19-1 0,8-3 0,-19 1 0,2-2 0,-1-1 0,30-4 0,-4-1 0,-14 0 0,-7 1 0,20-5 0,-46 9 0,-24 2 0,-9-3 0,13-13 0,17-12 0,6-3 0,-5 2 0,-13 14 0,-15 11 0,-5 6 0,-5 2 0,-2 2 0,-1 4-1696,-3 8 0,-1-5 0,0 3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16.261"/>
    </inkml:context>
    <inkml:brush xml:id="br0">
      <inkml:brushProperty name="width" value="0.05" units="cm"/>
      <inkml:brushProperty name="height" value="0.05" units="cm"/>
    </inkml:brush>
  </inkml:definitions>
  <inkml:trace contextRef="#ctx0" brushRef="#br0">0 1 24575,'0'33'0,"0"18"0,0 18 0,0 7 0,0-8 0,2 5 0,10 21 0,2-32 0,3 4 0,5 9 0,2 3 0,4 4 0,0 1 0,0-3 0,-2-2 0,-3-11 0,-3-2 0,-3-10 0,-2-4 0,6 20 0,-11-25 0,-5-27 0,-3-7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17.544"/>
    </inkml:context>
    <inkml:brush xml:id="br0">
      <inkml:brushProperty name="width" value="0.05" units="cm"/>
      <inkml:brushProperty name="height" value="0.05" units="cm"/>
    </inkml:brush>
  </inkml:definitions>
  <inkml:trace contextRef="#ctx0" brushRef="#br0">1 2126 24575,'15'-5'0,"16"-12"0,20-10 0,9-5 0,16-2 0,-2 4 0,2 3 0,0 5 0,-9 9 0,-5 9 0,-2 3 0,3 9 0,18 23 0,-35-7 0,0 4 0,4 5 0,-1 3 0,-1 2 0,-1-1 0,24 27 0,-23-11 0,-23-13 0,-16-9 0,-10-16 0,-9-5 0,-7-15 0,-13-33 0,8-27 0,4-21 0,6 18 0,3-6 0,0-6 0,1-2-544,0 2 1,2-3 0,0-3-1,0-1 1,1-1 543,1-4 0,0-2 0,1 0 0,1 1 0,0 2 0,1-12 0,1 1 0,2 4 0,0 5-162,1-6 0,2 6 1,1 7 161,4-5 0,3 12 0,13-8 0,-5 55 0,-10 22 0,-7 8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18.810"/>
    </inkml:context>
    <inkml:brush xml:id="br0">
      <inkml:brushProperty name="width" value="0.05" units="cm"/>
      <inkml:brushProperty name="height" value="0.05" units="cm"/>
    </inkml:brush>
  </inkml:definitions>
  <inkml:trace contextRef="#ctx0" brushRef="#br0">1 630 24575,'0'18'0,"0"12"0,0 16 0,0 1 0,0-7 0,1-19 0,5-12 0,24-6 0,28-3 0,29-5 0,-34-2 0,1-4 0,1-6 0,-2-6 0,1-10 0,-4-6 0,-3-7 0,-4-4 0,-6-9 0,-6-3 0,-6-3 0,-6 0 0,-5 4 0,-5 1 0,-3 7 0,-4 4 0,-8-20 0,-15 29 0,-7 19 0,-8 13 0,-4 13 0,-9 20 0,-12 25 0,27-13 0,0 2 0,2 3 0,1 0 0,-17 32 0,20-18 0,16-19 0,9-15 0,5-10 0,-2-6 0,2-6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14.786"/>
    </inkml:context>
    <inkml:brush xml:id="br0">
      <inkml:brushProperty name="width" value="0.035" units="cm"/>
      <inkml:brushProperty name="height" value="0.035" units="cm"/>
      <inkml:brushProperty name="color" value="#E71224"/>
    </inkml:brush>
  </inkml:definitions>
  <inkml:trace contextRef="#ctx0" brushRef="#br0">1 622 11141,'0'26'467,"0"90"-294,-1-98-48,1 1 0,2-1 0,-1 1-1,2-1 1,5 19 0,-6-32-115,-1-1 1,1 1-1,0-1 1,0 0-1,1 1 1,-1-1-1,1 0 1,0-1-1,0 1 1,0 0-1,1-1 1,-1 0-1,1 0 1,0 0-1,-1 0 1,1 0-1,1-1 1,-1 0-1,0 0 1,1 0-1,6 2 1,-4-2-60,1 0 0,0 0 0,0-1 0,0 1 0,0-2 1,0 1-1,0-1 0,0-1 0,0 0 0,0 0 0,0 0 0,-1-1 1,1 0-1,0 0 0,-1-1 0,1 0 0,-1 0 0,0-1 1,0 0-1,0-1 0,-1 1 0,12-10 0,-5-1-194,-1 0-1,0 0 1,-1-1-1,-1 0 1,0-1-1,-1 0 1,-1-1-1,-1 0 1,0 0-1,5-23 1,-12 56 3114,7 51-2338,-5-53-406,1 0 0,0 0-1,1 0 1,5 13 0,-6-20-100,-1 0 0,2 0 0,-1 0 0,0-1 0,1 0 0,0 1 0,1-1 0,-1 0 0,1-1 0,6 6 0,-9-8-25,0-1 0,-1 0 0,1 0-1,0 0 1,0 1 0,0-2 0,0 1 0,0 0 0,0 0-1,0-1 1,0 1 0,0-1 0,0 1 0,0-1 0,0 0-1,1 0 1,-1 0 0,0 0 0,0 0 0,0-1 0,0 1-1,0-1 1,0 1 0,0-1 0,0 0 0,0 1 0,0-1-1,0 0 1,0-1 0,0 1 0,-1 0 0,1 0 0,1-2-1,3-3-24,-1-1-1,0 1 0,0-1 0,-1 0 0,0 0 1,0 0-1,3-10 0,30-88-815,-26 70 483,1 0 1,21-41 0,-32 75 361,-1 0 0,0 0 0,1 1-1,-1-1 1,1 0 0,-1 1 0,1-1 0,-1 0-1,1 1 1,-1-1 0,1 1 0,-1-1 0,1 1-1,0-1 1,-1 1 0,1-1 0,0 1 0,-1 0-1,1-1 1,0 1 0,0 0 0,0 0 0,-1-1-1,1 1 1,0 0 0,0 0 0,0 0 0,-1 0-1,1 0 1,0 0 0,0 0 0,0 0 0,-1 1-1,1-1 1,0 0 0,0 0 0,-1 1 0,1-1-1,0 0 1,-1 1 0,1-1 0,0 1 0,-1-1-1,1 1 1,0-1 0,-1 1 0,1-1 0,0 2-1,5 4 96,0 0 0,-1 1 0,9 13 0,-5-8 62,-2-2-135,2 0 1,-1-1-1,1-1 0,0 1 0,0-1 0,1-1 0,0 0 1,1 0-1,0-1 0,0-1 0,0 1 0,0-2 0,1 0 0,0 0 1,0-1-1,0 0 0,20 1 0,-18-3-25,0 0 0,1-1 0,-1 0 0,0-2 0,15-2 0,-23 3-26,0-1 1,0 0-1,0 0 1,-1 0-1,1-1 1,-1 0-1,0 0 1,0 0-1,0-1 1,0 0-1,0 0 0,-1 0 1,0 0-1,5-6 1,-3 1-130,0 0 0,-1-1 0,0 1 0,-1-1 0,0 0 0,0 0 0,-1-1 0,0 1 0,-1-1 0,1-13 0,0-3-394,-2-1 0,-5-50-1,0 48 103,-1 0 0,-2 1 0,-1 0 0,-22-56-1,-65-102-359,88 174 934,0 0 208,-1 0 0,-10-12-1,16 22 214,0 0-1,-1 0 0,0 0 1,0 1-1,0-1 1,0 1-1,-5-3 0,6 5 315,2 6-334,-1 43-299,3 0 0,2-1 0,2 1 0,2-1 0,19 63 0,14-6-99,106 194 0,-109-230-175,-34-61-43,34 70-430,-34-69-196,-1 0 0,0 0 0,-1 0-1,0 1 1,0-1 0,0 17 0,-2-16-6215</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19.826"/>
    </inkml:context>
    <inkml:brush xml:id="br0">
      <inkml:brushProperty name="width" value="0.05" units="cm"/>
      <inkml:brushProperty name="height" value="0.05" units="cm"/>
    </inkml:brush>
  </inkml:definitions>
  <inkml:trace contextRef="#ctx0" brushRef="#br0">53 0 24575,'-2'34'0,"-7"29"0,-5 32 0,7-42 0,0 0 0,-3 34 0,7-27 0,8-34 0,7-14 0,10-12 0,12-6 0,7-10 0,7-17 0,10-25 0,-28 26 0,-1-5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4:18:21.010"/>
    </inkml:context>
    <inkml:brush xml:id="br0">
      <inkml:brushProperty name="width" value="0.05" units="cm"/>
      <inkml:brushProperty name="height" value="0.05" units="cm"/>
    </inkml:brush>
  </inkml:definitions>
  <inkml:trace contextRef="#ctx0" brushRef="#br0">0 1 24575,'5'60'0,"10"9"0,0-22 0,2 3 0,6 6 0,3 1 0,3 2 0,1 1 0,3 9 0,1 2 0,-1-2 0,-1 1 0,-1-2 0,-3-1 0,-3-6 0,-3-3 0,-5-10 0,-2 0 0,4 44 0,-12-40 0,-3 2 0,-1 6 0,-2 3 0,0 5 0,-2 1 0,1-1 0,0-3 0,-1-9 0,-1-4 0,-6 26 0,-5-36 0,-4-24 0,0-14 0,-1-12 0,-5-15 0,-8-17 0,-12-17 0,-10-16 0,24 28 0,1-5 0,1-8 0,4-4 0,1-13 0,5-4 0,3-6 0,5-1 0,2-1 0,4 0 0,0 6 0,3 2 0,2 12 0,1 3 0,1 11 0,1 3 0,3-21 0,-1 23 0,-5 26 0,-2 9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4:25:25.348"/>
    </inkml:context>
    <inkml:brush xml:id="br0">
      <inkml:brushProperty name="width" value="0.05" units="cm"/>
      <inkml:brushProperty name="height" value="0.05" units="cm"/>
    </inkml:brush>
  </inkml:definitions>
  <inkml:trace contextRef="#ctx0" brushRef="#br0">1046 1907 24575,'0'86'0,"1"-25"0,1 5 0,0 18 0,0 4 0,-1-23 0,1 3 0,0-1 0,3 29 0,2 0-251,-2-30 0,2 1 0,2 0 251,3 5 0,3 0 0,3 0 0,3 2 0,3 0 0,3 0 0,5 2 0,2 1 0,3-1 0,3 2 0,3-1 0,1-2 0,-1-4 0,0-3 0,1-1 0,-1-5 0,0-2 0,0-3 93,12 15 0,-2-7-93,-11-17 0,-3-5 0,19 13 0,-20-33 0,14-22 0,7-18 0,11-9 0,5-2 0,9-5 0,6-3-553,-18 6 0,5-2 1,2-2-1,3-1 0,0-1 553,-5 3 0,1-1 0,1-1 0,2-1 0,0 0 0,1 0-549,4-2 1,2 0-1,0 0 1,1-1-1,-1 0 1,1-1 548,-1 0 0,1 0 0,0-1 0,-1 0 0,0-1 0,0 1 0,-3 1 0,0-1 0,-1 0 0,0 1 0,0-2 0,0 0 0,-1-1 0,0 0 0,-1 0 0,0-1 0,-1 0 0,-1-1-348,-4 2 0,-1-1 1,0 0-1,-1-1 1,-1 1-1,-1-1 348,10-7 0,-2-1 0,0 1 0,-1-1 0,-2 0-276,-6 3 1,0 0-1,-2 0 1,-1 0-1,-1 0 276,10-9 0,-3 0 0,-1 1 0,-2 0 318,-7 4 0,-2 0 0,-1 1 1,0 0-319,14-14 0,-1 1 0,-2 0 0,-4 3 0,-2 0 0,0 1 0,-1 3 0,0 0 0,1 2 0,-2 3 0,0 1 0,1 3 0,-1 3 0,1 3 0,2 3 0,3 2 0,3 4 0,2 2 0,7 4 0,2 4 0,4 2 0,-14 7 0,2 1 0,2 2 0,2 1 0,8 1 0,2 2 0,2 1 0,0 0 255,6 2 1,0 1-1,1 1 1,0 0-256,-18 2 0,0 0 0,0 0 0,0 1 0,-1 0 0,18 0 0,-1 0 0,0 1 0,-1 0 222,-3 1 0,-1 0 0,-1 1 0,-1 1-222,-2 1 0,-1 1 0,0 1 0,-1 1 0,-2 1 0,-1 2 0,0 1 0,-1 1 0,-2 1 0,-1 2 0,0 0 0,-2 2 0,21 7 0,-1 3 0,-3 0 388,-5 2 0,-2 0 0,-3 3-388,-9-1 0,-2 1 0,-3 3 0,-1 3 0,-2 3 0,-2 3 0,-3 1 0,-2 4 0,-2 2 0,0 4 0,-2 4 0,-2 3 0,3 11 0,-1 3 0,-2 5-169,-13-14 1,-2 3 0,-1 2 0,0 2 168,3 9 0,0 3 0,-1 1 0,0 3 0,-6-13 0,0 1 0,-1 1 0,0 1 0,0 0 0,1 1 0,0 0 0,-1 1 0,1-1 0,-1-1 0,0-1 0,1-1 0,-1 0 0,0-1 0,0-1 0,6 15 0,1-1 0,-1-2 0,1 0 0,-2-5 0,0-2 0,0 0 0,0-1 0,-2-2 0,-1 0 0,0-1 0,-1-1 319,-2-6 0,-1 0 0,-1 0 0,0-1-319,7 22 0,0-1 0,-4 0 0,-3-5 0,-3-1 0,-2-1 0,-2-2 0,-3-1 0,-1 1 0,-4 1 0,-1 0 0,-3 0 0,-3-2 0,-2 0 0,-2 0 0,-1 2 0,-3 0 0,-3-1 0,-4 1 0,-4 0 0,-5-1 0,-7 1 0,-5-1 0,-6-1 142,-10 0 1,-6-3-1,-7-2-142,8-19 0,-6-2 0,-2-1 0,-3-3 0,-5 1 0,-3-3 0,-3-1 0,-1-3 0,-5 0 0,-2-3 0,-2-2 0,-1-3 0,-2-1 0,-2-3 0,0-2 0,0-2 0,3-4 0,0-2 0,0-3 0,0-1 0,5-4 0,0-1 0,2-3 0,1-3 0,-11-2 0,2-4 0,5-5 340,-20-7 1,7-11-341,18-5 0,8-10 945,16-8 0,9-7-945,5-6 0,8-7 0,3-9 0,6-7 0,6 15 0,3-2 0,-1-5-355,-2-17 1,-1-5 0,-1-4 354,1 12 0,-1-4 0,-2-3 0,-1-3-320,3 18 1,-1-2 0,-1-3 0,-1-1 0,0-1 0,-1 0 319,-2-4 0,0-2 0,-1 0 0,0 0 0,-1-1 0,0 0-500,-1-3 1,0-1-1,-1 0 1,0 0 0,0 0-1,0 0 500,0 0 0,0-1 0,0 1 0,-1 0 0,1 1 0,1 1 0,1 6 0,0 1 0,0 1 0,1 0 0,0 1 0,0-1-309,2 3 0,-1-1 0,1 1 0,1 0 1,0 1-1,0 2 309,-1-7 0,0 1 0,1 2 0,0 1 0,1 1 106,-3-10 0,1 1 1,0 3-1,0 2-106,1 10 0,1 1 0,-1 3 0,-1 1 0,-6-12 0,-1 3 0,-1 2 0,0 6 0,-2 2 0,-1 3 728,1 7 1,-2 3 0,-1 1-729,-15-18 0,-2 4 1590,2 4 1,-1 3-1591,3 9 0,1 2 1437,4 5 0,1 1-1437,0 1 0,1 0 617,1 1 0,-1 1-617,-3-4 0,-2 0 0,-4-2 0,-3 0 0,-6 1 0,-5 2 0,-10-1 0,-6 5 0,-11 4 0,-6 5-257,24 13 0,-4 2 0,-1 3 257,-9 2 0,-2 2 0,-2 2 0,-6 2 0,-2 3 0,-2 1 0,22 1 0,-2 1 0,0 2 0,0 1-394,-3 3 1,1 1 0,-1 1 0,0 3 393,-1 1 0,0 2 0,-1 2 0,1 1 0,-1 3 0,-1 2 0,1 1 0,0 2 0,1 0 0,1 2 0,0 1 0,0 0 0,1-1 0,0 0 0,1 0 0,0 0 0,4 0 0,0-1 0,1 0 0,0-1 0,3 0 0,0 0 0,1-1 0,-1 1 0,0 0 0,1-1 0,-1 0 0,0 1 0,-2-1 0,0 1 0,0-1 0,-2 0 0,-3 2 0,-1-1 0,-1-1 0,-1 1 0,-5-1 0,-1 1 0,0-1 0,-1-1-473,-3 0 0,-1-1 0,-1 0 0,1-2 473,-1-1 0,-1 0 0,0-2 0,0-1 0,1 0 0,1-1 0,0-2 0,1 0 0,3-1 0,0-1 0,2 0 0,0-2-263,3-1 0,1 0 1,1-1-1,0 0 263,3-2 0,1 0 0,1 0 0,0-1 0,-23 1 0,2-1 0,0 1 0,2 1 0,1 0 0,2 2 0,3 2 0,1 3 0,2 2 0,3 3 0,2 3 0,2 4 73,6 3 1,2 4 0,3 4-74,5 4 0,4 4 0,3 4 0,3 6 0,4 4 0,4 4 0,3 8 0,5 5 0,2 3 21,1 9 1,3 5 0,2 2-22,6-15 0,2 3 0,0 0 0,1 2 0,-1 4 0,1 1 0,0 1 0,-1-1 0,-1 1 0,1 0 0,-2-1 0,0-1 0,2-8 0,-1-1 0,-1-1 0,-1-3 0,-7 15 0,-2-4 0,-1-4 507,2-10 0,-1-4 0,-1-4-507,-12 13 0,-1-6 588,5-13 1,2-8-589,-19 8 499,20-34-499,17-32 1535,6-32-1535,1-30 335,-2-20-335,3 10 0,5 21 0,9 34 0,22 28 0,32 37 0,-2-2 0,12 9 0,3 2 0,-5-3 0,4 2 0,1 2 0,2-1-232,7 6 0,2 0 1,0 0-1,1 0 232,0-1 0,2 0 0,-2-3 0,-3-4 0,5 0 0,-3-5 0,-1-4 0,-7-6 0,0-3 0,-2-4 0,27 1 0,1-6 0,-1-6 0,1-7-149,-2-6 1,1-7 148,-28-2 0,0-4 0,-1-3 0,3-4 0,-1-3 0,0-5 0,2-4 0,-2-4 0,1-2 0,3-2 0,-1-3 0,0 0-230,0-1 0,-1-1 1,-1-1 229,-3 0 0,-1-1 0,-1 0 0,-3 1 0,-1-1 0,-2 0 0,0-2 0,0-1 0,-3-1 0,0 0 0,-3-1 0,0-2 0,-1-2 0,-2-1 0,-2-3 0,-3 0 0,-2-3 0,-3-1 0,-3-3 0,-3-1 0,-3-2 0,-3-3 0,-2-1 0,-5-3 0,-2-6 0,-3-3 0,-3-2-402,-2-8 1,-2-2 0,-3-1 401,-4 22 0,-1-1 0,-3 0 0,-3 1 0,-3-1 0,-2 0 0,-3 1 0,-3 2 0,-11-18 0,-5 3 0,-7 4 0,-5 10 0,-6 4 0,-7 7 29,-4 8 0,-6 7 0,-5 7-29,-8 6 0,-6 8 0,-3 6 0,15 9 0,-2 3 0,-3 5 0,-2 7-471,6 5 0,-3 4 0,-2 5 1,0 5-1,0 3 471,-7 6 0,-1 6 0,0 5 0,1 4 0,1 4 0,11-1 0,0 4 0,1 4 0,1 3 0,2 2 0,2 2-345,1 2 0,1 4 0,2 2 0,2 2 0,2 1 0,4 0 345,5-1 0,2 1 0,3 2 0,2 0 0,3 0 0,2 0 0,-3 10 0,4 1 0,2-1 0,4 0 0,3-1-62,1 9 1,4-2 0,4-1 0,5-1 61,4-10 0,3 0 0,4-3 0,7-4 168,6 6 1,8-3 0,9-8-169,22 10 0,15-13 1154,14-16 1,9-18-1155,15-22 0,3-21 0,-25-11 0,1-11 0,-2-8 321,-14-1 1,0-6 0,-2-5 0,-1-4-322,3-10 0,-2-6 0,-2-3 0,-3-2 0,-12 13 0,-1-3 0,-2-1 0,-2-1 0,-2 1 0,3-12 0,-3-2 0,-4 2 0,-3 1 343,1-17 1,-5 2 0,-5 4-344,-7 16 0,-3 3 0,-6 6 22,-7-8 0,-12 9-22,-9 16 0,-11 11 0,-10 15 0,-7 15 0,-15 19 0,-2 17 0,-9 20 0,3 18 137,21 1 1,3 11-1,4 7-137,12-11 0,3 6 0,3 2 0,3 0 0,3 3 0,2 1 0,4 0 0,3-2 0,0 21 0,5-1 0,12-8 19,9-21 0,9-6 0,10-9-19,30 6 0,18-22 0,-12-27 0,8-14 0,1-9 0,13-10 0,1-12 0,-1-8 0,-20 2 0,-1-5 0,-2-5 0,-3-4 0,-2-4 0,-3-6 0,-3-3 0,-5 0-379,-5-1 0,-3-1 0,-5-1 1,-3 0 378,1-16 0,-7 0 0,-4 3 0,-7 11 0,-4 1 0,-5 4 0,-5-13 0,-12 7 0,-7 19 0,-12 12 1444,-65 11-1444,15 55 0,-6 26 0,15 1 0,1 12 0,1 7-616,11-3 1,1 6 0,2 5 0,4 1 615,9-10 0,2 2 0,2 2 0,2 1 0,4-1 0,-3 16 0,3 1 0,6 0 0,4-2 179,5-9 0,4 0 0,5-3 0,9-4-179,11 9 0,10-6 0,12-8 0,12-13 0,11-7 0,9-13 0,0-15 0,9-9 0,3-8 0,1-5 0,10-6 0,1-7 0,2-7 0,-1-6-443,-14-1 1,1-6 0,-1-3 0,-2-5-1,-1-3 443,1-5 0,-2-6 0,-1-2 0,-3-4 0,-5-1 0,-5-1 0,-3-3 0,-3-2 0,-3-1 0,-2 0-232,6-13 1,-3-1 0,-3-1 0,-6 3 231,-9 9 0,-3 2 0,-4 0 0,-3 4 819,-2-4 1,-3 3 0,-5 6-820,0-5 0,-9 9 679,-18-2-679,-55 96 0,10 22 0,-3 19 0,6-3 0,-1 8 0,3 5 228,11-13 0,1 3 1,3 2-1,3 1-228,3 0 0,4 1 0,3 0 0,4-2 0,0 15 0,6-1 0,15-8 438,25 15 1,26-17-439,9-39 0,15-11 0,8-14 0,-2-17 0,7-13 0,4-9 0,-1-4-604,-8-1 0,2-5 0,0-5 1,0-5-1,-2-5 604,-7-1 0,1-5 0,-1-4 0,-1-3 0,-2-3 0,-4-2 0,-3-3 0,-2-4 0,-2-2 0,-3-2 0,-2-2 0,-3 0 0,-5 0 0,-2-2 0,-2 0 0,-3-2 0,-3 0 0,-1 0 0,2-14 0,-2 0 0,-4-1 0,-3 1 0,-6 3-303,-3-7 1,-5 3-1,-5 1 1,-4 3 302,-3-15 0,-6 4 0,-11 8 428,-7 24 1,-7 6 0,-10 10-429,-33-2 0,-14 21 0,12 26 0,-5 14 0,-1 10-293,-11 15 0,-1 12 0,2 9 293,20-5 0,0 5 0,4 5 0,3 3 0,2 5 0,4 5 0,4 3 0,5 0 0,7-4 0,3 1 0,5 1 0,7-1 924,1 11 1,9 0 0,13-5-925,22 16 0,25-14 0,10-36 0,13-10 0,8-12-322,-2-13 0,6-12 1,4-7-1,1-8 322,-3-4 0,2-8 0,1-6 0,0-6 0,-2-4-540,-7-1 1,0-5-1,0-4 1,-1-4-1,-3-3 1,-3-2 539,-11 6 0,-2-3 0,-2-2 0,-1-2 0,-2-1 0,-2-1 0,-2 0 0,4-11 0,-1-2 0,-3 0 0,-2-2 0,-4 1 0,-2 2 47,-1-7 1,-3 0 0,-4 1 0,-4 2 0,-3 2-48,-2-2 0,-3 2 0,-6 3 0,-5 4 0,-3-4 0,-6 5 0,-15 11 33,-27 3 0,-18 23-33,-1 35 0,-10 18 0,-1 9 0,5 7 0,-3 8 0,1 7 0,0 4 183,-6 10 0,1 7 0,1 4 0,4 2-183,4 1 0,2 4 0,4 1 0,6-1 0,9-9 0,4 0 0,5-1 0,4-2 1181,-1 6 0,7-2 0,15-6-1181,21 3 0,22-13 0,31-18 0,17-19 0,-17-15 0,5-10 0,1-5 0,5-4 0,1-5 0,-8 1 0,0-2 0,-10 0 0,15-21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13:20.702"/>
    </inkml:context>
    <inkml:brush xml:id="br0">
      <inkml:brushProperty name="width" value="0.035" units="cm"/>
      <inkml:brushProperty name="height" value="0.035" units="cm"/>
      <inkml:brushProperty name="color" value="#E71224"/>
    </inkml:brush>
  </inkml:definitions>
  <inkml:trace contextRef="#ctx0" brushRef="#br0">0 1 1777,'0'0'0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13:23.281"/>
    </inkml:context>
    <inkml:brush xml:id="br0">
      <inkml:brushProperty name="width" value="0.035" units="cm"/>
      <inkml:brushProperty name="height" value="0.035" units="cm"/>
      <inkml:brushProperty name="color" value="#E71224"/>
    </inkml:brush>
  </inkml:definitions>
  <inkml:trace contextRef="#ctx0" brushRef="#br0">0 511 7363,'0'0'2943,"2"-4"-2388,19-48-300,2 2 0,2 0 0,2 2 1,34-45-1,-43 71-494,1-1 0,0 2 1,41-33-1,-43 41-457,0 1 0,0 1 0,1 0 0,1 2 0,0 0 0,21-7 0,4 3-2717</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13:26.525"/>
    </inkml:context>
    <inkml:brush xml:id="br0">
      <inkml:brushProperty name="width" value="0.035" units="cm"/>
      <inkml:brushProperty name="height" value="0.035" units="cm"/>
      <inkml:brushProperty name="color" value="#E71224"/>
    </inkml:brush>
  </inkml:definitions>
  <inkml:trace contextRef="#ctx0" brushRef="#br0">70 35 3314,'0'0'5357,"-3"-8"-4853,2 7-480,-8-19 43,4 15-65,4 13-2,24 151 804,1-7-164,5 341-238,-29-497-402,0 0-1,-1 0 0,0 0 1,1 0-1,-1-1 1,0 1-1,-1 0 0,-2-5 1,-4-13-3,-66-237-377,63 207 348,2-1 1,2 0-1,1-57 1,5 78 30,1 14 14,0 1 1,3-24 0,-3 39-9,1 0 1,0-1-1,0 1 0,-1-1 1,1 1-1,1 0 1,-1 0-1,0 0 1,1 0-1,-1 0 1,1 0-1,-1 0 1,1 0-1,0 0 1,0 1-1,0-1 1,0 1-1,0 0 1,0-1-1,0 1 1,0 0-1,1 0 1,-1 0-1,0 0 1,1 1-1,3-1 1,0-1-6,0 2 0,0-1 1,0 1-1,0 0 0,0 0 1,0 1-1,-1-1 1,1 1-1,0 1 0,7 2 1,-5-1-1,-1 1 0,0 0 1,-1 1-1,1-1 1,-1 1-1,0 0 0,0 1 1,0 0-1,-1 0 1,0 0-1,7 11 0,-4-4 0,0 0-1,0 1 0,-2 0 0,0 0 0,5 17 1,-7-16 9,-1 0 0,0-1 0,-1 1 0,-1 0 1,-1 0-1,0 0 0,0 0 0,-5 19 0,4-27-158,0 0 0,-1-1-1,0 1 1,0 0-1,0-1 1,-1 1 0,0-1-1,0 0 1,-1 0-1,0 0 1,0-1 0,0 1-1,-1-1 1,0 0-1,0 0 1,0-1 0,0 0-1,-1 1 1,-8 4-1,7-8-1952</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13:27.649"/>
    </inkml:context>
    <inkml:brush xml:id="br0">
      <inkml:brushProperty name="width" value="0.035" units="cm"/>
      <inkml:brushProperty name="height" value="0.035" units="cm"/>
      <inkml:brushProperty name="color" value="#E71224"/>
    </inkml:brush>
  </inkml:definitions>
  <inkml:trace contextRef="#ctx0" brushRef="#br0">90 98 8820,'0'0'1395,"5"27"-1339,64 329 521,21 19-128,-70-302-402,-18-67-46,0 4-8,1-1 0,-1 1 0,1 15 0,-3-25 2,0 0-1,0 0 1,0 0 0,0 0-1,0 0 1,0 1-1,0-1 1,0 0 0,0 0-1,0 0 1,0 0-1,0 0 1,0 0 0,0 0-1,0 0 1,0 0-1,0 1 1,0-1 0,0 0-1,0 0 1,0 0 0,0 0-1,0 0 1,0 0-1,0 0 1,0 0 0,0 1-1,0-1 1,0 0-1,0 0 1,0 0 0,0 0-1,0 0 1,0 0-1,-1 0 1,1 0 0,0 0-1,0 0 1,0 0-1,0 0 1,0 0 0,0 0-1,0 0 1,0 0-1,0 1 1,-1-1 0,1 0-1,0 0 1,0 0 0,0 0-1,0 0 1,0 0-1,0 0 1,0 0 0,0 0-1,-1-1 1,1 1-1,0 0 1,0 0 0,0 0-1,0 0 1,0 0-1,0 0 1,0 0 0,0 0-1,0 0 1,-8-8-74,-18-26-42,2 0-1,-35-68 1,-27-93-70,69 147 227,2-1-1,1 0 1,4-2-1,1 1 1,-4-92-1,13 119-10,-1 4 69,1 0 1,1 0-1,0 0 0,6-26 0,-6 41-64,0 0 0,1-1 0,-1 1 0,1 0 0,0 0 0,0 0 0,0 0 0,0 0 0,1 1 0,0-1 0,0 1 1,0 0-1,0-1 0,0 2 0,1-1 0,-1 0 0,1 0 0,0 1 0,-1 0 0,1 0 0,0 0 0,1 0 0,6-1 0,1 0-18,0 1 1,0 1-1,0 0 1,0 0-1,1 1 1,-1 1-1,0 0 1,0 1-1,0 0 0,-1 1 1,1 0-1,0 1 1,-1 0-1,0 1 1,0 0-1,0 0 0,11 9 1,3 3-3,-1 1 0,-1 2 1,-1 0-1,0 1 0,32 41 1,-41-45-14,-1 0 0,-1 1 1,0 0-1,-1 1 0,11 30 1,-17-36-8,0 0 0,0 1 0,-1-1 0,-1 1 0,0 0 0,-1 0 0,-1 0 1,0 0-1,-3 18 0,1-23-1,0 0-1,-1 0 1,0-1 0,0 1 0,-1-1 0,0 0 0,-1 0 0,0 0-1,0-1 1,0 1 0,-1-1 0,0 0 0,-1-1 0,0 0-1,0 0 1,-12 8 0,7-6-151,-1 0 0,1-1 0,-2-1-1,1 0 1,-1 0 0,0-2 0,0 1 0,0-2-1,-22 3 1,32-5 24,1-1 0,0 0 0,-1 0 0,1 0 0,0 0 0,-1-1 0,1 1 0,-5-2 0,7 1 39,0 1 0,-1-1-1,1 0 1,0 0 0,0 0 0,0 0 0,0 0-1,0 0 1,0 0 0,0 0 0,0 0-1,0 0 1,0 0 0,1-1 0,-1 1 0,0 0-1,1-1 1,-1 1 0,1 0 0,0-1-1,-1 1 1,1-3 0,-3-50-3463</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13:28.022"/>
    </inkml:context>
    <inkml:brush xml:id="br0">
      <inkml:brushProperty name="width" value="0.035" units="cm"/>
      <inkml:brushProperty name="height" value="0.035" units="cm"/>
      <inkml:brushProperty name="color" value="#E71224"/>
    </inkml:brush>
  </inkml:definitions>
  <inkml:trace contextRef="#ctx0" brushRef="#br0">0 1 4482,'0'0'4562,"103"190"-3745,-72-122-401,0-6-208,0-5-80,-5-9-128,-9-13-80,-6-16-849,-11-27-7667</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13:28.397"/>
    </inkml:context>
    <inkml:brush xml:id="br0">
      <inkml:brushProperty name="width" value="0.035" units="cm"/>
      <inkml:brushProperty name="height" value="0.035" units="cm"/>
      <inkml:brushProperty name="color" value="#E71224"/>
    </inkml:brush>
  </inkml:definitions>
  <inkml:trace contextRef="#ctx0" brushRef="#br0">120 101 8980,'0'0'1177,"5"28"-924,19 90-205,-20-104-30,0 0 0,0 0 0,1-1 0,7 14 0,-7-20-19,-1-1 1,1 1-1,0-1 0,0 0 1,0 0-1,9 7 0,-11-11-1,0 0-1,-1 0 0,1-1 1,0 1-1,0-1 0,6 3 1,-9-4 2,1 0 0,0 1 1,0-1-1,-1 0 0,1 0 1,0 0-1,0 0 0,0 1 1,-1-1-1,1 0 0,0 0 1,0 0-1,0 0 0,0-1 1,-1 1-1,1 0 0,0 0 1,0 0-1,-1-1 0,1 1 0,0 0 1,0-1-1,-1 1 0,1-1 1,0 1-1,-1-1 0,1 1 1,0-1-1,-1 1 0,1-1 1,-1 0-1,1 0 0,2-9 13,-1 1 0,-1-1-1,1 1 1,-2-1-1,1 0 1,-2-13 0,1 4-8,-1 3 1,0 1-1,-1-1 1,0 1 0,-1 0 0,-1 0 0,0 0-1,-1 0 1,-9-19 0,8 24 18,1-1-1,-1 1 1,-1 1 0,0-1-1,0 1 1,-1 0 0,0 1-1,-1 0 1,0 0 0,0 1-1,-18-11 1,24 16 17,0 0-1,-1 0 1,1 1 0,-1 0-1,1-1 1,-1 1 0,0 1-1,1-1 1,-1 0 0,0 1-1,1 0 1,-1 0 0,0 0-1,-5 1 1,6-1-41,1 1 0,-1 0 0,0 0 0,1 0 0,-1 1-1,0-1 1,1 0 0,0 1 0,-1 0 0,1-1 0,0 1 0,0 0 0,0 0 0,0 1 0,0-1 0,1 0-1,-1 0 1,-1 4 0,-3 6-203,1 1 0,0-1 0,1 1 0,1 0 0,0 0 0,1 0 0,0 0 0,1 1 0,0-1 0,3 24 0,-2-34-34,0 1-1,1 0 1,-1 0 0,1 0-1,0 0 1,0 0-1,0-1 1,1 1-1,-1 0 1,5 5-1,-1-3-485,0-1-1,1 0 0,-1 0 0,1 0 0,11 6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13:28.786"/>
    </inkml:context>
    <inkml:brush xml:id="br0">
      <inkml:brushProperty name="width" value="0.035" units="cm"/>
      <inkml:brushProperty name="height" value="0.035" units="cm"/>
      <inkml:brushProperty name="color" value="#E71224"/>
    </inkml:brush>
  </inkml:definitions>
  <inkml:trace contextRef="#ctx0" brushRef="#br0">97 240 8628,'0'0'1211,"7"30"-835,51 199 235,-45-178-655,-3 1 0,-1-1 0,2 71 0,-13-133-289,1-1 0,-2 1 0,1 0 0,-2 1 0,1-1 0,-2 0 0,1 1 0,-9-13 0,-4-14-570,-6-18 578,3-1 1,-23-106-1,32 99 2022,3 0 0,-1-99-1,12 153-214,3 15-1149,9 23-715,-12-24 513,8 22-139,-1 0 0,-1 1 0,-1 0 1,-1 0-1,-2 1 0,-1 0 0,-1 0 1,-2 0-1,0 0 0,-8 58 0,4-74-107,0 1 0,-1-1 0,0 0-1,-1 0 1,-10 19 0,13-27-152,-1 0 0,0 0 0,0 0 0,0-1 0,0 0 0,-1 1 1,1-1-1,-1-1 0,0 1 0,0 0 0,-1-1 0,1 0 0,-1 0 0,0 0 0,0-1 0,-5 3 0,-2-4-3695</inkml:trace>
  <inkml:trace contextRef="#ctx0" brushRef="#br0" timeOffset="1">364 52 8084,'0'0'2057,"24"25"-1713,80 74-136,-99-95-200,-1 0-1,1-1 1,0 1 0,0-1 0,0 0-1,6 2 1,-9-5-4,0 1 0,0-1 1,-1 1-1,1-1 0,0 0 0,0 0 0,0 0 1,0 0-1,4 0 0,3-1 39,-8 1-37,0 0 0,0-1 0,0 1 0,0 0 0,0-1 0,0 1 0,0-1 0,0 1 0,0-1 0,0 1 0,0-1 0,0 1 0,0-1 0,-1 0 0,1 0 0,0 1 0,0-1 0,-1 0 0,1 0 0,-1 0 0,1 0 0,-1 0 0,1 0 0,-1 0 0,1 0 0,-1 0 0,0 0 0,1 0 0,-1 0 0,0 0 0,0-2 0,2-40-31,-2 33 34,0 0-26,0 0 1,-1 0-1,0 0 1,-1 0-1,0 0 1,-6-15-1,7 22 21,0 1-1,0 0 1,0 0 0,0 0-1,0-1 1,0 1-1,-1 1 1,1-1-1,-1 0 1,1 0 0,-1 0-1,0 1 1,0-1-1,0 1 1,1-1-1,-2 1 1,1 0 0,0 0-1,0 0 1,0 0-1,0 0 1,-1 0 0,1 1-1,0-1 1,-1 1-1,1 0 1,0 0-1,-1-1 1,1 1 0,-1 1-1,1-1 1,0 0-1,-1 1 1,1-1-1,-3 2 1,3-2 18,-1 1 0,1 0 0,0 0 0,0 0 0,0 0 0,0 1 0,0-1 0,0 0-1,1 1 1,-1 0 0,0-1 0,1 1 0,-1 0 0,1 0 0,-2 2 0,-14 35 138,14-33-132,-5 18 96,1 0-1,1 0 1,2 1 0,0 0 0,1 0-1,1 0 1,4 48 0,-1-62-112,1-1 1,0 1 0,1 0-1,0-1 1,1 0-1,0 1 1,0-2 0,1 1-1,1 0 1,-1-1-1,1 0 1,1 0 0,0-1-1,0 0 1,1 0 0,0 0-1,0-1 1,1 0-1,14 8 1,-10-7-37,1-1 0,0 0 0,0-1 0,1 0-1,0-1 1,0-1 0,0-1 0,0 0 0,1-1 0,-1 0 0,1-1 0,0-1-1,17-2 1,-28 2-98,0-1-1,0 1 0,-1-1 0,1 0 1,-1-1-1,1 1 0,-1-1 1,1 0-1,-1 0 0,0 0 0,0 0 1,0-1-1,0 0 0,0 0 1,0 0-1,-1 0 0,0 0 0,1-1 1,-1 0-1,0 1 0,-1-1 0,1 0 1,-1-1-1,4-7 0,-2-2-601,0 0 0,-1 0-1,2-19 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15.222"/>
    </inkml:context>
    <inkml:brush xml:id="br0">
      <inkml:brushProperty name="width" value="0.035" units="cm"/>
      <inkml:brushProperty name="height" value="0.035" units="cm"/>
      <inkml:brushProperty name="color" value="#E71224"/>
    </inkml:brush>
  </inkml:definitions>
  <inkml:trace contextRef="#ctx0" brushRef="#br0">0 362 11669,'0'0'1911,"2"-6"-1466,1-4-456,0 0-1,0 1 0,1 0 1,1 0-1,0 0 1,0 0-1,0 1 1,1 0-1,0 0 1,1 1-1,0-1 1,0 1-1,9-6 0,-10 8 2,0 0-1,1 1 0,-1 0 0,1 1 0,0-1 0,0 1 0,0 0 0,0 1 1,0 0-1,0 0 0,1 1 0,-1-1 0,1 2 0,-1-1 0,1 1 1,0 0-1,-1 1 0,14 2 0,-17-2 3,1 1 0,-1 0-1,0 0 1,1 1 0,-1-1 0,0 1-1,0 0 1,-1 0 0,1 0 0,-1 1 0,0-1-1,1 1 1,-1 0 0,-1 0 0,1 0 0,-1 0-1,1 0 1,-1 1 0,2 5 0,1 4-3,0 0 0,-1 1 0,-1-1 0,4 30 0,-8 1-4,1-35-135,0 1 0,1 18 1,-7-84-7,2-95 0,4 137 174,-1-6 12,2 0-1,1 1 0,0-1 0,1 0 0,1 1 0,1 0 1,8-20-1,-11 33-1,0 0 1,1 0 0,0 0 0,0 0-1,1 0 1,-1 1 0,1-1 0,0 1-1,0 0 1,0 0 0,10-5-1,-10 6 16,1 1 0,-1 0 0,1 0-1,-1 1 1,1 0 0,0 0 0,0 0-1,0 0 1,0 1 0,0-1 0,0 1-1,-1 0 1,1 1 0,0-1 0,10 4-1,-9-3-2,1 2 0,-1-1 0,1 1-1,-1 0 1,0 0 0,0 1-1,-1 0 1,1 0 0,-1 0-1,1 1 1,-1-1 0,4 7 0,7 8 115,26 42 0,-37-53-117,47 85 69,-37-62-592,1-2 0,39 52-1,-53-78 218,1 0-1,-1 0 1,1-1-1,0 1 1,0-1-1,0 0 1,0 1-1,0-1 1,1-1-1,-1 1 1,0-1-1,1 1 1,0-1-1,-1 0 1,1 0-1,0 0 1,-1-1-1,5 1 1,29 0-5040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13:29.223"/>
    </inkml:context>
    <inkml:brush xml:id="br0">
      <inkml:brushProperty name="width" value="0.035" units="cm"/>
      <inkml:brushProperty name="height" value="0.035" units="cm"/>
      <inkml:brushProperty name="color" value="#E71224"/>
    </inkml:brush>
  </inkml:definitions>
  <inkml:trace contextRef="#ctx0" brushRef="#br0">1991 139 7187,'0'0'739,"-34"-19"-128,-115-64-328,135 77-240,0 0-1,0 0 1,0 2 0,-1 0-1,0 0 1,0 1 0,0 1-1,0 1 1,0 0 0,-19 2-1,2-1 87,-15 0-41,0 3 1,0 2 0,1 1-1,0 3 1,0 2 0,1 2 0,-44 18-1,-6 9 16,3 3-1,1 4 0,3 4 0,2 5 1,3 2-1,2 5 0,3 2 0,3 4 1,-90 107-1,131-136 43,3 2 1,-48 83-1,62-94-103,3 0 1,0 2-1,2 0 0,2 0 0,-8 41 1,8-6-8,4 1 1,3-1 0,5 73-1,2-88-26,2 0-1,2-1 1,2 1-1,3-2 0,2 0 1,3 0-1,1-2 0,3 0 1,36 60-1,-5-23 10,5-2 0,2-3 0,5-2 1,130 123-1,-143-155 32,2-3 1,92 59-1,-112-83-37,2-1 0,0-1 0,0-3 0,2 0-1,71 16 1,-71-23 59,-1-3-1,0 0 1,1-3 0,0-1-1,0-1 1,0-3-1,-1-1 1,0-1-1,1-3 1,-2 0 0,1-3-1,-1-1 1,-1-2-1,37-19 1,0-8 200,-1-4 1,-3-2-1,-2-4 1,-2-2-1,-2-3 0,-3-3 1,63-80-1,-57 55-78,-4-3-1,-5-2 0,-3-3 1,-4-2-1,47-126 0,-60 115-190,-4-2-1,-4-1 0,-6-1 0,-4-2 0,4-136 0,-20 193-38,-2 0 0,-2 1 0,-12-73 0,10 105 32,-1 0 1,-1 0-1,-1 1 0,-1 0 1,0 0-1,-2 1 1,0 0-1,-1 1 1,-1 0-1,0 1 1,-17-17-1,10 15 28,0 2-1,-1 0 1,-1 1-1,-1 2 1,0 0-1,-1 1 1,-1 1-1,0 1 1,0 2-1,-40-11 1,7 6-2,0 3 1,0 3-1,-97-2 0,110 9-106,0 2-1,1 2 1,-1 2-1,1 2 1,0 1-1,-70 24 1,94-24-241,-1 0-1,1 1 1,0 0 0,1 2 0,0 0 0,1 1 0,0 1 0,1 1-1,0 0 1,1 1 0,1 0 0,0 1 0,2 1 0,-1 0 0,-16 33 0,18-23-1364,-16 51 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13:30.625"/>
    </inkml:context>
    <inkml:brush xml:id="br0">
      <inkml:brushProperty name="width" value="0.035" units="cm"/>
      <inkml:brushProperty name="height" value="0.035" units="cm"/>
      <inkml:brushProperty name="color" value="#E71224"/>
    </inkml:brush>
  </inkml:definitions>
  <inkml:trace contextRef="#ctx0" brushRef="#br0">0 0 2257,'29'21'-120,"95"70"-136,82 51 238,77 62 1439,-226-158-838,3-2 0,1-3 0,93 46 0,-54-41-264,138 73 146,-165-77-397,186 101 139,-211-121-184,0-1 0,2-3 1,82 19-1,-111-32 54,250 46 545,-195-40-495,121 2 0,-133-13-17,139-3 128,-159 0-223,-1-3-1,72-17 1,164-73-1208,-228 76 65,45-16-2103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13:32.135"/>
    </inkml:context>
    <inkml:brush xml:id="br0">
      <inkml:brushProperty name="width" value="0.035" units="cm"/>
      <inkml:brushProperty name="height" value="0.035" units="cm"/>
      <inkml:brushProperty name="color" value="#E71224"/>
    </inkml:brush>
  </inkml:definitions>
  <inkml:trace contextRef="#ctx0" brushRef="#br0">2 2082 4258,'0'0'2991,"-1"-3"-2356,1 2-615,0 0 1,0 0-1,0-1 1,0 1 0,0 0-1,0 0 1,0 0-1,0 0 1,0 0 0,0 0-1,1-1 1,-1 1-1,0 0 1,1 0 0,-1 0-1,1 0 1,-1 0-1,1 0 1,1-1 0,0 0-13,0 0 0,0 1 1,0 0-1,0-1 0,0 1 1,0 0-1,0 0 1,0 0-1,1 0 0,2 0 1,44-10 83,-1 2-1,92-4 1,-28 3 12,-66 4-98,0-3 0,-1-1 0,44-17 0,-56 16 49,-2-2 1,1-2-1,-2-1 1,49-33-1,-61 34 26,0 0-1,-2-1 1,1-1-1,-2 0 1,-1-1-1,21-33 1,60-129 434,-49 87-233,-24 53-38,1 2 0,3 1 0,49-56 0,103-87-224,-136 139 0,156-121-20,-81 73 0,-68 51-18,1 3-1,2 2 1,75-36-1,-37 29-153,125-39-1,589-133-29,-509 174 218,-72 13 42,3-12-17,287-32-4,-364 57-8,249-10-117,-145 8 69,2 0 310,-31 11-59,-223 3-304,-5 0-4170,-15 0 561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13:32.583"/>
    </inkml:context>
    <inkml:brush xml:id="br0">
      <inkml:brushProperty name="width" value="0.035" units="cm"/>
      <inkml:brushProperty name="height" value="0.035" units="cm"/>
      <inkml:brushProperty name="color" value="#E71224"/>
    </inkml:brush>
  </inkml:definitions>
  <inkml:trace contextRef="#ctx0" brushRef="#br0">0 31 6051,'0'0'2513,"9"-5"-2121,0 1-370,0 0 1,0 1-1,0 0 0,0 0 0,0 1 0,1 0 1,-1 1-1,19-1 0,27 2 179,-16-2-129,1 2 0,-1 2 0,0 2 0,63 14-1,-44-1 100,-1 3 0,0 2 0,-2 3-1,-1 2 1,77 51 0,-115-67-101,-1 1 1,0 0-1,14 16 1,-24-23-48,-1 0 1,1 1-1,-1 0 0,0 0 1,-1 0-1,1 0 1,-1 1-1,-1-1 1,1 1-1,-1 0 0,2 11 1,-3-9-19,0 0 0,-1-1 0,0 1 0,0 0 1,-1-1-1,0 1 0,-1 0 0,0-1 0,0 0 0,-1 1 1,0-1-1,0 0 0,-1 0 0,0-1 0,-1 1 0,0-1 0,0 0 1,-9 11-1,-10 6 7,0-1 0,-2-2 0,-44 30 1,65-47-13,-409 251-2432,369-229 1755,-98 56-3695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13:35.037"/>
    </inkml:context>
    <inkml:brush xml:id="br0">
      <inkml:brushProperty name="width" value="0.035" units="cm"/>
      <inkml:brushProperty name="height" value="0.035" units="cm"/>
      <inkml:brushProperty name="color" value="#E71224"/>
    </inkml:brush>
  </inkml:definitions>
  <inkml:trace contextRef="#ctx0" brushRef="#br0">1 10953 1889,'0'0'4938,"0"7"-4162,3 12-146,0 1-1,1-1 0,14 35 0,-6-18-254,17 64 416,-5-16-250,3-1 1,45 91-1,-46-124-462,2-2-1,2-2 1,2 0 0,57 59-1,-56-69-29,2-3 0,2-1-1,1-1 1,1-3 0,61 35 0,-69-48 8,1-1 0,1-2 0,0-1 0,0-1 0,1-2 1,67 7-1,213-7 465,-245-9-484,175-10 134,316-57 0,-443 47-131,-1-5-1,-1-6 1,-2-4-1,-1-5 0,205-108 1,177-143 99,-320 185-80,-152 94-42,417-274 49,-382 242-93,-1-1 0,-3-3 1,-1-3-1,-3-1 0,52-75 1,138-284 124,-130 211-70,21-24 191,55-98 288,-20-8-172,-102 184-286,51-176-1,-93 244-40,-3-1-1,-3 0 1,-4-1-1,1-93 1,-13-222 16,6-207 0,73-79-61,-37 390 54,26-179 16,33 8-20,76-110 71,-108 389-81,94-178 0,51-103 33,-205 443-31,147-363-17,-79 235 15,6 3-1,130-175 1,-61 79 29,-36 53 22,-85 147-70,1 2 0,48-51-1,140-105-118,14 15 9,106-90 115,-276 217-21,3 2 1,2 4-1,113-62 0,104-24-8,22-12-31,-262 121 81,-2-2 0,58-48 0,68-78 31,55-39-139,-166 150 65,1 3 0,74-37 0,-53 41 68,137-43 0,25-9 47,-104 23-16,-137 64-447,7-3 1015,-8 1-2145,-6 1-3566,-18-3 1213</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13:35.425"/>
    </inkml:context>
    <inkml:brush xml:id="br0">
      <inkml:brushProperty name="width" value="0.035" units="cm"/>
      <inkml:brushProperty name="height" value="0.035" units="cm"/>
      <inkml:brushProperty name="color" value="#E71224"/>
    </inkml:brush>
  </inkml:definitions>
  <inkml:trace contextRef="#ctx0" brushRef="#br0">1 100 8356,'0'0'1761,"190"-99"-1073,-97 99 1137,10 0-1009,2 42-512,-3 24-240,-14 19-48,-14 23-32,-20 22-48,-29 26-80,-25 35-384,-74 13-1633,-59-2-2417</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3:17:58.168"/>
    </inkml:context>
    <inkml:brush xml:id="br0">
      <inkml:brushProperty name="width" value="0.05" units="cm"/>
      <inkml:brushProperty name="height" value="0.05" units="cm"/>
    </inkml:brush>
  </inkml:definitions>
  <inkml:trace contextRef="#ctx0" brushRef="#br0">0 1 24575,'39'0'0,"4"0"0,12 0 0,0 0 0,-1 0 0,-11 0 0,-11 0 0,-6 0 0,-14 0 0,-3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3:17:59.517"/>
    </inkml:context>
    <inkml:brush xml:id="br0">
      <inkml:brushProperty name="width" value="0.05" units="cm"/>
      <inkml:brushProperty name="height" value="0.05" units="cm"/>
    </inkml:brush>
  </inkml:definitions>
  <inkml:trace contextRef="#ctx0" brushRef="#br0">0 1 24575,'15'0'0,"17"0"0,33 0 0,21 0 0,10 0 0,-12 0 0,-24 0 0,-28 0 0,-16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3:18:01.818"/>
    </inkml:context>
    <inkml:brush xml:id="br0">
      <inkml:brushProperty name="width" value="0.05" units="cm"/>
      <inkml:brushProperty name="height" value="0.05" units="cm"/>
    </inkml:brush>
  </inkml:definitions>
  <inkml:trace contextRef="#ctx0" brushRef="#br0">18 610 24575,'15'0'0,"21"0"0,22 0 0,20 0 0,-2 0 0,-23 0 0,-19-2 0,-10-5 0,12-9 0,17-11 0,9-9 0,-2-2 0,-14 2 0,-15 6 0,-14 4 0,-10 4 0,-5-1 0,-2-2 0,0-1 0,0-2 0,-2-3 0,-3-1 0,-8-1 0,-4 1 0,-6 4 0,-4 4 0,-5 6 0,-11 3 0,-8 2 0,-6 0 0,0 1 0,5 3 0,8 4 0,7 3 0,7 2 0,4 0 0,3 0 0,1 2 0,2 5 0,-1 3 0,1 3 0,4 2 0,0-1 0,2 2 0,2-1 0,1 0 0,3 1 0,4 6 0,2 12 0,2 26 0,0-12 0,0 4 0,0 10 0,2 3 0,3 5 0,2 0 0,2-3 0,3-2 0,2-13 0,3-5 0,16 25 0,-5-30 0,-8-23 0,-10-11 0,-5-6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3:18:04.203"/>
    </inkml:context>
    <inkml:brush xml:id="br0">
      <inkml:brushProperty name="width" value="0.05" units="cm"/>
      <inkml:brushProperty name="height" value="0.05" units="cm"/>
    </inkml:brush>
  </inkml:definitions>
  <inkml:trace contextRef="#ctx0" brushRef="#br0">314 828 24575,'18'0'0,"8"0"0,10 0 0,10-1 0,-6-2 0,-15 1 0,-16-4 0,-20-2 0,-6-4 0,-1-5 0,0-2 0,2-6 0,-1-10 0,-1-15 0,2-14 0,5-4 0,5 6 0,4 13 0,2 15 0,0 8 0,0 7 0,0-1 0,0-1 0,0-1 0,-3-4 0,-2-2 0,-7-4 0,-6-3 0,-4 1 0,-4 0 0,-1 5 0,-1 6 0,1 9 0,0 7 0,-1 4 0,-1 10 0,2 9 0,3 14 0,2 9 0,4 4 0,6-2 0,5-5 0,5-3 0,2-5 0,0-3 0,1 3 0,6 13 0,5 15 0,10 17 0,11 9 0,5-5 0,2-12 0,-4-18 0,-5-16 0,-5-14 0,-4-7 0,-6-6 0,-4-4 0,-4 0 0,-2 0 0,0 4 0,-2-1 0,2 4 0,-1 0 0,2-1 0,-4-2 0,-1-2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15.612"/>
    </inkml:context>
    <inkml:brush xml:id="br0">
      <inkml:brushProperty name="width" value="0.035" units="cm"/>
      <inkml:brushProperty name="height" value="0.035" units="cm"/>
      <inkml:brushProperty name="color" value="#E71224"/>
    </inkml:brush>
  </inkml:definitions>
  <inkml:trace contextRef="#ctx0" brushRef="#br0">160 1 8580,'0'0'3308,"-25"23"-2822,-75 76-300,97-95-184,-1 0 0,1 0-1,0 0 1,0 1-1,0-1 1,1 1-1,-1-1 1,1 1 0,0 0-1,1 0 1,-1 0-1,1 0 1,0 0 0,0 0-1,0 0 1,1 1-1,0-1 1,1 8-1,-1 1 4,0-3-9,0-6 4,-1-1 0,2 1 1,-1-1-1,0 1 1,1-1-1,1 7 0,-1-10-10,0 1 1,-1-1-1,1 0 0,0 0 0,0 0 0,0 0 0,0 0 0,0 0 1,0 0-1,0 0 0,0 0 0,0 0 0,0 0 0,0-1 1,1 1-1,-1 0 0,0-1 0,0 1 0,1-1 0,-1 0 0,1 1 1,-1-1-1,0 0 0,3 0 0,31 3-428,0-2 0,36-4 0,3 1 258,-70 2 183,-1-1 0,0 2 1,0-1-1,0 0 0,0 0 0,0 1 0,0 0 1,0 0-1,0 0 0,0 0 0,3 1 1,-4 0 0,-1-1 0,1 1 0,0 0 0,-1-1 0,0 1 0,1 0 0,-1 0 0,0 0 0,0 0 0,0 0 1,0 0-1,0 0 0,-1 0 0,1 0 0,0 3 0,2 8 78,-1 0-1,-1 0 1,1 20 0,-2-2-2579,0-16-367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3:18:06.819"/>
    </inkml:context>
    <inkml:brush xml:id="br0">
      <inkml:brushProperty name="width" value="0.05" units="cm"/>
      <inkml:brushProperty name="height" value="0.05" units="cm"/>
    </inkml:brush>
  </inkml:definitions>
  <inkml:trace contextRef="#ctx0" brushRef="#br0">367 1377 16462,'8'-9'0,"6"4"3548,18 1-3548,16 0 1395,14-10-1395,6-11 744,-4-14-744,-7-9 2426,-10-5-2426,-9-4 0,-8-1 0,-8-2 0,-8-4 0,-6-6 0,-5-15 0,-3 36 0,0-3 0,0-4 0,0-2 0,-1-3 0,-1 1 0,-3 2 0,-2 3 0,-14-42 0,-9 23 0,-6 18 0,-1 17 0,-2 12 0,0 8 0,0 8 0,1 5 0,-1 4 0,2 1 0,2 1 0,1 0 0,1 4 0,-6 5 0,-3 6 0,-1 4 0,1 0 0,8 0 0,8-1 0,4 0 0,6-1 0,1 2 0,-1 1 0,-1 4 0,-2 3 0,1 3 0,1 1 0,3 2 0,4 2 0,2 2 0,2 2 0,2-2 0,2-2 0,2-1 0,0-1 0,0 8 0,0 8 0,0 12 0,0 13 0,0 1 0,0 2 0,0-8 0,0-11 0,2-8 0,2-12 0,0-8 0,3-3 0,-1-6 0,3-1 0,3-2 0,3-5 0,1 0 0,4-1 0,2-1 0,8 0 0,12-1 0,10 3 0,13 3 0,5 3 0,2 0 0,-5-6 0,-13-6 0,-14-4 0,-8-3 0,-16 0 0,-4 0 0,-11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3:18:09.718"/>
    </inkml:context>
    <inkml:brush xml:id="br0">
      <inkml:brushProperty name="width" value="0.05" units="cm"/>
      <inkml:brushProperty name="height" value="0.05" units="cm"/>
    </inkml:brush>
  </inkml:definitions>
  <inkml:trace contextRef="#ctx0" brushRef="#br0">4031 501 24575,'-40'0'0,"-44"0"0,16 0 0,-7 0 0,-16 0 0,-3 0 0,1 0 0,0 0 0,8 0 0,2 0 0,12 0 0,3 0 0,8 0 0,3 0 0,4 0 0,1 0 0,0 0 0,0 0 0,-5 0 0,-3 0 0,-11 0 0,-4 0 0,-16-1 0,-3 2 0,-3 1 0,-2 2 0,32 1 0,-2 1 0,2 1 0,-29 5 0,2 4 0,13 0 0,3 2 0,8-2 0,3 0 0,12-2 0,4 1 0,-35 11 0,8 4 0,3 3 0,-4 3 0,-4 3 0,-4 1 0,5-3 0,15-4 0,18-8 0,16-10 0,11-8 0,6-5 0,1-2 0,-2 0 0,-3 0 0,-3 0 0,-5 0 0,-4 0 0,-9 0 0,-7 0 0,-7 0 0,-1 0 0,3-1 0,8-4 0,7-6 0,9-5 0,5 0 0,7 2 0,5 3 0,6 3 0,3 0 0,2 1 0,1-2 0,4 0 0,5-1 0,10 0 0,12 3 0,10 3 0,8 2 0,6 2 0,11 0 0,23 0 0,-30 0 0,6 0 0,16 0 0,5 0 0,-18 0 0,2 0 0,1 0-273,10 0 0,2 0 1,0 0 272,0 0 0,1 0 0,-2 0 0,-1 0 0,0 0 0,-3 0 0,-6 0 0,-3 0 0,-1 0 0,18 0 0,-3 0 0,-9 1 0,-2-2 0,-11 1 0,-1-2 0,-3-3 0,-1-2 0,0-3 0,0-2 0,4-4 0,1-3 409,4-5 0,2-1-409,7-3 0,1-2 0,4-3 0,0-1 0,5-2 0,0-1 0,4 0 0,0-2 0,-2 1 0,0-1 0,4 0 0,-2-1 0,-2 2 0,-1 1 0,-4 3 0,-1 3 0,-4 3 0,-2 3 0,-11 5 0,-3 2 0,-8 6 0,-4 1 0,19-2 0,-24 8 0,-28 6 0,-15 3 0,-22 8 0,-20 8 0,-22 7 0,19-10 0,-4 2 0,-11 2 0,-4 2 0,-13 5 0,-4 0 0,-11 4 0,-4-1-197,29-10 0,-2 0 1,0-2 196,-3 0 0,0-1 0,-1 0 0,1-1 0,1 0 0,-2 0 0,-1 0 0,0 0 0,-1 1 0,-2 1 0,0 0 0,-1 0 0,-3 1 0,0 0 0,-1 1 0,-1 0 0,-1 0 0,0 1 0,0 1 0,0 0 0,1 0 0,-1 1 0,0 0 0,2 1 0,3-2 0,2 0 0,1 0 0,3-2 0,1 0 0,2 0 0,-28 7 0,4-3 0,11-3 0,2-2 0,7 0 0,1-1 0,8-3 0,1-1 0,6-1 0,1 0 0,5-2 0,2-1 0,-31 5 147,18-7 1,34-4-1,12-3 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3:18:16.852"/>
    </inkml:context>
    <inkml:brush xml:id="br0">
      <inkml:brushProperty name="width" value="0.05" units="cm"/>
      <inkml:brushProperty name="height" value="0.05" units="cm"/>
    </inkml:brush>
  </inkml:definitions>
  <inkml:trace contextRef="#ctx0" brushRef="#br0">1637 1587 24575,'0'-16'0,"0"-3"0,0-3 0,0 5 0,0 6 0,0 2 0,0-1 0,0-7 0,0-7 0,0-7 0,0-2 0,0-3 0,0 2 0,0 4 0,0-1 0,0 2 0,0-5 0,3-3 0,3-5 0,2-2 0,3 0 0,1-4 0,1-2 0,1 2 0,0 1 0,-1 6 0,-1 2 0,-2 0 0,-1 1 0,-1-4 0,-3 3 0,-3-1 0,-2 2 0,0 1 0,-3 1 0,-7 3 0,-10 0 0,-13 2 0,-11-1 0,-8 0 0,-7 3 0,1 3 0,3 6 0,5 6 0,4 4 0,-1 4 0,-4 3 0,-5 1 0,-4 1 0,-7 1 0,-1 0 0,-3 0 0,-3 3 0,-1 5 0,1 6 0,4 8 0,3 6 0,4 4 0,3 6 0,2 3 0,4 8 0,1 5 0,2 10 0,3 11 0,23-31 0,3 2 0,0 6 0,1 3 0,1 6 0,2 2 0,3 4 0,3 1 0,2 1 0,3-1 0,3 1 0,1 1 0,3-3 0,3 0 0,8 2 0,8-1 0,8 3 0,9-2 0,12 2 0,8-3 0,10 1 0,6-4 0,3-2 0,5-5 0,-23-22 0,2-2 0,1-3 0,32 9 0,1-7 0,1-6 0,-1-9 0,-3-8 0,-3-10 0,-7-9 0,-4-8 0,-5-9 0,-3-8 0,-7-6 0,-3-5 0,-5-4 0,-2-4 0,1-6 0,-3-3 0,0-5 0,-3-2 0,-2-3 0,-2-1 0,-2-4 0,-5 0 0,-6 7 0,-4 0 0,-6 6 0,-4 1 0,-3 0 0,-5 1 0,-5 1 0,-5 1 0,-4-2 0,-5 0 0,-4-4 0,-5 0 0,-5 0 0,-4 1 0,-3 2 0,-1 2 0,0 3 0,-2 2 0,2 8 0,-1 3 0,-32-27 0,-3 15 0,-7 8 0,-7 9 0,-5 6 0,0 9 0,6 12 0,11 7 0,10 5 0,5 11 0,-9 17 0,-16 25 0,28-15 0,-1 4 0,-6 6 0,-1 2 0,-2 3 0,1 2 0,1 0 0,3 2 0,7-1 0,3 3 0,4 4 0,5 5 0,5 8 0,6 5 0,6 13 0,6 5-172,8-27 1,2 2 0,2 0 171,2 0 0,2-1 0,1-5 0,0-2 0,0-6 0,3 25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3:18:18.817"/>
    </inkml:context>
    <inkml:brush xml:id="br0">
      <inkml:brushProperty name="width" value="0.05" units="cm"/>
      <inkml:brushProperty name="height" value="0.05" units="cm"/>
    </inkml:brush>
  </inkml:definitions>
  <inkml:trace contextRef="#ctx0" brushRef="#br0">444 446 24575,'-9'10'0,"-4"10"0,1 15 0,1 11 0,2 11 0,7 3 0,2 7 0,0 7 0,0 6 0,0 7 0,0 10 0,-1-42 0,2 1 0,1 7 0,3 0 0,4 4 0,2-1 0,4-1 0,4-1 0,2-4 0,2-2 0,0-8 0,0-3 0,22 30 0,6-17 0,9-14 0,13-6 0,13-7 0,4-11 0,-38-14 0,2-4 0,7-6 0,1-8 0,9-11 0,1-11 0,9-14 0,-2-11-256,-23 8 0,-3-5 0,-2-4 256,-2-2 0,-2-4 0,-4-1 0,-4 0 0,-4-1 0,-3-1 0,-6 0 0,-4-1 0,-3 1 0,2-26 0,-8 0 0,-7 0 0,-9 2 0,-10 4 0,-10 4 0,-11 6 0,-11 5 0,-12-1 0,-9 6 0,-7 6 0,-5 6 0,22 21 0,-4 3 0,0 3 0,-5 2 0,0 4 0,-2 2 0,-30-2 0,-1 6 0,-1 5 0,1 5 0,9 2 0,3 6 0,9 6 0,4 8 0,1 11 0,5 10 0,7 11 0,7 11 0,3 16 0,8 10 0,14-17 0,3 4 0,4 4-279,2 8 0,4 4 0,2 1 279,1 8 0,2 3 0,2-1 0,2 0 0,2 1 0,4-2-302,3-4 1,5-2 0,6-1 301,6-6 0,5-2 0,8-3 0,9-3 0,9-4 0,6-5 0,12-3 0,8-5 0,5-7 0,-15-16 0,4-4 0,2-5 0,2-2 0,2-3 0,2-3 0,1-5 0,-1-6 0,0-5 0,0-6 0,0-6 0,-2-6-383,-1-6 1,-1-6 0,-2-6 0,-4-6 382,0-7 0,-3-7 0,-4-6 0,-3-6-410,-12 2 1,-3-5-1,-3-5 1,-3-2-1,-2 0 410,-2-3 0,-3-2 0,-3-2 0,-2 0 0,-3-1 0,-3-1 0,-3-1 0,-2 0 0,-3 1 0,-4 1 70,-1-11 0,-4 0 0,-5 3 0,-6 4-70,-9-10 0,-8 6 0,-8 6 150,-4 15 1,-6 6-1,-8 9-150,-4 13 0,-7 9 0,-3 6 0,-6 6 0,-4 6 0,7 5 0,5 4 0,6 4 0,5 5 0,0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4:10.674"/>
    </inkml:context>
    <inkml:brush xml:id="br0">
      <inkml:brushProperty name="width" value="0.035" units="cm"/>
      <inkml:brushProperty name="height" value="0.035" units="cm"/>
    </inkml:brush>
  </inkml:definitions>
  <inkml:trace contextRef="#ctx0" brushRef="#br0">0 729 7892,'0'0'-120,"49"12"-475,305 72 1142,-186-47 320,272 23 0,-434-59-805,1 0 0,-1-1 1,1 0-1,-1-1 0,0 1 1,1-1-1,9-3 0,-13 3-3,-1-1-1,1 1 1,0-1 0,-1 0-1,0 0 1,1 0-1,-1 0 1,0 0-1,0-1 1,0 1-1,0-1 1,-1 1 0,1-1-1,-1 0 1,1 1-1,-1-1 1,1-3-1,21-60 187,-3 0-1,-4-1 0,15-114 0,-22 114-280,2 0 0,4 1 0,39-111 0,-51 168-129,1 1 0,0-1 0,0 1 1,0 0-1,1 0 0,1 0 0,-1 1 0,1 0 1,0 0-1,1 0 0,0 1 0,8-7 0,12 0-3740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11.128"/>
    </inkml:context>
    <inkml:brush xml:id="br0">
      <inkml:brushProperty name="width" value="0.035" units="cm"/>
      <inkml:brushProperty name="height" value="0.035" units="cm"/>
    </inkml:brush>
  </inkml:definitions>
  <inkml:trace contextRef="#ctx0" brushRef="#br0">18 491 9732,'0'0'5222,"-3"-3"-4369,-8-8-191,8 8 1059,3 5-1740,0 33 17,3 68 324,-2-94-306,0 0 0,1 1-1,0-1 1,1 0 0,0 0 0,1 0-1,0-1 1,8 15 0,-11-21-25,0 0 1,1 0 0,-1 0 0,1-1 0,-1 1 0,1 0 0,0-1 0,-1 1 0,1-1 0,0 0 0,0 1 0,0-1 0,0 0 0,0 0-1,0 0 1,1 0 0,-1-1 0,0 1 0,0-1 0,1 1 0,-1-1 0,0 0 0,1 0 0,-1 0 0,0 0 0,1 0 0,-1 0 0,0-1 0,1 1-1,2-2 1,4-1 37,-1-1-1,1 0 1,-1-1-1,0 0 1,0 0-1,8-8 1,52-47 262,-3-2 1,-3-4-1,-3-2 0,61-89 1,-112 144-291,100-124 327,-90 117-225,0 2 0,1-1 1,1 2-1,35-23 0,-50 37-227,0 1-1,0 0 0,0 0 1,0 0-1,1 1 1,-1 0-1,0 0 0,1 0 1,-1 0-1,1 1 1,-1 0-1,9 1 0,-10-1-335,-1 0 0,1 1 0,0 0-1,-1-1 1,1 1 0,0 1-1,-1-1 1,0 0 0,1 1 0,-1 0-1,0 0 1,1 0 0,-1 0 0,0 0-1,-1 0 1,5 5 0,4 23-9123</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8:13.522"/>
    </inkml:context>
    <inkml:brush xml:id="br0">
      <inkml:brushProperty name="width" value="0.035" units="cm"/>
      <inkml:brushProperty name="height" value="0.035" units="cm"/>
    </inkml:brush>
  </inkml:definitions>
  <inkml:trace contextRef="#ctx0" brushRef="#br0">96 96 4786,'0'0'4434,"-96"-70"-4434,96 67-128,0 0-32,6-2-560,33-9-2818</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8:53.106"/>
    </inkml:context>
    <inkml:brush xml:id="br0">
      <inkml:brushProperty name="width" value="0.035" units="cm"/>
      <inkml:brushProperty name="height" value="0.035" units="cm"/>
    </inkml:brush>
  </inkml:definitions>
  <inkml:trace contextRef="#ctx0" brushRef="#br0">8185 12547 7860,'0'0'4844,"18"0"-3848,839-29-57,-632 0-788,380-100-1,194-138 309,-479 137-220,130-49 80,-248 105-286,-3-10 1,-5-8-1,-4-8 1,248-174 0,-273 157 24,272-205 256,-357 256-251,-4-4 1,-2-3 0,77-100 0,-74 73-7,-4-3-1,83-154 1,-111 167-43,20-41 59,146-218 0,-170 288-72,-2-2 0,-3-2 0,-2 0 0,-4-3 0,32-101 0,51-123-13,-14 40 0,-82 200 7,-2 1 1,-3-2-1,6-54 0,12-111-51,88-332 0,-62 380 37,12-53-157,-51 163 119,3 0 0,2 1-1,37-70 1,-29 68 2,-2-2 0,26-94-1,-31 57 18,-4 0-1,-4-1 0,0-120 1,-12 142 37,24-455 10,-16 108-112,-11 326 43,-2 68 38,-1-1 0,-2 1 0,-1 0-1,-1 1 1,-2-1 0,-1 2 0,-1-1 0,-18-31 0,-22-36-44,-66-91 0,20 43-78,38 64 144,5-3 0,-82-171 0,14-95 80,1 3-199,96 287 65,-4 2 0,-1 0-1,-62-86 1,14 49-151,-144-138 0,174 186 177,-102-97-47,49 51 130,-154-188 0,184 186-2,-106-130-49,145 190-113,-3 1 0,-1 1 0,-76-54 0,40 43-126,-137-64 0,-90-14 92,54 23 193,175 69 4,-424-171-240,386 164-112,-3 5-1,-186-31 1,-740-37-550,364 44 963,-1020-30-25,1244 86-59,-508 2 24,345 39-41,4 38 10,126-14-14,334-47-20,-261 36-74,281-31 51,-147 47 0,-92 43 93,-603 190-120,820-249 136,-214 108 1,-125 105-69,236-125 20,-139 94-32,332-193 12,2 2-1,2 3 1,3 2 0,-61 72 0,85-80 2,2 1 0,2 2 0,1 1 0,3 0 0,-18 57 1,14-40-8,-12 41-16,-29 138-1,5-15 59,50-182-66,2 1 0,2 0-1,2 1 1,2 0-1,4 56 1,-1-71 21,1-4 2,2 1-1,1-1 1,1 0-1,2 0 1,0-1-1,2 1 1,1-2-1,18 36 1,17 21-36,62 85 1,113 112 61,-7-11 53,-78-72-47,283 396 66,6-99-116,45-41 0,153 59 22,-52-48-52,-405-316-45,397 336 184,502 384-23,-679-522-16,-79-68-28,-8 20 60,-24 22-52,-152-174-23,223 290 68,-61-73-9,-102-123-80,-99-125-54,134 142-1,231 148-63,-386-356 54,1-2-1,125 67 0,-144-92 70,2-1 0,0-2 0,0-3 1,2-1-1,78 12 0,-8-14-212,1-4 0,179-13 0,-273 4-551,0-2 1,36-9-1,42-26-2905</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1:28.815"/>
    </inkml:context>
    <inkml:brush xml:id="br0">
      <inkml:brushProperty name="width" value="0.035" units="cm"/>
      <inkml:brushProperty name="height" value="0.035" units="cm"/>
    </inkml:brush>
  </inkml:definitions>
  <inkml:trace contextRef="#ctx0" brushRef="#br0">1 141 4978,'0'0'6699,"43"29"-5944,136 98-221,-168-120-451,0 1 0,-1 0 0,0 0 1,0 1-1,-1 1 0,0 0 0,-1 0 0,0 0 0,9 17 1,-6-8 71,-2-3-78,-1 1-1,0 0 1,-1 0 0,-1 1-1,-1 0 1,0 0 0,-2 0-1,0 1 1,-1-1-1,0 38 1,-2-55 113,-6-6-30,1 1-124,-41-34 108,3-1-1,-58-66 1,90 93-118,1-2 1,0 1-1,1-1 1,0-1-1,1 0 1,1 0-1,1 0 1,0-1-1,1 0 1,0 0-1,1-1 0,1 1 1,-1-31-1,3 18 108,0 19-103,0 0 1,1 0-1,1 0 1,2-11-1,-3 20-30,1 0 1,0 0-1,0 0 0,-1 0 0,1 0 0,0 1 1,0-1-1,0 0 0,0 1 0,0-1 0,0 1 1,0-1-1,0 1 0,1-1 0,-1 1 1,0-1-1,0 1 0,0 0 0,0 0 0,1 0 1,-1 0-1,0 0 0,0 0 0,0 0 0,3 1 1,34 2-61,-36-3 54,19 5-69,0 0-1,-1 1 1,1 2 0,-1 0-1,34 19 1,-9-1 4,50 40-1,-59-38 4,-34-32 257,-3-9-76,-1 0 1,0 0-1,-1 0 0,-1 0 1,-5-14-1,3 12-9,1 0 0,1-1 0,1 1 0,-2-19 0,4 19-61,0 6 20,0 1 0,1-1 0,0 1 0,1 0-1,2-13 1,-2 19-46,-1 0 0,1 0-1,0 0 1,-1 0 0,1 1 0,0-1-1,0 0 1,0 1 0,1-1 0,-1 0-1,0 1 1,1 0 0,-1-1 0,1 1-1,-1 0 1,1 0 0,-1 0 0,1 0-1,0 0 1,0 0 0,-1 0 0,1 0-1,0 1 1,0-1 0,0 1 0,0 0-1,0-1 1,3 1 0,3 0 0,0-1 1,1 2 0,-1-1-1,0 1 1,1 1 0,-1-1-1,0 1 1,0 1-1,0-1 1,13 8 0,2 3 18,0 1 0,22 19 1,-20-15 50,104 89 111,-93-75-824,1 0-1,1-3 1,74 44 0,-107-71 160,0 1-1,0-1 1,1 0 0,-1 0-1,0-1 1,1 1 0,-1-1 0,1 0-1,0-1 1,-1 1 0,1-1-1,0 0 1,-1-1 0,1 1-1,-1-1 1,11-3 0,18-20-3497</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1:29.392"/>
    </inkml:context>
    <inkml:brush xml:id="br0">
      <inkml:brushProperty name="width" value="0.035" units="cm"/>
      <inkml:brushProperty name="height" value="0.035" units="cm"/>
    </inkml:brush>
  </inkml:definitions>
  <inkml:trace contextRef="#ctx0" brushRef="#br0">563 236 3906,'0'0'8852,"-52"2"-8118,-174 15-169,212-15-491,0 0-1,0 1 1,1 1-1,0 0 1,-1 1-1,1 0 1,1 1-1,-1 1 1,1 0-1,1 1 1,-1 0-1,1 0 1,0 1-1,-11 13 1,19-19-51,-6 6 27,0 0-1,1 1 1,1 0-1,-1 1 1,2-1 0,-1 1-1,2 0 1,-1 1-1,-4 15 1,9-24-49,-1 1-1,1 0 0,0 0 1,0-1-1,0 1 1,1 0-1,0 0 1,-1 0-1,1 0 1,1 0-1,-1 0 1,0 0-1,1 0 1,0 0-1,0 0 1,0-1-1,0 1 1,1 0-1,0-1 1,-1 1-1,1-1 0,1 1 1,-1-1-1,0 0 1,1 0-1,-1 0 1,1 0-1,0-1 1,0 1-1,0-1 1,1 1-1,-1-1 1,4 2-1,7 2-48,0-1 0,0 0 0,1-1 0,-1 0 0,1-2-1,18 3 1,96-2-442,-111-4 400,1 0 0,-1-2 1,1 0-1,-1-1 0,0-1 0,0 0 0,-1-1 0,0-1 0,25-14 0,-34 16 70,1 0 0,-1-1-1,0 0 1,0 0-1,0-1 1,-1 0-1,0 0 1,-1 0 0,0-1-1,0 0 1,0-1-1,-1 1 1,0-1-1,-1 0 1,0 0 0,0 0-1,-1-1 1,0 0-1,1-10 1,-2 10 22,-1-1 1,0 1 0,-1-1-1,0 0 1,0 1-1,-1-1 1,-5-20-1,5 28 55,-1 0 0,1-1 0,0 1 0,-1 0 0,0 0 0,0 1 0,0-1 0,0 0 0,0 0-1,0 1 1,-1 0 0,1-1 0,-1 1 0,1 0 0,-1 0 0,0 0 0,0 1 0,0-1 0,0 1 0,0-1 0,-1 1-1,1 0 1,0 0 0,0 1 0,-1-1 0,1 1 0,-7-1 0,8 1-20,-1-1 1,1 1 0,0 0-1,0 0 1,0 0-1,-1 0 1,1 0-1,0 0 1,0 1-1,0-1 1,0 1-1,0-1 1,0 1-1,0 0 1,0 0-1,0 0 1,0 0-1,0 0 1,0 0 0,0 1-1,1-1 1,-3 3-1,2 0-48,1 0 0,-1 0 1,1 0-1,0 0 0,0 1 0,1-1 0,-1 0 1,1 1-1,0-1 0,0 7 0,0 7-15,0-11 8,0 1 0,0-1 0,0 0-1,1 1 1,3 11 0,-3-16 8,0-1 0,0 1 1,1 0-1,-1 0 0,1-1 0,0 1 0,0-1 0,0 1 1,0-1-1,0 0 0,1 0 0,-1 0 0,1 0 0,-1 0 1,1 0-1,-1-1 0,5 2 0,6 3-102,2 0-1,-1-1 1,1 0 0,-1-1-1,1-1 1,0 0-1,1-1 1,-1-1 0,0-1-1,0 0 1,1 0-1,-1-2 1,19-3 0,-26 3 90,-1 0 0,1 0 0,-1-1 0,1 0 0,-1 0 0,0 0 0,0-1 0,0 0 0,-1-1 0,1 1 0,-1-1 0,0 0 1,-1-1-1,1 0 0,-1 1 0,0-2 0,0 1 0,-1-1 0,0 1 0,0-1 0,-1 0 0,0-1 0,0 1 0,0 0 0,-1-1 0,0 0 0,1-9 0,-1 5 23,-1-1 0,0 1 0,-1-1 0,-1 1 0,-2-21 0,2 27 5,-1 0 0,0 0 0,0 0 0,0 0 0,-1 1 0,0-1-1,0 1 1,0-1 0,-1 1 0,0 0 0,0 0 0,-8-8 0,-6-3 110,-1 2 0,0-1 0,-1 2 0,-42-21 0,48 28 29,0 0 1,0 1-1,0 0 1,-1 1 0,1 1-1,-1 1 1,0 0 0,0 0-1,-17 2 1,32 0-144,-1 0 1,0 0-1,0 0 1,0 1-1,0-1 1,0 0-1,1 1 1,-1-1-1,0 1 1,0-1-1,1 1 1,-1-1-1,0 1 1,1-1-1,-1 1 1,0 0-1,1-1 1,-1 1-1,1 0 1,-1 0-1,1-1 1,-1 1-1,1 0 1,0 0-1,-1 0 1,1 1-1,-3 33-56,3-30 33,0 0-1,1 0 1,0 0 0,0 0-1,0 0 1,1 0 0,0-1-1,0 1 1,0 0 0,0-1-1,1 0 1,5 8 0,5-2 0,-1 0 1,2-1-1,-1-1 0,1 0 1,0-1-1,19 6 1,105 34 31,-80-29-4,-15-5 15,147 55 3,-166-57-6,0 0-1,0 2 1,-1 0-1,-1 2 0,28 23 1,-44-33 0,-1 1 1,0-1 0,-1 1-1,1 0 1,-1 0-1,0 0 1,0 0 0,-1 1-1,0 0 1,0-1-1,-1 1 1,0 0 0,0 0-1,0 1 1,-1-1-1,0 0 1,-1 1 0,1-1-1,-2 12 1,0-14 5,1-1 1,-1 1-1,0-1 1,0 1-1,0-1 1,-1 1-1,0-1 1,1 0-1,-1 1 1,-1-1-1,1 0 0,-1-1 1,0 1-1,1 0 1,-2-1-1,1 1 1,0-1-1,-1 0 1,1 0-1,-1-1 1,0 1-1,0-1 1,0 1-1,-8 2 1,2-1-160,-1 0 0,0 0 1,0-1-1,0 0 1,0-1-1,-1 0 1,1-1-1,-1 0 0,-13-2 1,22 1-33,1 0 0,0 0 0,0 0-1,0-1 1,0 1 0,-1-1 0,1 1 0,0-1 0,0 0 0,0 0 0,0 0-1,0 0 1,1 0 0,-4-2 0,1-2-606,0 0 0,1-1 0,-1 1 0,1-1 1,-4-8-1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21.296"/>
    </inkml:context>
    <inkml:brush xml:id="br0">
      <inkml:brushProperty name="width" value="0.035" units="cm"/>
      <inkml:brushProperty name="height" value="0.035" units="cm"/>
      <inkml:brushProperty name="color" value="#E71224"/>
    </inkml:brush>
  </inkml:definitions>
  <inkml:trace contextRef="#ctx0" brushRef="#br0">0 1 7700,'0'0'3022,"25"29"-2795,82 100 139,-3-13-171,-87-100-176,0-1-1,1-1 1,29 16-1,-39-25-6,0-1 1,0-1-1,1 1 0,0-1 0,-1-1 1,12 2-1,-15-3-10,0 0 0,0 0 0,1-1 1,-1 0-1,0 0 0,0 0 0,1-1 0,-1 1 0,0-1 1,0-1-1,9-2 0,-9 1-26,0 0 1,-1 0-1,1-1 1,-1 1-1,0-1 1,0 0-1,0 0 1,-1-1-1,1 1 1,-1-1-1,0 1 1,-1-1-1,1 0 1,3-10-1,-2 5-330,-1 0 0,-1-1 0,1 1 0,-2-1 0,1 0 0,-1-21 0,-4-18-2604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16.375"/>
    </inkml:context>
    <inkml:brush xml:id="br0">
      <inkml:brushProperty name="width" value="0.035" units="cm"/>
      <inkml:brushProperty name="height" value="0.035" units="cm"/>
      <inkml:brushProperty name="color" value="#E71224"/>
    </inkml:brush>
  </inkml:definitions>
  <inkml:trace contextRef="#ctx0" brushRef="#br0">1 683 7171,'0'0'4891,"14"27"-4243,45 95-283,-54-108-322,1 0-1,-2 0 1,0 0 0,-1 1-1,-1 0 1,2 21-1,-3-24-51,0 0-1,1 0 1,0-1 0,4 13-1,-2-32-419,-1-9 67,4-19-193,2 0 0,15-43 0,-21 70 529,1 1-1,-1-1 0,2 1 0,-1 0 1,1 0-1,0 0 0,1 1 0,0-1 0,0 1 1,1 1-1,-1-1 0,2 1 0,-1 1 1,13-9-1,-15 12 46,-1-1 0,1 2 0,-1-1 0,1 0 0,0 1 0,0 0 0,-1 0 0,1 0 0,0 1 1,0 0-1,0 0 0,0 0 0,0 0 0,0 1 0,0 0 0,8 2 0,-7 0 56,0-1 0,-1 1 1,1 0-1,-1 1 0,0 0 0,0-1 0,0 2 1,0-1-1,-1 0 0,1 1 0,-1 0 1,4 7-1,53 85 969,-41-63-805,1-1 0,1 0 0,41 44 1,-63-77-234,1 1 1,-1-1 0,0 1-1,1 0 1,-1-1-1,1 1 1,-1-1 0,1 1-1,-1-1 1,1 0 0,-1 1-1,1-1 1,0 1-1,-1-1 1,1 0 0,0 0-1,-1 1 1,1-1 0,0 0-1,-1 0 1,1 0 0,0 0-1,-1 1 1,1-1-1,0 0 1,-1 0 0,1-1-1,1 1 1,-2-1 8,1 0 0,0-1 0,-1 1 0,1 0 0,-1 0 0,1-1-1,-1 1 1,1-1 0,-1 1 0,0-1 0,0 1 0,0 0 0,0-1 0,0-1 0,1-51-13,-1 27-95,0 0 1,2 0 0,1 0-1,1 1 1,10-35 0,-13 60 82,-1-1 1,1 1-1,-1-1 1,1 1-1,0-1 1,0 1-1,0 0 1,-1-1-1,1 1 1,1 0 0,-1 0-1,0-1 1,0 1-1,0 0 1,1 0-1,-1 0 1,0 1-1,1-1 1,-1 0-1,1 0 1,-1 1-1,3-2 1,-2 2 1,0 0 0,-1 1-1,1-1 1,0 0 0,-1 0-1,1 1 1,-1-1 0,1 1 0,0-1-1,-1 1 1,1 0 0,-1 0 0,0 0-1,1 0 1,-1 0 0,0 0 0,1 0-1,-1 0 1,0 0 0,0 0-1,0 1 1,0-1 0,0 0 0,1 3-1,15 26 149,24 52-1,-31-58-82,1 0 0,1-1 0,1 0 1,1-1-1,22 27 0,-35-48-71,18 15 52,-19-16-51,1 0 0,-1 1 0,1-1-1,-1 0 1,1 0 0,-1 0 0,1 0 0,-1 0 0,1 0 0,0 0 0,-1 0 0,1 0 0,-1 0-1,1 0 1,-1 0 0,1 0 0,-1 0 0,1 0 0,0 0 0,-1-1 0,1 1 0,-1 0 0,1 0-1,-1-1 1,0 1 0,1 0 0,-1-1 0,1 1 0,-1-1 0,1 1 0,-1 0 0,0-1 0,1 1-1,-1-1 1,0 1 0,0-1 0,1 1 0,-1-1 0,0 1 0,0-1 0,0 1 0,1-1 0,-1 0 0,0 0-1,8-28-413,-1-1 0,5-51 0,-9 55 335,0 0-1,2 0 1,1 0 0,1 1-1,11-26 1,-17 49 111,0-1 0,0 1 0,1-1 0,-1 1 0,1 0 0,0-1 0,0 1 0,0 0 0,3-2 0,-5 3-2,0 1 0,1 0 1,-1 0-1,1-1 1,-1 1-1,1 0 0,-1 0 1,1 0-1,-1 0 0,1 0 1,-1 0-1,1-1 1,-1 1-1,1 0 0,-1 0 1,1 1-1,-1-1 1,1 0-1,-1 0 0,1 0 1,-1 0-1,1 0 0,0 1 22,0 0-1,0 0 1,0-1-1,0 1 0,0 0 1,0 0-1,0 0 0,-1 0 1,1 0-1,0 0 1,-1 0-1,2 3 0,21 44 643,-12-21-470,2 0 0,1-1 0,23 33 0,-32-53-201,0 0-1,0-1 1,0 1 0,0-1-1,1 0 1,0 0-1,0 0 1,0-1 0,1 0-1,-1 0 1,1-1 0,0 0-1,0 0 1,0-1-1,0 1 1,1-2 0,-1 1-1,11 0 1,-17-2-15,1 0 0,-1 0 0,1 0 1,0 0-1,-1 0 0,1 0 0,-1-1 1,1 1-1,-1-1 0,1 1 0,-1-1 0,1 0 1,-1 1-1,1-1 0,-1 0 0,0 0 1,1 0-1,-1 0 0,0 0 0,0 0 0,0 0 1,0-1-1,0 1 0,0 0 0,0-1 0,1-2 1,1-2-34,-1 0 1,0-1 0,0 0-1,-1 1 1,1-8 0,-1 9 16,4-28-218,-2 0 0,-2-1 0,-1 1 0,-5-39 0,4 61 35,-2 1 0,1-1 0,-2 1-1,1-1 1,-9-15 0,9 20 243,0 0 0,-1 1 0,1 0-1,-1-1 1,0 1 0,0 1 0,-1-1 0,1 1 0,-1-1 0,-9-5-1,14 10-10,0 0-1,0 0 0,-1-1 1,1 1-1,0 0 0,-1 0 1,1 0-1,0 0 0,-1-1 0,1 1 1,0 0-1,-1 0 0,1 0 1,-1 0-1,1 0 0,0 0 1,-1 0-1,1 0 0,0 0 0,-1 0 1,1 0-1,0 0 0,-1 0 1,1 0-1,-1 1 0,1-1 1,0 0-1,-1 0 0,1 0 0,0 0 1,0 1-1,-1-1 0,1 0 1,0 0-1,-1 1 0,1-1 1,0 0-1,0 0 0,-1 1 0,1-1 1,0 0-1,0 1 0,-4 18-88,3-17 104,-2 35 255,2 0 1,4 65 0,-1-92-273,0 0 0,1 0 1,0 0-1,0-1 0,1 1 0,0-1 0,1 0 0,0 0 1,0 0-1,1 0 0,0-1 0,1 0 0,0-1 0,0 1 1,0-1-1,1 0 0,0-1 0,17 10 0,-19-12-23,1 0 0,-1-1 0,1 0 0,0 0-1,0-1 1,0 0 0,0 0 0,1 0 0,-1-1-1,0 0 1,1-1 0,-1 0 0,0 0 0,1 0 0,-1-1-1,0 0 1,1 0 0,-1-1 0,0 0 0,0-1 0,0 1-1,0-1 1,-1 0 0,1-1 0,-1 0 0,0 0-1,6-5 1,-2 0-30,0 0-1,-1-1 0,-1 0 0,1-1 1,-2 0-1,1 0 0,-2 0 1,1-1-1,-2 0 0,0-1 0,0 1 1,4-20-1,-2-1-236,-1-1 0,-2 0 0,-1-61 0,-6 32-413,-3 1 1,-3 0 0,-28-102-1,4 19 355,21 82 3007,8 44-1104,3 42 820,3 221-2007,-2 189 234,-21-4-4038,-8-167-3359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1:29.813"/>
    </inkml:context>
    <inkml:brush xml:id="br0">
      <inkml:brushProperty name="width" value="0.035" units="cm"/>
      <inkml:brushProperty name="height" value="0.035" units="cm"/>
    </inkml:brush>
  </inkml:definitions>
  <inkml:trace contextRef="#ctx0" brushRef="#br0">1 1 6467,'0'0'6787,"84"152"-5698,-16-79-193,5-6-768,11-5-96,-5-5-32,-11-12-544,-23-9-1281,-28-19-1473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1:30.203"/>
    </inkml:context>
    <inkml:brush xml:id="br0">
      <inkml:brushProperty name="width" value="0.035" units="cm"/>
      <inkml:brushProperty name="height" value="0.035" units="cm"/>
    </inkml:brush>
  </inkml:definitions>
  <inkml:trace contextRef="#ctx0" brushRef="#br0">64 387 10629,'0'0'2769,"16"-8"-2617,25-11-50,60-28 140,-90 41-263,0 0 0,0-1 0,-1 0 0,0-1 0,0 0 0,13-15 1,-20 18-8,0 0 0,0 0 1,0 0-1,-1 0 0,0-1 1,0 1-1,-1-1 0,1 1 1,0-8-1,-2 10 20,1 1 1,-1 0 0,1-1-1,-1 1 1,0-1-1,0 1 1,-1-1 0,1 1-1,0-1 1,-1 1 0,1 0-1,-1-1 1,0 1-1,0 0 1,0-1 0,0 1-1,0 0 1,0 0-1,-1 0 1,1 0 0,-1 0-1,1 0 1,-1 0-1,-3-2 1,-9-1 115,-1 1-1,0 0 1,0 1-1,0 0 1,0 1 0,0 1-1,-1 0 1,1 2 0,0-1-1,0 2 1,-21 4-1,30-4-78,0 0-1,1 1 1,-1 0-1,0 0 1,1 0-1,0 0 1,0 1-1,0 0 1,0 0-1,0 1 1,1-1-1,0 1 1,0 0-1,0 0 1,1 0-1,-1 0 0,1 1 1,1 0-1,-1-1 1,1 1-1,-3 10 1,1-4-41,2 1 1,-1 0 0,1-1-1,1 1 1,0 0-1,1 0 1,1 0-1,0 0 1,4 21 0,-2-26 13,0 0 1,0-1-1,1 0 1,0 1-1,1-2 1,-1 1 0,1 0-1,1-1 1,-1 0-1,1 0 1,0 0-1,0-1 1,1 0 0,-1 0-1,1-1 1,0 0-1,1 0 1,-1 0-1,14 3 1,11 5-27,-1-2 1,2-1-1,48 6 1,-37-9-34,0-1 0,0-2 0,1-2 0,-1-3 0,74-10 0,-98 8 49,0 0 1,0-1 0,-1-2-1,0 0 1,0 0-1,0-2 1,-1 0-1,0-2 1,-1 0 0,0 0-1,-1-2 1,0 0-1,-1-1 1,18-21-1,-27 26 15,0 0 0,0-1 1,-1 1-1,0-1 0,-1 0 0,0 0 0,-1-1 0,0 1 0,2-12 0,-4 18 1,0-1 0,-1 0-1,1 1 1,-1-1 0,0 0 0,0 1 0,0-1 0,-1 0-1,1 0 1,-1 1 0,0-1 0,-1 1 0,1-1 0,-1 1 0,0 0-1,0-1 1,0 1 0,-1 0 0,1 0 0,-1 0 0,0 1-1,0-1 1,-7-5 0,-3 1 36,-1 0 0,0 2 1,0 0-1,-1 0 0,0 1 0,0 1 0,0 0 0,0 1 1,-18-1-1,-148-3 179,172 7-234,-12 0 33,1 1 1,-1 0 0,1 2-1,-25 6 1,40-8-28,0 0 1,1 0-1,-1 1 1,0 0-1,1 0 1,-1 0-1,1 1 1,0-1-1,-1 1 0,1 0 1,0 0-1,1 1 1,-1-1-1,1 1 1,-1 0-1,1 0 1,0 0-1,1 0 1,-1 0-1,1 1 1,-4 9-1,5-13-9,1 0 0,-1 1 0,1-1 0,-1 0 0,1 1 0,0-1 0,0 1 0,-1-1 0,1 0 0,0 1 0,0-1 0,1 1 0,-1-1 0,0 1 0,0-1 0,1 0 0,-1 1 0,1-1 0,-1 0 0,1 1 0,-1-1 0,1 0 0,0 0 0,0 1 0,0-1 0,0 0 0,0 0 0,0 0 0,0 0 0,0 0-1,0 0 1,0-1 0,0 1 0,1 0 0,-1 0 0,2 0 0,4 1-42,1 0 0,-1-1-1,0 0 1,1 0-1,13 0 1,-7-1-2,22 1-107,0-1 0,0-2 0,0-1 0,0-3 0,0 0-1,58-20 1,-76 20 193,-1-1 0,1 0 0,-2-2-1,1 0 1,-1 0 0,-1-2 0,0 0 0,0 0-1,-1-2 1,-1 0 0,0 0 0,-1-1-1,0-1 1,18-30 0,-21 45 2620,4 13-1745,19 28-1313,-19-23 700,18 20-202,1 0 1,67 57 0,-82-82-568,0 0 1,1-1-1,31 15 1,-37-22-342,0 0 1,0-1-1,1 0 1,0-1-1,-1 0 1,25 2-1,15-4-4609</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1:30.562"/>
    </inkml:context>
    <inkml:brush xml:id="br0">
      <inkml:brushProperty name="width" value="0.035" units="cm"/>
      <inkml:brushProperty name="height" value="0.035" units="cm"/>
    </inkml:brush>
  </inkml:definitions>
  <inkml:trace contextRef="#ctx0" brushRef="#br0">144 126 944,'0'0'13572,"-2"25"-13268,-1 11-134,-9 140 399,10-139-593,2-37 21,0 0-1,0 0 1,0 1 0,0-1 0,0 0 0,0 1-1,0-1 1,-1 0 0,1 0 0,0 1 0,0-1-1,0 0 1,0 0 0,0 1 0,0-1 0,0 0-1,-1 0 1,1 0 0,0 1 0,0-1 0,0 0-1,0 0 1,-1 0 0,1 1 0,0-1 0,0 0-1,-1 0 1,1 0 0,0 0 0,0 0-1,-1 0 1,1 1 0,0-1 0,0 0 0,-1 0-1,1 0 1,0 0 0,0 0 0,-1 0 0,1 0-1,0 0 1,0 0 0,-1 0 0,1 0 0,-1-1-1,-2-3-31,-1 0-1,0 0 0,1-1 1,0 0-1,0 1 0,-4-10 1,-12-19 168,11 21-109,0 0-1,0 0 1,2-1-1,-1 0 1,2 0-1,-1-1 1,2 1 0,0-1-1,1 0 1,0-1-1,-1-26 1,2 3 152,1 25-11,1 0-1,-1 1 0,2-1 0,3-22 1,-3 33-126,0 0 1,1 1 0,-1-1-1,0 1 1,0 0 0,1-1 0,-1 1-1,0 0 1,1 0 0,0 0-1,-1 0 1,1 0 0,0 0 0,-1 0-1,1 0 1,0 1 0,0-1-1,-1 1 1,1-1 0,0 1 0,0 0-1,0-1 1,0 1 0,0 0-1,0 0 1,2 1 0,53 4 88,-35 0-63,0 1 0,-1 1 1,0 1-1,0 1 0,0 1 0,-1 1 0,-1 0 0,0 2 0,25 21 1,12 15-699,74 85-1,-123-126 481,1 0-141,-1 1-363,1 0 0,0-1 0,0-1 0,0 1 0,1-1 0,15 8 0,16 0-3574</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1:30.935"/>
    </inkml:context>
    <inkml:brush xml:id="br0">
      <inkml:brushProperty name="width" value="0.035" units="cm"/>
      <inkml:brushProperty name="height" value="0.035" units="cm"/>
    </inkml:brush>
  </inkml:definitions>
  <inkml:trace contextRef="#ctx0" brushRef="#br0">579 120 192,'0'0'14551,"-16"19"-14445,10-12-106,-5 5 7,0 1-1,1 1 0,0 0 1,-8 16-1,15-24-17,0 0 1,0 1-1,0-1 0,1 1 1,0 0-1,1 0 0,0 0 1,0 0-1,0 0 1,1 0-1,0 0 0,0 0 1,0 0-1,1 0 0,1 0 1,2 10-1,-2-12-10,0 0 0,1 0 0,0-1 0,0 1 0,0 0 0,1-1 0,-1 0 0,1 0 0,0 0 0,0 0 0,1-1 0,-1 0 0,1 1-1,0-1 1,-1-1 0,1 1 0,0-1 0,1 0 0,-1 0 0,0-1 0,8 2 0,7 1-312,0-1 1,0 0-1,0-2 0,33-1 1,-48 0 305,0 0 0,0-1 0,0 0 0,0 1 0,1-2 0,-1 1 0,0-1 0,-1 1 0,1-1 1,0-1-1,0 1 0,-1-1 0,0 1 0,1-1 0,-1-1 0,0 1 0,0 0 0,-1-1 0,1 0 0,-1 0 0,0 0 0,0 0 1,0-1-1,0 1 0,-1-1 0,0 0 0,0 1 0,0-1 0,0 0 0,-1 0 0,0 0 0,1-6 0,0 2 143,-1 0 0,1 0 0,-1 0 0,-1-1 0,0 1 0,0 0 0,-1 0 0,0-1 0,0 1 0,-1 0 0,0 0 0,-1 1 0,0-1 0,0 0 0,-1 1 0,0 0 0,-1 0 0,0 0 0,0 0-1,-1 1 1,1 0 0,-1 0 0,-1 0 0,0 1 0,0 0 0,0 0 0,-15-8 0,0 0 223,0 2 1,-1 0-1,0 2 0,-1 0 1,0 2-1,0 1 0,-29-5 1,6 5 19,-1 2 1,-92 2 0,113 4-345,1 1 0,0 2 0,-30 7 0,43-8-92,-1 2 0,1-1 0,1 1 0,-1 1 0,1 0 1,0 1-1,-19 14 0,6 8-1054,24-28 1031,1 0 0,-1 0 1,1-1-1,-1 1 0,1 0 0,0 0 0,-1 0 0,1-1 0,0 1 0,0 0 0,0 0 0,-1 0 0,1 0 0,0 0 0,0 0 0,0 0 0,0-1 0,1 1 0,-1 0 0,0 0 0,0 0 0,0 0 0,1 0 1,-1-1-1,0 1 0,1 0 0,-1 0 0,1 0 0,-1-1 0,1 1 0,-1 0 0,1-1 0,0 1 0,-1 0 0,1-1 0,1 2 0,50 11-4518</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1:31.293"/>
    </inkml:context>
    <inkml:brush xml:id="br0">
      <inkml:brushProperty name="width" value="0.035" units="cm"/>
      <inkml:brushProperty name="height" value="0.035" units="cm"/>
    </inkml:brush>
  </inkml:definitions>
  <inkml:trace contextRef="#ctx0" brushRef="#br0">173 0 12342,'0'0'2411,"8"30"-2216,26 88 764,86 196 0,-109-290-927,2-1 0,0-1 0,1 0-1,1-1 1,1-1 0,1 0 0,1-1 0,1-1-1,0-1 1,33 23 0,-35-34 65,-10-13 220,-7 5-293,0 0-1,0 0 1,0 0-1,-1 0 1,1 0-1,-1 0 1,1 0-1,-1 1 1,0-1-1,0 0 1,0 0-1,0 1 1,0-1-1,0 1 1,0-1-1,-1-1 1,-8-6-2,-1 0 0,1 0 0,-1 1 0,-1 1 0,0 0 0,0 0 1,0 1-1,0 1 0,-27-8 0,13 5 43,0 2 0,-1 1 0,0 0 0,-32 1 1,45 3 42,1 1 1,-1 0 0,1 1 0,0 1 0,-23 5 0,30-5-94,-1 1 1,1 0 0,-1 1-1,1-1 1,0 1-1,0 0 1,0 1 0,1-1-1,0 1 1,-1 0-1,-7 12 1,3-5-9,1 1-1,1-1 1,0 2 0,-10 22 0,15-30-11,1-1 1,1 1-1,-1-1 1,1 1-1,-1 0 1,2-1-1,-1 1 1,1 0 0,0 0-1,0 0 1,0 0-1,1-1 1,0 1-1,0 0 1,4 10 0,-4-14-3,0 1 1,1-1-1,-1 0 1,1 1 0,-1-1-1,1 0 1,0 0 0,0 0-1,0 0 1,1-1 0,-1 1-1,0-1 1,0 1 0,1-1-1,-1 0 1,1 0 0,-1 0-1,1 0 1,3 1 0,57 6-178,-52-7 128,36 2-490,1-2 0,0-2 0,0-2 0,-1-3 0,1-1 0,-1-2 0,-1-3 0,0-1 0,74-33 0,-53 13-2797,106-69 1,-85 39-2601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1:31.651"/>
    </inkml:context>
    <inkml:brush xml:id="br0">
      <inkml:brushProperty name="width" value="0.035" units="cm"/>
      <inkml:brushProperty name="height" value="0.035" units="cm"/>
    </inkml:brush>
  </inkml:definitions>
  <inkml:trace contextRef="#ctx0" brushRef="#br0">721 230 4562,'0'0'9164,"-1"3"-9096,0 0-1,0 0 1,1 0-1,-1 0 1,1 0-1,0 0 1,0 0-1,0 0 1,1 4-1,3-7-30,-1-1 0,1 1 0,0-1 0,-1 0 0,1 0 0,-1 0 0,1 0 0,-1-1 0,1 0 0,-1 1 1,0-1-1,0 0 0,0-1 0,0 1 0,0 0 0,0-1 0,0 0 0,-1 0 0,0 0 0,1 0 0,-1 0 0,0 0 0,-1 0 0,1-1 0,0 1 0,1-5 0,1-4 70,0-1 0,-1 1 1,0-1-1,-1 1 0,0-1 0,-1-22 0,-1 31-90,0 1 0,-1-1-1,0 0 1,0 1-1,0-1 1,0 1 0,0-1-1,-1 1 1,1 0 0,-1-1-1,0 1 1,0 0-1,0 0 1,-1 0 0,1 1-1,-1-1 1,1 0-1,-1 1 1,0 0 0,0 0-1,0-1 1,0 2 0,0-1-1,-1 0 1,1 1-1,-1-1 1,1 1 0,-1 0-1,1 0 1,-5 0-1,-15-4 120,-1 2 0,1 0 0,-39 1-1,56 2-123,-25 1 26,0 1 1,-1 1-1,1 2 0,0 1 0,1 2 0,0 1 1,0 1-1,1 1 0,0 2 0,1 1 0,0 1 0,1 1 1,1 2-1,1 0 0,-27 27 0,39-34-2,2 1-1,-1 0 1,2 0 0,0 1-1,0 1 1,-14 27-1,20-32-21,0 1 1,1-1-1,0 1 0,0 0 0,1 0 0,0 0 0,1 0 0,0 0 1,1 0-1,0 0 0,3 20 0,-2-25-13,0 0 1,0 0-1,0-1 1,1 1-1,0-1 1,0 1-1,0-1 0,0 0 1,1 0-1,-1 0 1,1 0-1,0 0 0,0 0 1,1-1-1,-1 1 1,1-1-1,0 0 0,4 3 1,6 1-1,1 1 0,-1-2 0,1 0 0,18 4 0,-32-9-1,46 12 36,0-2 0,1-3-1,88 6 1,149-20 163,-195-3-353,-1-4 0,-1-4 1,0-4-1,-1-3 1,-2-4-1,95-46 0,-173 72-179,1-2-1,0 1 0,-1-1 0,0 0 0,0 0 0,0-1 0,-1 0 1,1 0-1,-1-1 0,0 0 0,-1 0 0,1 0 0,-1-1 1,7-11-1,-8-15-4733</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1:33.933"/>
    </inkml:context>
    <inkml:brush xml:id="br0">
      <inkml:brushProperty name="width" value="0.035" units="cm"/>
      <inkml:brushProperty name="height" value="0.035" units="cm"/>
    </inkml:brush>
  </inkml:definitions>
  <inkml:trace contextRef="#ctx0" brushRef="#br0">15 70 5587,'0'0'6701,"-11"-13"-3171,9 85-3450,0-21 169,6 58 0,-2-94-221,0 0 0,0-1 1,2 0-1,-1 1 0,2-1 0,0-1 1,1 1-1,12 20 0,-3-11-23,34 39-1,-43-55-15,1 0 1,0 0 0,0-1-1,1 1 1,0-2-1,0 1 1,0-1-1,0-1 1,10 4-1,-17-7-7,0-1 1,-1 0-1,1 0 0,0 0 0,0 0 0,0 0 0,0-1 0,-1 1 1,1 0-1,0 0 0,0 0 0,0-1 0,-1 1 0,1-1 0,0 1 1,0 0-1,-1-1 0,1 1 0,0-1 0,-1 1 0,1-1 0,-1 0 1,1 1-1,-1-1 0,1 0 0,-1 1 0,1-1 0,-1 0 0,1 0 1,-1 1-1,0-1 0,1-1 0,9-28-43,-8 26 12,4-24-27,6-46-1,-9 48 93,1 1-1,11-38 1,-15 62-16,1 0 1,0 0-1,-1 0 1,1 0 0,-1 0-1,1 0 1,0 0 0,0 0-1,0 0 1,0 0 0,-1 1-1,1-1 1,0 0 0,0 1-1,0-1 1,0 1-1,1-1 1,-1 1 0,0-1-1,0 1 1,0 0 0,0-1-1,0 1 1,1 0 0,-1 0-1,0 0 1,0 0-1,0 0 1,0 0 0,1 0-1,-1 1 1,0-1 0,0 0-1,0 1 1,0-1 0,0 0-1,0 1 1,1 0 0,-1-1-1,1 2 1,46 28-130,-45-28 160,11 7-54,1 1 1,0-2 0,1 0 0,0 0 0,0-2 0,0 0-1,1-1 1,0 0 0,0-2 0,0 0 0,1-1 0,26 1-1,-41-4 18,0 1-1,0 0 0,1 0 1,-1-1-1,0 0 0,0 1 1,0-1-1,0-1 0,-1 1 1,1 0-1,0-1 0,0 1 0,-1-1 1,1 0-1,-1 0 0,1 0 1,-1 0-1,0 0 0,0 0 1,0-1-1,0 1 0,0-1 1,0 1-1,-1-1 0,1 0 1,-1 0-1,0 0 0,0 0 1,0 1-1,0-2 0,0 1 1,-1 0-1,1-3 0,1-13 91,-1 1 1,0-1-1,-1 1 0,-4-25 0,3 37-35,0-4 32,-1 1 0,0 0 0,-1 0 0,0 0 1,0 1-1,-1-1 0,0 1 0,0 0 0,-1 0 0,0 0 0,-1 1 0,0-1 0,0 1 0,-10-9 0,-1 1 94,-1 1-1,0 1 0,-1 0 1,-37-18-1,54 30-525,-8-4 1026,5 4-6119,14 1 256</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1:34.602"/>
    </inkml:context>
    <inkml:brush xml:id="br0">
      <inkml:brushProperty name="width" value="0.035" units="cm"/>
      <inkml:brushProperty name="height" value="0.035" units="cm"/>
    </inkml:brush>
  </inkml:definitions>
  <inkml:trace contextRef="#ctx0" brushRef="#br0">311 275 10661,'0'0'1187,"-39"34"-435,39-34-752,-158 149 811,154-145-791,-1 1 0,1-1-1,1 1 1,-1 0-1,1 0 1,0 1-1,0-1 1,0 1-1,1 0 1,0-1-1,0 1 1,0 0 0,1 0-1,0 0 1,0 1-1,0-1 1,1 0-1,0 0 1,0 0-1,1 0 1,0 1-1,0-1 1,0 0 0,2 6-1,-1-4-19,1-1 3,-1 0 0,1-1 0,0 1 0,1-1 1,0 1-1,0-1 0,0 0 0,1 0 0,0-1 1,0 0-1,0 1 0,0-2 0,1 1 0,0-1 0,0 1 1,0-2-1,1 1 0,13 5 0,0-1-104,1 0 0,0-2-1,1 0 1,-1-1 0,26 2 0,-17-3-260,0-2 0,0-1 0,54-5 1,-76 3 242,-1 0 0,1-1 1,0 0-1,0-1 1,-1 1-1,1-2 0,-1 1 1,11-7-1,-15 7 77,1 0 0,-1 0 0,0 0 0,0 0 0,0 0 0,0-1 0,0 1 0,-1-1 0,0 0 0,1 0 0,-1 0 0,-1 0 0,1 0 0,-1 0 0,1-1 0,0-6 0,0 4 109,-1-1-1,0 1 1,0-1 0,-1 1 0,1-1-1,-2 1 1,1-1 0,-1 0 0,0 1-1,-1-1 1,0 1 0,0 0 0,0 0-1,-1 0 1,0 0 0,-1 0 0,1 0-1,-1 1 1,-1 0 0,1-1 0,-1 2-1,0-1 1,0 1 0,-1-1 0,0 1-1,0 1 1,-9-7 0,-14-5 207,0 0 1,-1 2-1,-1 1 0,0 1 1,-1 2-1,0 1 0,-1 1 1,0 2-1,0 2 0,0 1 1,-1 1-1,1 2 1,-39 4-1,69-4-288,1 0 1,-1 1-1,0-1 0,0 1 0,1-1 1,-1 1-1,0 0 0,1 0 0,-1 0 1,0 0-1,1 0 0,0 1 1,-1-1-1,1 1 0,0 0 0,0 0 1,0 0-1,0 0 0,0 0 0,0 0 1,0 0-1,1 0 0,-1 1 1,1-1-1,0 1 0,-1-1 0,1 1 1,0 0-1,1-1 0,-1 1 1,0 0-1,1-1 0,0 1 0,-1 0 1,1 0-1,0 0 0,0-1 0,1 6 1,-1-8 12,0 0-6,0 0 1,0 1-1,0-1 1,0 1 0,0-1-1,0 1 1,0-1-1,1 0 1,-1 1 0,0-1-1,0 1 1,0-1-1,0 0 1,1 1 0,-1-1-1,0 1 1,0-1-1,0 0 1,1 1 0,-1-1-1,0 0 1,1 0-1,-1 1 1,0-1 0,1 0-1,-1 0 1,0 1-1,1-1 1,-1 0-1,1 0 1,-1 0 0,0 0-1,1 1 1,-1-1-1,1 0 1,0 0 0,25 4-12,0-1 1,0-1-1,0-1 1,0-1 0,0-1-1,27-6 1,-33 4 4,-1-2 1,1 0-1,-1-2 1,0 0-1,29-15 1,-37 16 6,-1 1 1,-1-1-1,1-1 1,-1 0-1,0 0 1,-1-1-1,1 0 1,-2 0 0,1-1-1,-1 0 1,7-12-1,-12 17 8,1 0-1,-1 0 1,-1 0-1,1 0 1,-1-1-1,1 1 0,-1-1 1,-1 1-1,1-1 1,0 1-1,-1-1 1,0 1-1,0-1 1,-1 0-1,1 1 1,-1-1-1,0 1 1,0 0-1,-3-7 1,1 6 1,0 0 0,0 0 0,0 0 0,-1 1 0,0 0 0,0 0 0,0 0 0,0 0 0,-1 0 1,1 1-1,-1 0 0,0 0 0,-10-5 0,-94-33 444,24 10-48,70 19-268,15 12-136,0-1 0,0 1 0,0-1-1,0 1 1,0-1 0,0 0 0,0 1 0,0-1-1,0 1 1,0-1 0,0 1 0,0-1 0,1 1-1,-1-1 1,0 1 0,0-1 0,1 1 0,-1-1 0,0 1-1,0-1 1,1 1 0,-1-1 0,1 1 0,-1-1-1,0 1 1,1 0 0,-1-1 0,1 1 0,-1 0-1,1-1 1,-1 1 0,1 0 0,-1 0 0,1 0-1,-1-1 1,1 1 0,0 0 0,-1 0 0,1 0-1,0 0 1,35-12-42,0 1-1,0 3 0,1 0 1,0 3-1,1 1 0,-1 1 0,40 3 1,-69 1 41,-1 0 1,1 0-1,-1 1 0,1-1 1,-1 2-1,1-1 1,-1 1-1,0 0 0,0 1 1,-1-1-1,1 2 1,8 5-1,-5-1 49,-1 0 1,1 1-1,-2-1 1,1 2-1,-1-1 0,10 20 1,0 6 173,-1 1 1,-2 1 0,17 65 0,-29-90-179,65 198 320,-59-189-360,1 0 1,0-1 0,2 0-1,1 0 1,0-2 0,1 1-1,19 17 1,-30-34-59,1 0 0,-1 0 1,1 0-1,0-1 0,0 0 0,0 0 0,0 0 0,0 0 0,0-1 0,1 1 1,-1-1-1,0 0 0,1 0 0,-1-1 0,1 1 0,-1-1 0,1 0 0,0-1 1,8 0-1,-5-1-409,0 0 0,0 0 0,0-1 0,0 0 0,0 0 0,0-1 0,-1 0 0,0 0 0,12-9 0,9-11-3900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1:34.958"/>
    </inkml:context>
    <inkml:brush xml:id="br0">
      <inkml:brushProperty name="width" value="0.035" units="cm"/>
      <inkml:brushProperty name="height" value="0.035" units="cm"/>
    </inkml:brush>
  </inkml:definitions>
  <inkml:trace contextRef="#ctx0" brushRef="#br0">96 1 12038,'0'0'5346,"-73"87"-5218,56-25-48,11 0 16,6 0-96,0-3 0,0-6-32,0-8-688,6-11-1025,22-11 0,17-15-800,11-8-2417</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1:35.704"/>
    </inkml:context>
    <inkml:brush xml:id="br0">
      <inkml:brushProperty name="width" value="0.035" units="cm"/>
      <inkml:brushProperty name="height" value="0.035" units="cm"/>
    </inkml:brush>
  </inkml:definitions>
  <inkml:trace contextRef="#ctx0" brushRef="#br0">468 296 7700,'0'0'7187,"-44"0"-6763,-140 4-221,172-4-197,1 2 1,-1 0-1,1 0 1,0 1-1,0 0 1,0 1 0,0 0-1,0 0 1,1 2-1,0-1 1,-12 9-1,1 0 4,11-9-11,2 1 1,-1 0 0,1 0 0,-10 9-1,16-13-7,0 1-1,0 0 1,0 0-1,0 0 1,0 0-1,0 0 0,1 0 1,-1 0-1,1 1 1,0-1-1,0 0 1,0 1-1,1-1 1,-1 1-1,1-1 1,-1 5-1,2-7 8,-1 0-1,0 0 1,1 0-1,-1 0 1,1 0 0,-1 0-1,1 0 1,0-1-1,-1 1 1,1 0 0,0 0-1,-1 0 1,1-1-1,0 1 1,0 0 0,0-1-1,0 1 1,-1-1-1,1 1 1,0-1 0,0 0-1,0 1 1,0-1-1,0 0 1,0 0 0,0 1-1,0-1 1,0 0-1,0 0 1,1 0-1,-1 0 1,0 0 0,0-1-1,2 1 1,6 1-3,383 7 111,-341-9-108,-17 0 5,1-1-1,-1-2 0,0-2 1,52-15-1,-69 16 9,1-1 0,-1-1-1,-1-1 1,1 0 0,-1-1 0,-1-1 0,1-1 0,-2 0-1,0-1 1,14-14 0,-24 22 27,-1 1 0,-1-1-1,1 0 1,0 1 0,-1-1 0,0 0-1,0-1 1,0 1 0,-1 0 0,1-1-1,-1 1 1,0-1 0,0 1 0,-1-1-1,1 1 1,-1-1 0,0 1 0,0-6 0,-1 9-22,1 0 1,0 0 0,0 0 0,-1 0 0,1 0 0,-1 0 0,1 1 0,-1-1-1,1 0 1,-1 0 0,1 0 0,-1 1 0,1-1 0,-1 0 0,0 1 0,0-1-1,1 1 1,-1-1 0,0 0 0,0 1 0,0 0 0,0-1 0,1 1 0,-1 0 0,0-1-1,0 1 1,0 0 0,0 0 0,0 0 0,0-1 0,-1 1 0,-37-1 391,32 1-302,-3-1-90,0 1 1,0 1-1,0 0 1,0 0-1,0 1 1,0 0-1,0 1 1,-10 4-1,16-5-23,0 1-1,-1 0 0,1-1 1,0 2-1,1-1 1,-1 0-1,1 1 1,-1-1-1,1 1 0,0 0 1,0 0-1,1 1 1,-1-1-1,1 1 0,0-1 1,0 1-1,0-1 1,-1 10-1,0-5-12,1-1 1,0 1-1,1 0 1,0 0-1,0-1 0,1 1 1,0 0-1,1 0 1,2 10-1,-2-14 16,0-1-1,1 0 0,-1 1 1,1-1-1,1 0 1,-1 0-1,0 0 1,1 0-1,0 0 1,0-1-1,0 1 0,0-1 1,1 0-1,-1 0 1,1 0-1,0 0 1,0-1-1,6 4 1,15 5-113,1-1 1,0-1-1,1-1 1,0-1 0,0-2-1,0 0 1,49 1-1,-27-6-250,1-1-1,-1-2 0,74-15 0,-80 8 124,0-1 1,49-21-1,-71 23 102,1 0 1,-2-2-1,0-1 1,0 0-1,35-30 1,-50 38 102,-1-1 1,1 0-1,-1 0 1,0 0 0,0 0-1,-1-1 1,1 1-1,-1-1 1,0 0-1,-1 0 1,0 0-1,3-12 1,-3 5 21,0 0-1,-2 0 1,1 0 0,-2-1 0,-1-14-1,0 22 45,1 0 0,-1 1-1,0-1 1,-1 0-1,1 1 1,-1-1 0,0 1-1,0 0 1,-1 0-1,0 0 1,0 0 0,0 0-1,0 1 1,-1 0-1,1 0 1,-1 0 0,0 1-1,0-1 1,-1 1-1,1 1 1,-1-1 0,-5-2-1,-11-3 274,0 0 0,0 1 0,0 1 0,-37-4 0,34 6 3,0 1 0,-1 1-1,0 1 1,1 2 0,-47 6-1,66-6-307,1 0-1,0 0 1,-1 1-1,1-1 1,0 1-1,0 1 1,0-1-1,0 1 1,0-1-1,1 2 1,-1-1-1,1 0 0,-1 1 1,1 0-1,1 0 1,-1 0-1,0 0 1,1 1-1,0-1 1,0 1-1,0 0 1,1 0-1,0 0 1,0 0-1,0 0 1,0 0-1,1 1 1,0-1-1,0 1 0,0-1 1,1 1-1,0 8 1,0-12-9,0 0 1,1 1 0,-1-1-1,1 0 1,0 1-1,-1-1 1,1 0-1,0 0 1,0 0-1,1 0 1,-1 0-1,0 0 1,1 0 0,-1 0-1,1 0 1,0-1-1,-1 1 1,1-1-1,0 1 1,0-1-1,0 0 1,0 1 0,0-1-1,0 0 1,0 0-1,1-1 1,-1 1-1,0 0 1,0-1-1,1 1 1,-1-1-1,4 0 1,13 2-190,1 0 0,-1-2-1,24-1 1,-11-1 5,-16 3 137,0-2 1,1 0-1,-1-1 0,0-1 0,0 0 1,0-2-1,-1 1 0,1-2 0,-1 0 0,0-1 1,-1 0-1,0-1 0,0-1 0,0 0 0,-1-1 1,-1 0-1,0-1 0,0-1 0,-1 0 1,0 0-1,11-19 0,24-49 895,-45 78 133,0 20-658,1 1-1,0-1 0,2 0 0,0 0 0,1 0 0,0 0 0,13 25 0,-1-9-274,1 0 0,36 48 0,-31-51-646,53 56 0,-64-75-221,1-1 0,0 0 0,0-1 0,1 0 0,1-1 0,29 13 0,8-5-4982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0:51.754"/>
    </inkml:context>
    <inkml:brush xml:id="br0">
      <inkml:brushProperty name="width" value="0.035" units="cm"/>
      <inkml:brushProperty name="height" value="0.035" units="cm"/>
      <inkml:brushProperty name="color" value="#E71224"/>
    </inkml:brush>
  </inkml:definitions>
  <inkml:trace contextRef="#ctx0" brushRef="#br0">607 2706 7892,'12'0'733,"66"0"1757,-42-1-2450,0-1 0,67-15-1,206-70 443,-259 69-454,-2-3-1,0-2 1,-1-1-1,46-34 0,-50 26-22,-2-2-1,-1-1 1,-2-3-1,-2 0 1,-1-3-1,-2-1 1,39-65-1,-16 8 213,-4-3-1,54-152 1,-99 236-188,98-282 301,-90 245-283,-2 0 0,-3-1 0,6-90 0,-15 124-34,-1-158 31,-2 160-46,0-1 0,-2 0 0,0 1 0,-1-1 0,-1 1 0,-14-30 0,1 14 48,-2 0 0,-2 2 0,-1 0 0,-1 2 1,-2 0-1,-1 2 0,-1 2 0,-43-33 0,11 16-1,-1 3 0,-3 2 0,-111-50 0,139 74 24,-1 2 1,-1 2-1,-79-15 1,57 18 17,-117 0 1,167 8-90,0 2 0,-1-1 0,1 1 1,0 1-1,0 0 0,-1 1 0,1 0 0,1 0 0,-1 1 0,1 1 0,-1 0 0,1 0 0,-15 11 0,-24 21 6,3 1-1,0 2 1,-64 76-1,-100 155 240,156-195-171,5 2 0,2 2 0,4 1 0,4 3 0,4 1 0,3 2 0,4 1 0,4 1 0,3 1 0,-8 103 0,22-111 100,3 0 1,8 85-1,0-124-69,2-1 0,1 0-1,3 0 1,1 0 0,28 67 0,-16-60-55,2-1 0,3-1-1,1-1 1,2-1 0,3-2 0,1-2 0,61 57 0,-64-69-34,1-3 0,1 0 0,1-2 1,1-2-1,1-1 0,1-2 0,1-2 0,0-1 0,1-2 1,51 10-1,-18-13-85,1-3-1,119-2 1,-133-7-363,0-3 0,91-16 0,-109 11-97,1-2 0,-2-3 1,0 0-1,49-26 0,68-52-2118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1:36.077"/>
    </inkml:context>
    <inkml:brush xml:id="br0">
      <inkml:brushProperty name="width" value="0.035" units="cm"/>
      <inkml:brushProperty name="height" value="0.035" units="cm"/>
    </inkml:brush>
  </inkml:definitions>
  <inkml:trace contextRef="#ctx0" brushRef="#br0">275 99 9444,'0'0'3767,"-42"25"-3065,-130 81-288,167-103-402,0 1 1,-1-1 0,2 1 0,-1 1 0,0-1 0,1 1 0,-1 0 0,1 0 0,1 0 0,-1 0 0,-2 6 0,5-7-19,0-1 1,0 0-1,0 0 1,1 1 0,0-1-1,-1 1 1,1-1 0,0 0-1,1 1 1,-1-1 0,2 6-1,0 12-234,10-102-1571,-9 39 2475,8-47 0,-9 76-366,1 1 0,0-1-1,1 1 1,0 0-1,1 0 1,0 1 0,1-1-1,9-12 1,-13 22-195,-1 0-1,1 0 1,0 1 0,0-1-1,0 0 1,0 1 0,0 0-1,0-1 1,0 1 0,0 0-1,0 0 1,1 0 0,-1 0-1,0 1 1,1-1 0,-1 1-1,0-1 1,1 1 0,-1 0-1,1 0 1,-1 0 0,1 0 0,2 1-1,5 1-55,0 0-1,1 1 1,-1 0 0,11 5-1,21 10 87,-1 3-1,-1 1 0,51 36 1,39 47-3312,-95-76 156,-2-12-1411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16.978"/>
    </inkml:context>
    <inkml:brush xml:id="br0">
      <inkml:brushProperty name="width" value="0.035" units="cm"/>
      <inkml:brushProperty name="height" value="0.035" units="cm"/>
    </inkml:brush>
  </inkml:definitions>
  <inkml:trace contextRef="#ctx0" brushRef="#br0">1491 59 3810,'0'0'5973,"-25"-8"-5514,-75-27 29,90 32-362,0 0 0,0 0-1,0 1 1,0 0 0,0 0 0,-1 2-1,1-1 1,-19 2 0,-3 1-57,15-2-50,-81-2 63,0 6 1,-162 25 0,-48 46-42,268-62-30,-1 3-1,2 1 0,0 1 1,1 2-1,-49 35 1,74-44-4,1 0 1,0 0-1,0 2 1,1-1-1,1 1 1,0 1 0,1-1-1,0 2 1,1-1-1,1 1 1,0 1-1,1-1 1,1 1 0,-5 21-1,4-4 43,1 1 0,1 0 0,2 1 0,1-1 0,9 68 0,-5-85-21,1 0-1,1 0 1,0-1-1,2 1 1,0-1-1,0-1 1,2 1-1,0-2 1,1 1-1,0-1 1,1 0-1,14 13 1,6 5 13,2-2 0,1-1 0,59 38 0,-35-32-40,1-2-1,2-3 0,1-3 1,1-3-1,1-2 1,0-3-1,2-3 1,0-3-1,1-3 1,111 3-1,-76-11 70,0-4 1,-1-5-1,173-33 1,-208 26-2,0-3 0,-2-3 0,98-43 0,-141 53-37,-2-2-1,1 0 0,-2-1 0,0 0 0,0-2 1,17-18-1,-25 21 23,0 0 1,0-1-1,-1-1 1,-1 1 0,0-1-1,-1 0 1,0-1-1,-1 0 1,7-27-1,-7 6 78,-1-1 0,-2 0 0,-1 0 0,-6-68 0,2 89-77,-1-1 1,-1 1-1,-1 0 1,0 0-1,-1 0 0,0 0 1,-1 1-1,-1 0 1,-1 1-1,0 0 1,-1 0-1,0 1 1,-1 0-1,-20-18 1,2 5 74,-1 1 0,0 1 0,-2 2 0,-1 2-1,-46-23 1,38 24-154,-1 2-1,-1 2 0,0 2 0,-1 2 0,-50-7 0,52 13-2137,-52 1-1,76 4-1562</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19.207"/>
    </inkml:context>
    <inkml:brush xml:id="br0">
      <inkml:brushProperty name="width" value="0.035" units="cm"/>
      <inkml:brushProperty name="height" value="0.035" units="cm"/>
    </inkml:brush>
  </inkml:definitions>
  <inkml:trace contextRef="#ctx0" brushRef="#br0">12237 5137 8324,'0'0'2366,"55"13"-1715,182 40-168,-218-49-398,0 0 0,1-1 0,-1-1 0,1 0 0,0-2 0,-1 0 1,1-1-1,38-8 0,-52 8-56,25-7 84,-2 0 0,1-2 1,-1-1-1,-1-2 0,0-1 0,-1 0 0,0-2 1,-1-2-1,-1 0 0,-1-1 0,0-2 0,25-29 1,-30 30 19,-1-1 1,-1-1 0,0 0-1,-2-1 1,-1-1 0,-1-1-1,-1 0 1,-1 0-1,-2-1 1,0 0 0,-1-1-1,-2 0 1,-1 0 0,2-28-1,-5-439 1707,-3 262-1681,-1 211-143,0 1 0,0 0 0,-2 0 1,-1 1-1,0-1 0,-1 1 1,-13-26-1,-72-126 104,63 124-114,0-4 46,-3 1 1,-2 1-1,-3 2 1,-1 2-1,-84-80 1,-183-170 1233,184 173-908,-144-131-59,-436-323 0,307 302-315,-73-55-19,250 171-47,-366-204-1,-66 34-133,444 238 127,-267-79 0,325 131-16,-1 6-1,-1 7 0,-168-6 0,-454 16 142,554 16-54,90 3-122,0 5 0,-218 45 0,-233 104-200,389-97 258,-716 248-282,657-215 257,-439 185-2,606-238 69,1 2 1,-85 64-1,-132 121-101,239-182 90,19-11 19,1 1-1,1 3 1,2 1-1,-55 85 1,80-112 10,-14 18 4,-1-1-1,-2-1 0,-1-1 1,-52 41-1,-136 83 35,84-64-36,69-45 26,-94 71 31,46-36-26,69-51-41,-50 43-1,52-35-4,-3 1 17,-44 52 1,36-37 31,-2-1 1,-115 84 0,-4 4 39,7-9-140,119-96 61,0 1 0,2 2 0,2 2 0,2 1 0,-36 46 0,-96 121 118,-7 6 92,157-183-196,1 1 0,1 0 1,2 2-1,1 0 0,-14 40 1,24-61-17,0-1 0,0 0-1,-1 0 1,0-1 0,-1 1 0,0-2 0,0 1 0,-1-1 0,0 0 0,0-1 0,-19 12-1,27-19-170,1-5-1483,0 0 1183,1 0 0,0-1-1,0 1 1,0 0 0,0 0-1,1 0 1,0 1 0,0-1-1,0 0 1,0 1 0,1-1-1,0 1 1,0 0 0,0 0-1,7-8 1,2-1-1237,6-15-3160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20.383"/>
    </inkml:context>
    <inkml:brush xml:id="br0">
      <inkml:brushProperty name="width" value="0.035" units="cm"/>
      <inkml:brushProperty name="height" value="0.035" units="cm"/>
    </inkml:brush>
  </inkml:definitions>
  <inkml:trace contextRef="#ctx0" brushRef="#br0">1069 18 4018,'0'0'4693,"-6"0"-4112,-6-1-398,-1 1 0,1 1-1,0-1 1,0 2-1,-1 0 1,1 0 0,-23 9-1,7 0 170,0 2 0,-31 20-1,12-6 82,2 3 1,1 1-1,-60 56 0,85-68-282,1 0-1,1 1 0,0 1 1,2 0-1,1 1 0,0 1 0,1 0 1,2 1-1,-11 31 0,12-18 2,2 1 0,2 0-1,2 0 1,1 0 0,1 0 0,3 1-1,5 39 1,-4-65-120,1 1 1,1 0-1,0-1 0,1 0 0,0 0 1,1 0-1,1 0 0,0-1 1,0 0-1,1-1 0,1 0 0,0 0 1,0-1-1,1 0 0,0 0 1,18 11-1,2 1-43,0-1 1,2-2-1,0-1 1,2-1-1,40 13 1,-33-16 19,2-2 0,-1-1 0,2-3 0,49 3 1,178-4 435,-215-11-355,0-1 0,0-4 0,-1-1 0,-1-4 0,0-1 0,-1-3 0,0-2 0,88-48 1,-122 58-62,-1-1 1,0-1-1,-1 0 0,-1-1 1,0-1-1,0 0 1,-2-1-1,20-25 1,-26 28-9,0-1 0,0 0-1,-2-1 1,1 0 0,-2 0 0,0 0 0,-1 0 0,0-1-1,-1 0 1,0 0 0,-2 0 0,1-23 0,-2 14 1,-1-1 1,-7-45-1,5 58-18,0 0 0,-1 1 0,-1 0 0,1 0 0,-2 0 0,0 0 0,-12-17 0,-1 1-5,-2 0 0,0 2 1,-1 1-1,-2 1 1,0 0-1,-2 2 1,0 1-1,-1 1 1,-1 2-1,-1 0 1,0 2-1,-1 1 1,0 2-1,-65-18 1,9 12 2,-1 3 0,-1 5 0,-152 0 0,-158 30 172,310-10-112,1 5 0,-129 39 0,196-48-78,1 1 0,0 1 0,0 1 1,1 1-1,0 0 0,1 2 0,0 0 1,-24 22-1,30-23 1,0 1 0,0 1 0,1 0 0,1 1 1,0-1-1,1 2 0,0-1 0,1 1 0,1 0 0,1 1 0,-5 18 1,4-8-7,2 0 1,0 0 0,1 50 0,3-63 11,1 0-1,0-1 0,1 1 1,0 0-1,1-1 0,1 0 1,0 0-1,0 0 0,1 0 0,8 13 1,3-4 2,0-1 1,1 0-1,0-2 0,2 0 1,0-1-1,1 0 0,29 16 1,-1-3-33,1-3-1,71 29 1,-16-17 49,1-6-1,2-3 1,0-6 0,2-4-1,1-5 1,0-5 0,165-6-1,-214-9 47,1-2-1,-2-3 0,1-3 1,-1-3-1,-1-1 0,-1-4 1,-1-2-1,-1-3 0,-1-2 0,54-36 1,-86 48-19,-1 0 1,0-1 0,-2-1-1,0-1 1,-1-1 0,-1-1-1,22-31 1,-29 34-2,-1 0 0,0 0 0,-1-1 1,-1-1-1,-1 1 0,-1-1 0,-1-1 0,0 1 0,-2-1 1,2-22-1,-3 11 47,-2-1 0,-4-48 0,2 68-67,0 0-1,-1 0 0,-1 1 1,0 0-1,0-1 0,-2 1 1,1 1-1,-1-1 0,-9-11 1,-5-3-3,-1 1 0,-2 1 0,0 1 0,-1 1 0,-1 1 0,-2 1 0,0 1 0,0 1 0,-2 2 0,0 1 0,-34-12 0,-3 3-63,0 2 0,-1 4 0,-1 3 0,-87-9 0,29 12-822,0 5-1,0 5 1,0 6 0,-242 40-1,152 0-2608</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24.834"/>
    </inkml:context>
    <inkml:brush xml:id="br0">
      <inkml:brushProperty name="width" value="0.035" units="cm"/>
      <inkml:brushProperty name="height" value="0.035" units="cm"/>
    </inkml:brush>
  </inkml:definitions>
  <inkml:trace contextRef="#ctx0" brushRef="#br0">51 1 9156,'0'0'3650,"-50"200"-3746,50-116 576,0-5 96,45-6-576,5-11 64,1-14-96,-6-12 32,-6-10-176,-10-12-1072,-13-14-1346,-10 0-2896</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25.207"/>
    </inkml:context>
    <inkml:brush xml:id="br0">
      <inkml:brushProperty name="width" value="0.035" units="cm"/>
      <inkml:brushProperty name="height" value="0.035" units="cm"/>
    </inkml:brush>
  </inkml:definitions>
  <inkml:trace contextRef="#ctx0" brushRef="#br0">418 0 11509,'0'0'2073,"-49"29"-1358,-158 97 48,190-115-646,0 0 1,0 1-1,1 1 0,1 0 0,0 1 1,-17 21-1,28-28-79,0 0-1,0 0 1,0 0 0,1 1 0,0-1 0,1 1 0,0-1-1,0 1 1,0 0 0,1 0 0,0 0 0,1 0-1,0 9 1,0-13-38,1 0 0,-1 0 0,1 0 0,0-1 1,0 1-1,0 0 0,1-1 0,-1 1 0,1-1 0,0 1 0,0-1 0,0 0 0,0 1 0,1-1 0,-1-1 0,1 1 0,0 0 0,0 0 1,0-1-1,0 0 0,0 0 0,1 0 0,-1 0 0,1 0 0,-1 0 0,1-1 0,5 2 0,11 3-14,0-1 1,1 0-1,40 3 0,286-2 211,-334-6-202,34-2-351,1-1 0,47-10 0,-81 11-57,0-2-1,0 1 0,0-1 1,-1-1-1,1-1 0,-1 0 0,-1 0 1,1-1-1,-1-1 0,0 0 1,11-11-1,-20 16-5,1-1 0,-1 1-1,-1-1 1,1 0 0,0 0 0,-1 0 0,0 0 0,3-8-1,0-32-5316</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25.549"/>
    </inkml:context>
    <inkml:brush xml:id="br0">
      <inkml:brushProperty name="width" value="0.035" units="cm"/>
      <inkml:brushProperty name="height" value="0.035" units="cm"/>
    </inkml:brush>
  </inkml:definitions>
  <inkml:trace contextRef="#ctx0" brushRef="#br0">0 96 5763,'0'0'7000,"3"20"-6496,-3-19-497,1 8 46,0 0 0,0-1 0,0 1 0,2-1 0,-1 0 0,1 1 0,0-1 0,0-1 0,1 1 0,0 0 0,1-1 0,-1 0 0,1 0 0,1 0 0,0 0 0,-1-1 0,2 0 0,6 5 0,8 2-30,1-1-1,0-1 1,1-1-1,0-1 1,1 0-1,0-2 1,0-1-1,0-1 1,1-1-1,0-2 1,0 0-1,0-1 1,44-5-1,-59 3-80,0-1 1,0 0-1,0-1 0,-1 0 0,1 0 1,-1-1-1,0 0 0,0 0 1,0-1-1,0-1 0,-1 1 0,0-1 1,0-1-1,-1 0 0,1 0 0,-1 0 1,-1-1-1,0 0 0,0 0 1,0 0-1,-1-1 0,0 0 0,-1 0 1,0 0-1,-1-1 0,1 1 0,-2-1 1,1 0-1,-2 0 0,1 0 1,-1 0-1,-1-18 0,1 8 118,0 10-13,-1 0-1,0 1 0,-1-1 0,-2-11 0,3 19 58,0 1-1,0-1 1,-1 1 0,1-1-1,-1 1 1,1-1 0,-1 1-1,0 0 1,0-1-1,1 1 1,-1 0 0,0 0-1,0-1 1,0 1 0,0 0-1,0 0 1,-1 0 0,1 0-1,0 0 1,0 1 0,-1-1-1,1 0 1,0 0-1,-1 1 1,1-1 0,-1 1-1,1 0 1,-1-1 0,1 1-1,-1 0 1,1 0 0,-2 0-1,1 15 604,1 12-650,1-15-19,0 0 0,0 0 0,1 1 0,3 11 0,-3-20-39,0 0 0,0 0-1,1 0 1,-1 0-1,1 0 1,0-1 0,0 1-1,0-1 1,1 0 0,-1 1-1,1-1 1,0 0 0,0-1-1,0 1 1,0 0 0,5 2-1,1 1-288,0-1-1,1 0 0,0-1 1,0 1-1,0-2 1,1 0-1,-1 0 1,1-1-1,-1 0 0,1-1 1,0 0-1,17-1 1,-25 0-11,0 0 0,0 0 1,0 0-1,1-1 0,-1 0 1,0 1-1,0-1 0,0 0 1,0 0-1,-1-1 0,1 1 1,4-3-1,-2-1-665,-1 0-1,0 0 0,0 0 1,-1-1-1,1 1 1,3-10-1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25.943"/>
    </inkml:context>
    <inkml:brush xml:id="br0">
      <inkml:brushProperty name="width" value="0.035" units="cm"/>
      <inkml:brushProperty name="height" value="0.035" units="cm"/>
    </inkml:brush>
  </inkml:definitions>
  <inkml:trace contextRef="#ctx0" brushRef="#br0">6 0 10421,'0'0'2422,"-1"29"-2158,-3 92-66,4-115-195,0-1 0,0 1 1,0-1-1,1 1 0,-1-1 1,1 1-1,1-1 0,-1 0 0,1 0 1,0 0-1,0 0 0,0 0 1,1 0-1,0 0 0,0 0 1,0-1-1,0 0 0,8 8 1,-1-5-17,0 0 1,0-1 0,0 0-1,1-1 1,0 0 0,15 5 0,-10-4-13,23 7-13,1-2 1,46 7 0,-47-11 390,-1 1 0,58 21 0,-89-26-192,0 1 0,1-1 0,-1 1 0,0 0 0,-1 1 0,1-1 0,-1 1 0,0 1 0,7 7 0,-10-10-95,-1 0 0,0 0-1,0 1 1,0-1 0,-1 0 0,1 1-1,-1 0 1,0-1 0,0 1-1,0 0 1,0 0 0,-1-1 0,1 1-1,-1 0 1,0 0 0,0 0 0,-1 0-1,1-1 1,-1 1 0,-1 7 0,0-8-44,1 0 0,-1 0 0,1 0 1,-1 0-1,0 0 0,0 0 1,-1 0-1,1-1 0,0 1 1,-1-1-1,0 0 0,1 0 1,-1 0-1,0 0 0,0 0 0,0 0 1,0-1-1,-1 1 0,-3 0 1,-10 4-30,0-1 1,-26 4-1,33-7 21,-44 5-1500,0-2 0,-71-2 0,61-3-2759</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26.285"/>
    </inkml:context>
    <inkml:brush xml:id="br0">
      <inkml:brushProperty name="width" value="0.035" units="cm"/>
      <inkml:brushProperty name="height" value="0.035" units="cm"/>
    </inkml:brush>
  </inkml:definitions>
  <inkml:trace contextRef="#ctx0" brushRef="#br0">283 264 9428,'0'0'3357,"41"-18"-2861,127-60-328,-157 74-151,0-2 0,-1 1 0,0-1 1,0-1-1,-1 0 0,13-12 0,-20 16 0,0 1-1,0-1 1,0 0-1,0-1 1,-1 1-1,0 0 1,1 0-1,-1 0 1,0-1-1,-1 1 1,1-1-1,0 1 1,-1-1-1,0 1 1,0-7-1,0 8 11,0 1 0,0-1 1,-1 0-1,1 0 0,0 0 0,-1 0 1,0 1-1,1-1 0,-1 0 0,0 0 1,0 1-1,0-1 0,0 1 0,0-1 1,0 0-1,0 1 0,0 0 0,-1-1 0,1 1 1,-1 0-1,1 0 0,-1 0 0,1 0 1,-1 0-1,0 0 0,1 0 0,-1 0 1,-2 0-1,-5-1 99,-1-1 0,1 1 0,0 1 0,-14-1 0,16 2-68,-28-3 262,-1 2 0,0 2 0,0 1 0,0 1 0,0 2 0,-52 15 0,75-16-271,1 1 0,-1 0 1,1 1-1,0 0 0,1 1 0,0 0 0,0 1 0,0 0 0,-9 11 1,13-12-19,1 0 1,0 1 0,1 0 0,-1 0 0,2 0 0,-1 0 0,1 1-1,0 0 1,1 0 0,0 0 0,1 0 0,0 1 0,-2 18-1,3-24-27,0 0-1,0 0 0,1 1 1,0-1-1,0 0 0,0 0 0,0 0 1,0 1-1,1-1 0,0 0 1,0 0-1,0 0 0,0 0 0,1 0 1,0 0-1,0 0 0,0-1 1,0 1-1,0-1 0,1 1 0,-1-1 1,1 0-1,0 0 0,0 0 1,6 5-1,7 0-7,0 1-1,0-2 1,1 0 0,0-1 0,0-1 0,0-1-1,35 5 1,139 3-15,-180-12 18,100 3-345,1-4-1,163-25 0,-63-18-4042,-160 26 502</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26.674"/>
    </inkml:context>
    <inkml:brush xml:id="br0">
      <inkml:brushProperty name="width" value="0.035" units="cm"/>
      <inkml:brushProperty name="height" value="0.035" units="cm"/>
    </inkml:brush>
  </inkml:definitions>
  <inkml:trace contextRef="#ctx0" brushRef="#br0">1 879 13206,'0'0'1409,"87"-9"-620,156-17-259,274-66 0,797-242 563,-283 70-442,-1008 258-639,177-44 110,271-33 0,-460 83-684,-11 0 473,0 0 0,0 0 1,1 0-1,-1 0 1,0 0-1,1 0 0,-1 1 1,0-1-1,1 0 1,-1 0-1,0 0 0,0-1 1,1 1-1,-1 0 1,0 0-1,1 0 1,-1 0-1,0 0 0,0 0 1,1 0-1,-1 0 1,0-1-1,0 1 0,1 0 1,-1 0-1,0 0 1,0 0-1,0-1 0,1 1 1,-1 0-1,0 0 1,0-1-1,0 1 0,1 0 1,-1 0-1,0-1 1,0 1-1,0 0 0,0 0 1,0-1-1,0 1 1,0 0-1,0-1 0,0 1 1,0 0-1,0-1 1,0 1-1,0 0 0,0 0 1,0-1-1,0 1 1,0-1-1,0-4-3929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0:52.483"/>
    </inkml:context>
    <inkml:brush xml:id="br0">
      <inkml:brushProperty name="width" value="0.035" units="cm"/>
      <inkml:brushProperty name="height" value="0.035" units="cm"/>
      <inkml:brushProperty name="color" value="#E71224"/>
    </inkml:brush>
  </inkml:definitions>
  <inkml:trace contextRef="#ctx0" brushRef="#br0">0 1866 3906,'3'10'368,"-1"1"1,2 0-1,0-1 1,0 0-1,1 0 1,8 12-1,41 51 141,-38-53-196,37 44 915,80 75 0,-92-102-789,0-2 0,3-2 1,52 30-1,-67-47-263,1-2 0,0-1 1,2-1-1,-1-2 0,1-1 1,64 10-1,-4-10 95,114-3 1,-124-9-271,-1-3 1,0-4-1,-1-3 1,0-4-1,-1-3 1,130-52-1,-146 44-9,-3-2 0,94-63 0,-71 34 20,81-75 0,-112 86 18,-2-3-1,-3-1 0,-2-3 0,-3-2 0,-2-1 1,-2-2-1,54-120 0,-63 110-33,-4-1 0,-2-1-1,-3-1 1,-4-1 0,-3-1 0,-3 0 0,0-93 0,-10 133-30,-2 0 1,0 1 0,-14-60 0,10 72 6,0 0 1,-2 0-1,-1 0 0,-1 1 0,0 1 0,-21-31 0,11 24 20,-2 2-1,0 0 0,-2 1 1,0 1-1,-2 1 1,0 2-1,-2 0 0,0 2 1,-57-27-1,18 16 77,0 3-1,-2 3 0,-108-22 1,63 26 69,-1 4-1,-230 2 1,293 13-54,1 3 0,0 2 0,0 2 0,0 3 1,-70 22-1,57-9 34,1 2 1,1 3 0,1 3 0,2 3 0,1 2-1,2 2 1,2 3 0,-83 81 0,101-84-196,0 1 0,3 3 0,1 0-1,3 2 1,1 1 0,2 1 0,3 1 0,1 2 0,2 0 0,3 1 0,-19 88 0,12 107-3194,21-197 1833,-8 79-5147</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27.418"/>
    </inkml:context>
    <inkml:brush xml:id="br0">
      <inkml:brushProperty name="width" value="0.035" units="cm"/>
      <inkml:brushProperty name="height" value="0.035" units="cm"/>
    </inkml:brush>
  </inkml:definitions>
  <inkml:trace contextRef="#ctx0" brushRef="#br0">13 85 13078,'0'0'4271,"-3"-1"-4060,-7-4-25,31 3 27,-6 1-193,36-3 100,464-45-269,-510 48 33,-4 2-11,-1-1 0,1 0-1,0 0 1,-1 0-1,1 0 1,0 0-1,0 0 1,-1 0 0,1 0-1,-1 0 1,1 0-1,0-1 1,-1 1-1,1 0 1,0 0 0,-1 0-1,1-1 1,-1 1-1,1 0 1,0-1-1,-1 1 1,1-1 0,-1 1-1,1-1 1,-1 1-1,1-1 1,-1 1-1,0-1 1,1 1 0,-1-1-1,0 1 1,1-1-1,-1 0 1,0 1-1,0-1 1,1 0 0,-1 1-1,0-1 1,0 0-1,0 1 1,0-1-1,0-1 1,0-4-3680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27.790"/>
    </inkml:context>
    <inkml:brush xml:id="br0">
      <inkml:brushProperty name="width" value="0.035" units="cm"/>
      <inkml:brushProperty name="height" value="0.035" units="cm"/>
    </inkml:brush>
  </inkml:definitions>
  <inkml:trace contextRef="#ctx0" brushRef="#br0">6 40 3682,'0'0'9391,"-1"-7"-8676,-4-26 504,12 34-982,11 2-133,1 0-1,-1 1 0,0 1 0,0 1 0,33 16 1,86 53 498,-106-56-443,114 72 485,-127-78-561,0 2 0,-1 0-1,0 0 1,-1 2 0,17 22-1,-29-33-79,0 1-1,0 0 1,-1 0-1,0 0 0,0 0 1,0 1-1,1 7 0,-3-12-7,-1 0-1,1 0 0,-1 0 0,1 0 0,-1 0 0,0 0 0,0 0 1,0 0-1,-1 0 0,1 0 0,-1 0 0,0 0 0,1 0 0,-1 0 1,-1 0-1,1-1 0,0 1 0,-1 0 0,1-1 0,-4 5 0,-4 0-61,0-1-1,-1 0 0,1 0 1,-1-1-1,0 0 0,-1-1 0,1 0 1,-22 4-1,-96 16-2049,56-17-618,23-6-1525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28.490"/>
    </inkml:context>
    <inkml:brush xml:id="br0">
      <inkml:brushProperty name="width" value="0.035" units="cm"/>
      <inkml:brushProperty name="height" value="0.035" units="cm"/>
    </inkml:brush>
  </inkml:definitions>
  <inkml:trace contextRef="#ctx0" brushRef="#br0">2 45 5234,'0'0'5523,"0"-7"-4499,0-23-10,0 22 3724,0 20-4874,0-9 141,-1 23 122,1 1 0,1-1 0,1 0 0,1 0 1,2 0-1,1 0 0,12 34 0,-10-38-56,-6-16-80,0 0 0,0 1 0,0-2 0,1 1-1,0 0 1,0 0 0,0-1 0,1 0 0,-1 1 0,1-1-1,1-1 1,8 9 0,-10-13-707,-1-16-8039</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28.880"/>
    </inkml:context>
    <inkml:brush xml:id="br0">
      <inkml:brushProperty name="width" value="0.035" units="cm"/>
      <inkml:brushProperty name="height" value="0.035" units="cm"/>
    </inkml:brush>
  </inkml:definitions>
  <inkml:trace contextRef="#ctx0" brushRef="#br0">1 52 3682,'0'0'8179,"118"-43"-7842,-34 38 271,-11 2 32,-5 3-416,-29 0-144,-16 0-80,-17 0-448,-6 22-897,0 18 65,-57 10-1505,-16 7-2786</inkml:trace>
  <inkml:trace contextRef="#ctx0" brushRef="#br0" timeOffset="1">108 502 5859,'0'0'5346,"287"73"-4177,-169-73-449,11-25-464,-5-4-64,-11-1-16,-29-1-176,-28 2-384,-27-2-1121,-24 1-1168,-5-1-1505</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29.312"/>
    </inkml:context>
    <inkml:brush xml:id="br0">
      <inkml:brushProperty name="width" value="0.035" units="cm"/>
      <inkml:brushProperty name="height" value="0.035" units="cm"/>
    </inkml:brush>
  </inkml:definitions>
  <inkml:trace contextRef="#ctx0" brushRef="#br0">91 131 6547,'0'0'6077,"-1"7"-5842,1 4-103,-1-1 0,1 0-1,1 1 1,0-1-1,1 0 1,0 0 0,0 0-1,1 0 1,4 10 0,9 17 318,22 37 1,4 10-196,-14-23-145,-13-31-88,-2 1 0,14 46 0,-23-62-544,-6-29 160,-12-31-253,-5 14 258,-1 1 0,-33-37 1,-13-21 324,51 68 99,1-1 0,1-1 0,1-1 0,2 0 0,0 0 0,1-1 0,1 0-1,2 0 1,0-1 0,1 0 0,2 0 0,-1-32 0,4 55-16,0-1 0,-1 1 0,1 0 0,1-1 0,-1 1 0,0-1 0,1 1 0,-1 0 0,1-1 0,-1 1 0,1 0 0,0 0 0,0 0 0,2-4 1,-1 5-35,0 0 1,0-1-1,0 1 1,0 1-1,0-1 1,0 0-1,1 0 1,-1 1-1,0-1 1,0 1-1,1 0 1,-1 0-1,0 0 1,0 0-1,4 0 1,3 0 12,-1 0 0,1 1 0,0 0 0,-1 0 0,1 1-1,-1 0 1,0 1 0,0 0 0,0 0 0,9 5 0,-12-5-1,-1 0 0,1 0 0,-1 1 0,0-1 0,-1 1-1,1 0 1,0 0 0,-1 0 0,0 1 0,0-1 0,0 1 0,-1-1-1,0 1 1,0 0 0,0 0 0,0 0 0,-1 0 0,2 7 0,-2-4-4,0 0 0,0 1 1,0-1-1,-1 0 0,0 1 1,-1-1-1,1 1 1,-4 9-1,3-14-20,0 1 1,-1-1-1,0 0 1,0 0-1,0 0 0,0 0 1,0 0-1,-1 0 1,0 0-1,0-1 0,0 0 1,0 1-1,0-1 1,-1 0-1,0-1 0,-4 4 1,-69 31-1212,87-43-3178,46-18-124</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29.733"/>
    </inkml:context>
    <inkml:brush xml:id="br0">
      <inkml:brushProperty name="width" value="0.035" units="cm"/>
      <inkml:brushProperty name="height" value="0.035" units="cm"/>
    </inkml:brush>
  </inkml:definitions>
  <inkml:trace contextRef="#ctx0" brushRef="#br0">477 0 9444,'0'0'1516,"-55"8"-551,-173 29 9,215-35-887,0 1-1,0 1 1,1 0-1,-1 1 0,1 0 1,-14 9-1,19-9-34,1 0 0,0 0-1,0 1 1,0 0 0,1 0-1,-6 9 1,7-10-32,-2 4-8,0 0-1,1 1 1,1-1-1,0 1 1,0 0-1,1 0 1,-3 13-1,5-18-18,0 0-1,1 0 0,-1 0 0,1 0 1,0 0-1,0 0 0,1 0 0,1 6 0,-2-9 3,1-1 0,0 1-1,-1 0 1,1 0 0,0 0-1,0 0 1,0-1-1,0 1 1,0-1 0,1 1-1,-1-1 1,0 1 0,1-1-1,-1 1 1,1-1 0,0 0-1,-1 0 1,1 0-1,0 0 1,2 1 0,7 1-71,-1 0 0,1 0 0,-1-1 0,1-1-1,0 1 1,0-2 0,0 0 0,0 0 0,-1-1 0,1 0 0,0-1 0,0 0 0,-1-1 0,1 0 0,-1 0 0,0-1 0,0-1 0,0 0 0,-1 0 0,0-1 0,0 0 0,0 0 0,-1-1 0,1 0 0,12-16 0,-10 7 40,0 0 1,-1-1-1,-1 0 1,-1-1-1,0 0 1,-1 0-1,-1-1 1,-1 1 0,5-33-1,-10 48 137,0 7-48,0-1-1,-1 0 1,1 1-1,0-1 1,1 0-1,-1 1 1,0-1-1,1 0 1,0 1 0,0-1-1,0 0 1,0 0-1,1 0 1,-1 0-1,2 3 1,2 2 129,1 0 1,-1-1-1,1 0 0,1 0 1,9 9-1,-1-4 44,0-1 0,1 0-1,0-1 1,1 0 0,25 10 0,-24-14-616,0 0 0,1-1 0,-1-1 1,1-1-1,0 0 0,0-1 0,1-2 0,31-2 1,11-9-3306</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30.121"/>
    </inkml:context>
    <inkml:brush xml:id="br0">
      <inkml:brushProperty name="width" value="0.035" units="cm"/>
      <inkml:brushProperty name="height" value="0.035" units="cm"/>
    </inkml:brush>
  </inkml:definitions>
  <inkml:trace contextRef="#ctx0" brushRef="#br0">375 0 9172,'0'0'1630,"6"34"-768,-1-3-561,-2-11-101,0-1 1,1 0-1,1 1 1,1-2-1,0 1 0,2-1 1,0 0-1,1 0 1,13 19-1,150 173 1594,-154-189-1694,-8-14-121,-48-26 19,-1 3 1,0 0-1,-1 3 0,0 1 0,-1 3 1,0 1-1,-1 1 0,0 3 1,0 1-1,-73 6 0,107-3 88,1 1-1,-1 1 1,0 0-1,1 0 1,-1 0 0,1 1-1,0 0 1,0 0-1,0 1 1,0 0-1,0 0 1,1 1-1,-8 7 1,11-9-61,0 0 0,0 0 0,0 0 0,0 1 0,1 0 0,0-1 0,0 1 0,0 0 0,0 0 0,1 0 0,-1 0 0,1 1 0,0-1 0,0 0 0,0 0 0,1 1 0,0-1 0,0 0 0,0 1-1,0-1 1,1 0 0,-1 1 0,1-1 0,3 8 0,-3-9-27,0 0-1,0-1 0,1 1 1,-1-1-1,1 0 0,-1 0 1,1 1-1,0-1 0,0 0 1,0 0-1,0-1 0,0 1 1,1 0-1,-1-1 0,0 1 1,1-1-1,3 2 0,48 12 8,-39-12 1,45 7-105,0-3-1,1-3 1,80-4 0,-119 0-59,0 0-308,0 0 0,-1-2-1,1 0 1,-1-2 0,1 0-1,-1-2 1,0 0 0,24-11 0,33-29-4195</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30.525"/>
    </inkml:context>
    <inkml:brush xml:id="br0">
      <inkml:brushProperty name="width" value="0.035" units="cm"/>
      <inkml:brushProperty name="height" value="0.035" units="cm"/>
    </inkml:brush>
  </inkml:definitions>
  <inkml:trace contextRef="#ctx0" brushRef="#br0">55 0 8356,'0'0'4799,"10"12"-4097,59 54-5,-40-40-467,0 2 0,30 37 0,-53-56-229,1 0 0,-1 0 0,-1 0 0,1 1 1,-2-1-1,1 1 0,-1 1 0,-1-1 0,0 0 1,0 1-1,-1 0 0,-1-1 0,1 13 0,-2 56-201,0-78 251,0-49 880,0 46-937,-1 0 0,0 0 1,1 0-1,-1 1 0,0-1 0,0 0 1,0 0-1,0 1 0,-1-1 0,1 1 1,0-1-1,-1 1 0,1 0 0,-1-1 1,1 1-1,-1 0 0,0 0 0,1 0 1,-1 0-1,0 0 0,0 0 0,0 1 1,1-1-1,-1 1 0,0-1 0,0 1 1,0 0-1,0-1 0,-3 1 0,-66-4-106,69 4 112,-8-1 6,-9 1 88,0 1 0,0 0 0,-20 4 0,35-4-76,-1 0-1,0 1 1,0-1-1,1 1 1,-1 0-1,1 0 1,0 0-1,-1 1 1,1-1-1,0 1 1,0 0-1,1 1 1,-1-1-1,1 0 1,0 1-1,-6 7 1,8-10-27,1-1-1,-1 1 1,0 0 0,1-1 0,-1 1-1,1 0 1,-1 0 0,1-1-1,-1 1 1,1 0 0,0 0 0,-1 0-1,1-1 1,0 1 0,0 0 0,-1 0-1,1 0 1,0 0 0,0 0-1,0-1 1,0 1 0,0 0 0,0 0-1,1 0 1,-1 0 0,0 0 0,0 0-1,0-1 1,1 1 0,-1 0 0,1 0-1,-1 0 1,0-1 0,1 1-1,-1 0 1,1 0 0,0-1 0,-1 1-1,1-1 1,0 1 0,-1 0 0,1-1-1,0 1 1,-1-1 0,1 0-1,2 2 1,2-1-33,1 0 0,0 0 0,0 0 0,0-1 0,11 0 0,-11 0 66,34 1-526,-1-1 0,1-3 0,-1-1 0,0-2 0,42-11 0,7-19-2991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31.350"/>
    </inkml:context>
    <inkml:brush xml:id="br0">
      <inkml:brushProperty name="width" value="0.035" units="cm"/>
      <inkml:brushProperty name="height" value="0.035" units="cm"/>
    </inkml:brush>
  </inkml:definitions>
  <inkml:trace contextRef="#ctx0" brushRef="#br0">46 397 9893,'0'0'2142,"12"25"-1686,38 82-216,-46-97-219,0 0 1,-1 1-1,0-1 0,0 1 0,-1 0 0,0-1 1,-1 1-1,0 0 0,-2 15 0,1-7 23,-5-20-108,-2-3 44,0-1 0,1 1 0,-1-1 0,1-1 0,0 1 0,0-1 0,1 0 0,-1 0 0,1-1 0,1 0 0,-1 0 0,1 0 0,-5-12 0,1 3 91,1-1 0,1 1 0,1-2 1,0 1-1,-4-26 0,8-58 884,1 100-942,-1 1 0,1-1 0,0 1 0,0 0 0,0-1 1,1 1-1,-1-1 0,0 1 0,0-1 0,0 1 0,0 0 0,0-1 0,0 1 0,1-1 0,-1 1 0,0 0 0,0-1 0,0 1 1,1 0-1,-1-1 0,0 1 0,1 0 0,-1-1 0,0 1 0,1 0 0,-1 0 0,0-1 0,1 1 0,-1 0 0,1 0 0,-1 0 1,0 0-1,1-1 0,-1 1 0,1 0 0,-1 0 0,0 0 0,1 0 0,-1 0 0,1 0 0,-1 0 0,1 0 0,-1 0 0,0 0 1,1 0-1,-1 0 0,1 1 0,-1-1 0,1 0 0,-1 0 0,0 0 0,1 1 0,-1-1 0,0 0 0,1 1 0,22 16-73,-8 5 131,-1 1 0,12 28 0,-16-31-2,0-1 0,1 0 0,1-1-1,16 21 1,-22-33-72,-1-1 0,1 1 0,0-1 0,1 0 0,-1-1 0,1 0-1,0 0 1,0 0 0,0-1 0,0 0 0,1 0 0,-1-1 0,1 0 0,-1 0-1,16 1 1,-4-2-57,-1 0 0,0-2 0,1 0 0,-1-1 0,0-1 0,0 0-1,0-1 1,-1-2 0,31-12 0,-24 6-101,0-1-1,-1-1 1,0-1-1,-2-1 1,0-1-1,22-22 1,-35 30 163,1 0 0,-1 0 0,-1 0 0,0-1 0,0-1 0,-1 1 0,-1-1 0,1 0 0,-2 0-1,1-1 1,-2 1 0,0-1 0,0 0 0,-1 0 0,0 0 0,-1 0 0,0 0 0,-2-16 0,1-33 815,0 61-778,0-1 0,0 1 1,0-1-1,0 0 1,0 1-1,0-1 1,-1 1-1,1-1 0,0 1 1,0-1-1,0 1 1,-1-1-1,1 1 0,0-1 1,-1 1-1,1-1 1,0 1-1,-1-1 1,1 1-1,-1 0 0,1-1 1,0 1-1,-1 0 1,1-1-1,-1 1 1,1 0-1,-1 0 0,1-1 1,-1 1-1,0 0 1,-23 0 614,-21 15-305,37-10-347,1 0 1,0 0 0,0 1-1,0 1 1,0-1 0,1 1-1,0 0 1,1 0 0,-1 1-1,1 0 1,1 0 0,-1 0-1,2 0 1,-1 1 0,1-1-1,0 1 1,1 0 0,0 0-1,0 0 1,0 11 0,2-18-26,0 0 1,0 1 0,1-2 0,-1 1 0,0 0 0,1 0-1,0 0 1,-1 0 0,1 0 0,0 0 0,0 0 0,0-1-1,0 1 1,0 0 0,0-1 0,1 1 0,-1-1 0,0 1-1,1-1 1,-1 0 0,4 2 0,0 0-60,0 0-1,0-1 1,0 0 0,1 0-1,-1 0 1,1-1 0,9 2 0,10-1-273,-1 0 1,43-4 0,-67 2 351,8-1-49,0 0 0,-1-1-1,1 1 1,-1-1 0,1-1 0,-1 1 0,0-1-1,0-1 1,0 1 0,0-1 0,-1 0 0,0-1-1,0 0 1,0 0 0,0 0 0,-1 0 0,1-1 0,-1 0-1,-1 0 1,1-1 0,-1 1 0,0-1 0,-1 0-1,0 0 1,3-8 0,0-1 9,-1-1 0,-1 1 0,-1-1 0,0 0 0,-1 0 0,-1 0 0,0 0 0,-2 0 0,0 0 0,-5-29 0,5 42 107,0 0 1,0 0-1,-1 0 1,0 0-1,0 1 0,0-1 1,0 0-1,0 1 1,0 0-1,-1-1 1,0 1-1,0 0 1,0 0-1,0 0 1,0 1-1,0-1 1,-1 1-1,0 0 0,1 0 1,-1 0-1,0 0 1,0 1-1,0-1 1,-6 0-1,9 2-53,1 0 0,0 0 0,-1 0 0,1 0 0,-1 1 0,1-1 0,-1 0 0,1 1 0,0-1-1,-1 0 1,1 1 0,-1-1 0,1 0 0,0 1 0,0-1 0,-1 0 0,1 1 0,0-1 0,0 1 0,-1-1 0,1 1 0,0-1 0,0 1 0,0-1-1,0 1 1,0-1 0,0 1 0,0-1 0,0 1 0,0-1 0,0 1 0,0-1 0,0 1 0,0-1 0,0 1 0,0-1 0,0 1 0,1 0-1,-2 7 23,0 11-6,-2 7 33,2 1-1,2 32 1,-1-51-54,1 0 0,1 1 0,0-1 1,0 0-1,0 0 0,1 0 0,0 0 0,1 0 1,0-1-1,0 1 0,8 9 0,14 11 99,0-1 0,53 40 0,-42-37-97,41 43 0,-77-72-15,-1 0-1,1 0 1,0 0 0,0 0 0,0 0-1,-1 0 1,1-1 0,0 1-1,0 0 1,0 0 0,1-1-1,-1 1 1,0 0 0,0-1 0,0 1-1,0-1 1,1 0 0,1 1-1,-3-1-11,1-1 0,-1 0 0,0 1 0,1-1 0,-1 1 0,0-1-1,0 0 1,1 1 0,-1-1 0,0 0 0,0 1 0,0-1 0,0 0-1,0 1 1,0-1 0,0 0 0,0 1 0,0-1 0,0 0-1,0 1 1,0-1 0,-1 0 0,1 0 0,-17-50-685,9 33 740,1-1 1,0 1-1,2-1 0,0-1 0,-3-23 1,4-22 3910,5 67-3531,5 4-361,-1-1 0,1 1 1,0-1-1,0 0 0,0 0 1,1-1-1,0 0 0,0 0 1,13 5-1,10 7 120,-8-3-174,-4-2 99,0 0-1,30 27 0,-43-35-179,-1 1 1,0 1-1,-1-1 0,1 0 1,-1 1-1,0 0 0,0 0 0,0 0 1,-1 0-1,1 0 0,-1 0 1,-1 1-1,1-1 0,-1 1 0,1 8 1,-1-12-46,-1 0 0,0 0 0,0 0 0,0 0 0,0 0 1,0 0-1,0 0 0,-1 0 0,1-1 0,-1 1 0,1 0 0,-1 0 1,0 0-1,1-1 0,-1 1 0,0 0 0,0 0 0,-1-1 0,-1 3 1,-5 2-647,-1 0 0,0 0 0,0-1-1,-17 7 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32.888"/>
    </inkml:context>
    <inkml:brush xml:id="br0">
      <inkml:brushProperty name="width" value="0.035" units="cm"/>
      <inkml:brushProperty name="height" value="0.035" units="cm"/>
    </inkml:brush>
  </inkml:definitions>
  <inkml:trace contextRef="#ctx0" brushRef="#br0">12 20 8740,'0'0'4535,"-3"-15"-4111,0 12 2565,-2 18-3858,5-24-8278,0 1 2683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0:53.450"/>
    </inkml:context>
    <inkml:brush xml:id="br0">
      <inkml:brushProperty name="width" value="0.035" units="cm"/>
      <inkml:brushProperty name="height" value="0.035" units="cm"/>
      <inkml:brushProperty name="color" value="#E71224"/>
    </inkml:brush>
  </inkml:definitions>
  <inkml:trace contextRef="#ctx0" brushRef="#br0">1902 2091 9364,'-3'2'90,"-1"0"-1,1 0 0,-1 1 1,1-1-1,0 1 1,-1 0-1,2 0 0,-1 0 1,0 0-1,0 0 1,1 1-1,0 0 0,0-1 1,-3 7-1,3-5-93,1 0-1,0 0 0,0 0 1,0 1-1,1-1 0,0 0 1,0 0-1,0 0 0,1 0 1,-1 0-1,1 0 1,2 7-1,-1-6 62,1 1 0,-1-1 0,1 0 0,1 0 0,-1-1 1,1 1-1,0-1 0,0 1 0,1-1 0,-1 0 0,1-1 0,0 1 0,10 5 1,3 2 181,0-1-1,1-1 1,22 9 0,-17-10-90,0-1 0,1 0 0,0-2-1,41 5 1,108-4 489,-142-7-546,0-1-1,0-2 1,-1-1-1,0-2 1,0-1-1,48-17 1,-35 7-20,0-2 1,-2-2 0,0-2-1,-2-1 1,70-56 0,-88 61-44,-1-1 1,-1-1 0,0-1-1,-2 0 1,-1-2 0,0 0 0,-2-1-1,-1 0 1,-1-1 0,17-48 0,-16 21-38,-3 1 1,-2-2-1,-2 1 1,-1-90-1,-5 70-30,-4 0-1,-2 0 1,-4 1-1,-2 0 1,-4 0-1,-26-74 1,17 77 57,-3 2 1,-3 1-1,-2 2 1,-51-74-1,56 98 52,-2 2 0,-2 2 0,-1 0 0,-2 2 0,-2 2-1,0 1 1,-57-35 0,45 36-30,-2 2 1,-2 2-1,0 3 1,-1 1-1,-1 4 0,-1 1 1,-1 3-1,0 2 0,-63-4 1,46 11-45,1 3-1,0 4 1,-1 2 0,1 4 0,-113 27 0,57 3-9,2 6-1,2 5 1,2 6-1,3 5 1,-145 96-1,199-112 10,2 3 1,3 2-1,1 3 0,-58 66 0,91-87-4,1 1-1,2 2 1,-35 66-1,45-72 0,2 0 1,0 0-1,2 1 0,1 0 0,-7 58 1,9-29 16,3 0 1,2 0-1,12 101 1,-5-118-11,2 0 1,2-1-1,2 0 1,1-1-1,2-1 1,22 40-1,-12-35 14,2-1 0,1-2 0,3 0 0,1-2 0,1-2 0,2-1 0,2-1 0,1-3-1,54 35 1,-39-32 28,3-2 0,0-3-1,2-2 1,1-3 0,1-3-1,112 26 1,-99-36-92,1-2 0,120-2 1,-159-7-228,0-2 0,0-1 1,0-1-1,44-12 1,-63 11-162,-1 0 0,0-1 1,0 0-1,-1-1 1,1-1-1,-2 0 1,1-1-1,-1 0 0,0-1 1,-1-1-1,14-16 1,-11 9-1725,-1-2 1,-1 0 0,13-28-1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33.433"/>
    </inkml:context>
    <inkml:brush xml:id="br0">
      <inkml:brushProperty name="width" value="0.035" units="cm"/>
      <inkml:brushProperty name="height" value="0.035" units="cm"/>
    </inkml:brush>
  </inkml:definitions>
  <inkml:trace contextRef="#ctx0" brushRef="#br0">0 12 224,'0'0'9895,"0"-5"-9289,0-1-61,0 15-109,7 118 1155,-2-100-1453,2 0 0,1 0-1,1-1 1,1 0 0,1-1 0,2 0 0,0-1 0,2 0 0,0-1 0,2-1 0,0-1 0,21 20 0,-38-41-175,0 1 1,0-1 0,0 0 0,0 1 0,1-1-1,-1 0 1,0 0 0,0 1 0,0-1-1,1 0 1,-1 0 0,0 1 0,0-1 0,1 0-1,-1 0 1,0 0 0,0 0 0,1 1 0,-1-1-1,0 0 1,1 0 0,-1 0 0,0 0 0,0 0-1,1 0 1,-1 0 0,0 0 0,1 0-1,-1 0 1,0 0 0,1 0 0,-1 0 0,0 0-1,1 0 1,-1 0 0,0 0 0,1 0 0,-1 0-1,0 0 1,0-1 0,1 1 0,-1 0-1,4-18-1166,-13-33-1596,-19-4-984</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33.807"/>
    </inkml:context>
    <inkml:brush xml:id="br0">
      <inkml:brushProperty name="width" value="0.035" units="cm"/>
      <inkml:brushProperty name="height" value="0.035" units="cm"/>
    </inkml:brush>
  </inkml:definitions>
  <inkml:trace contextRef="#ctx0" brushRef="#br0">0 143 4930,'0'0'7633,"7"-23"-7171,-1 1-389,1 1 1,13-28 0,-19 46-69,1 1-1,0 0 1,0 0-1,0 0 1,0 0-1,0 1 1,1-1-1,-1 1 1,0-1-1,1 1 1,-1 0-1,1 0 1,0 0-1,-1 0 1,1 0-1,0 0 1,-1 1-1,1-1 1,0 1-1,0 0 1,0 0-1,-1 0 1,1 0-1,0 1 1,0-1-1,-1 1 1,1-1-1,3 2 1,2 0 13,-3-1-1,0 0 0,0 1 0,0 0 0,0 0 0,-1 1 0,1-1 0,-1 1 0,1 0 0,-1 0-1,0 0 1,0 1 0,-1 0 0,1-1 0,-1 1 0,1 0 0,-1 1 0,-1-1 0,1 1 0,0-1 0,-1 1-1,0 0 1,0 0 0,-1 0 0,2 7 0,-1-6-12,0-1 0,-1 1 1,0 0-1,0 0 0,-1 0 0,0-1 0,0 1 0,0 0 1,0 0-1,-1 0 0,0-1 0,-1 1 0,1 0 0,-1-1 1,0 1-1,0-1 0,-1 1 0,1-1 0,-1 0 1,0 0-1,-1-1 0,-4 7 0,-4-2-133,0 0-1,-1 0 1,0-1 0,0-1-1,-1 0 1,0 0 0,-1-2-1,-17 5 1,29-9-1209,4-7-1272,4-22-2801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34.303"/>
    </inkml:context>
    <inkml:brush xml:id="br0">
      <inkml:brushProperty name="width" value="0.035" units="cm"/>
      <inkml:brushProperty name="height" value="0.035" units="cm"/>
    </inkml:brush>
  </inkml:definitions>
  <inkml:trace contextRef="#ctx0" brushRef="#br0">138 274 8980,'0'0'4818,"-21"19"-4300,-63 60-246,81-77-268,1 0 0,-1 0 0,1 0-1,-1 1 1,1-1 0,0 1 0,0-1 0,0 1 0,1 0-1,-1 0 1,1 0 0,-1 0 0,1 0 0,0 0 0,0 0-1,0 0 1,0 0 0,1 1 0,0-1 0,-1 0 0,1 0 0,0 1-1,0-1 1,1 4 0,1 11-375,18-20-1294,-15 1 1633,1-1-1,-1 0 0,0-1 0,1 1 0,-1-1 0,0 0 0,-1 0 0,1-1 0,0 1 0,-1-1 0,0 0 0,0 0 0,0-1 0,0 1 0,-1-1 1,0 1-1,0-1 0,0-1 0,0 1 0,-1 0 0,0 0 0,0-1 0,0 1 0,-1-1 0,0 0 0,0 1 0,0-1 0,-1-11 0,-1 20 128,1 1 1,-1-1-1,-1 0 0,1 1 0,0-1 0,-1 0 0,0 0 0,1 0 0,-4 3 0,-5 13 163,8-13-209,0 1 0,0 0 0,1-1-1,0 1 1,0 0 0,0 0 0,1 0 0,1 11 0,0-15-50,-1-1 0,0 0-1,1 0 1,-1 0 0,1 0 0,0 0 0,0 1-1,0-1 1,0 0 0,0-1 0,0 1 0,0 0-1,1 0 1,-1 0 0,1-1 0,-1 1 0,1-1 0,-1 1-1,1-1 1,0 0 0,0 1 0,0-1 0,0 0-1,0 0 1,0 0 0,0-1 0,0 1 0,3 0-1,6 1-5,1 0 0,-1-1 0,1 0 0,-1-1-1,1 0 1,0-1 0,-1 0 0,1-1 0,21-6-1,-28 6-19,0 0 1,0 0-1,0-1 0,0 1 0,-1-1 0,1 0 0,-1 0 0,0-1 0,0 1 0,0-1 0,0 0 1,-1 0-1,1 0 0,-1-1 0,0 1 0,-1-1 0,1 0 0,-1 0 0,0 1 0,0-2 0,0 1 1,-1 0-1,2-7 0,0-6 63,-1 0 0,-1 0 0,0 0 0,-2 0 0,0 0 1,-1 0-1,0 0 0,-2 0 0,0 1 0,-9-23 0,14 31 387,11 10-319,22 16-220,-24-12 169,13 7-113,2 0-1,0-2 1,0-1-1,1-1 1,0-1-1,0-1 1,0-2-1,1 0 0,36-1 1,-60-3 23,-1 1 1,0-1 0,1 0-1,-1-1 1,1 1-1,-1 0 1,0-1-1,1 1 1,-1-1-1,0 0 1,1 0-1,-1 1 1,0-2 0,0 1-1,0 0 1,0 0-1,0-1 1,2-1-1,-2 0-20,-1 0-1,1 0 0,-1 0 0,0 0 0,0 0 0,0 0 1,0 0-1,0 0 0,-1-1 0,1 1 0,-1 0 1,0-1-1,0-5 0,0-19-110,1 11 26,-1-1-1,-1 1 1,-5-29 0,6 41 255,-2 1-1,1-1 1,0 1-1,-1 0 1,0 0-1,0-1 1,0 1-1,0 1 0,-1-1 1,1 0-1,-1 1 1,0-1-1,0 1 1,-1 0-1,1 0 1,-1 0-1,1 0 1,-1 1-1,-4-3 1,7 4-45,1 1 0,-1 0 1,1 0-1,0 0 0,-1 0 1,1-1-1,0 1 0,-1 0 1,1 0-1,-1 0 0,1 0 1,-1 0-1,1 0 1,0 0-1,-1 0 0,1 0 1,-1 0-1,1 0 0,0 0 1,-1 0-1,1 1 0,-1-1 1,1 0-1,0 0 0,-1 0 1,1 0-1,0 1 1,-1-1-1,1 0 0,0 0 1,-1 1-1,1-1 0,-1 1 1,-4 17 646,4 30-896,2-38 545,-2 0-333,0 0-1,2 1 0,-1-1 1,1 0-1,0 0 0,1 0 1,0 0-1,1 0 0,0 0 1,1-1-1,0 1 1,0-1-1,1 0 0,0 0 1,9 11-1,104 110-3557,-103-108-435</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34.973"/>
    </inkml:context>
    <inkml:brush xml:id="br0">
      <inkml:brushProperty name="width" value="0.035" units="cm"/>
      <inkml:brushProperty name="height" value="0.035" units="cm"/>
    </inkml:brush>
  </inkml:definitions>
  <inkml:trace contextRef="#ctx0" brushRef="#br0">1 425 4178,'0'0'9575,"55"-12"-8681,-19 4-758,387-91 936,508-165 1236,-901 252-2272,-26 10 3,1 0 1,0 0-1,0 0 1,-1 1-1,1 0 1,0 0 0,6-1-1,-10 2 135,-1-17-8858</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35.458"/>
    </inkml:context>
    <inkml:brush xml:id="br0">
      <inkml:brushProperty name="width" value="0.035" units="cm"/>
      <inkml:brushProperty name="height" value="0.035" units="cm"/>
    </inkml:brush>
  </inkml:definitions>
  <inkml:trace contextRef="#ctx0" brushRef="#br0">4 637 9204,'0'0'3709,"0"0"-3648,0 0 0,0 0 1,0-1-1,0 1 0,0 0 1,0 0-1,0 0 0,0 0 1,0 0-1,0 0 1,0 0-1,-1 0 0,1 0 1,0-1-1,0 1 0,0 0 1,0 0-1,0 0 0,0 0 1,0 0-1,0 0 1,0 0-1,0 0 0,-1 0 1,1 0-1,0 0 0,0 0 1,0 0-1,0 0 0,0 0 1,0 0-1,0 0 1,-1 0-1,1 0 0,0 0 1,0 0-1,0 0 0,0 0 1,0 0-1,0 0 0,0 0 1,0 0-1,-1 0 0,1 0 1,25-40 819,-21 34-862,0 0 1,0 0 0,0-1 0,0 1-1,-1-1 1,3-8 0,0-13 26,-2-1 1,0 1-1,-2-1 1,-1 0-1,-4-45 1,1-2 34,1 37 69,-2 1 0,-1-1 0,-18-69 0,17 98 126,1 3-926,3 0-4175</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35.799"/>
    </inkml:context>
    <inkml:brush xml:id="br0">
      <inkml:brushProperty name="width" value="0.035" units="cm"/>
      <inkml:brushProperty name="height" value="0.035" units="cm"/>
    </inkml:brush>
  </inkml:definitions>
  <inkml:trace contextRef="#ctx0" brushRef="#br0">0 152 7475,'0'0'5403,"12"-18"-5035,-5 8-345,-2 2-16,0 0-1,0 1 1,0 0 0,1 0-1,0 0 1,1 0 0,0 1-1,0 0 1,0 1 0,1-1-1,-1 1 1,1 1 0,0-1-1,17-5 1,0 3 158,0 1 1,1 1-1,-1 1 0,40 0 1,-64 4-179,0 1 0,0-1 0,0 1 0,0-1 0,-1 1 1,1 0-1,0-1 0,-1 1 0,1 0 0,0-1 0,-1 1 0,1 0 1,-1 0-1,1-1 0,-1 1 0,1 0 0,-1 0 0,0 0 0,1 0 0,-1 0 1,0 0-1,0-1 0,1 1 0,-1 0 0,0 0 0,0 0 0,0 2 1,1 36-125,-1-29 172,2 17 130,1-1 0,1 1-1,12 43 1,-14-62-294,1 0 0,0-1 1,1 1-1,0-1 0,0 0 0,1 0 0,6 8 1,-8-12-166,-1 0 1,1 0 0,0-1 0,0 1-1,0-1 1,1 0 0,-1 0 0,0 0-1,1 0 1,-1-1 0,1 1-1,0-1 1,-1 0 0,1 0 0,0-1-1,5 1 1,14 0-5363</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37.347"/>
    </inkml:context>
    <inkml:brush xml:id="br0">
      <inkml:brushProperty name="width" value="0.035" units="cm"/>
      <inkml:brushProperty name="height" value="0.035" units="cm"/>
    </inkml:brush>
  </inkml:definitions>
  <inkml:trace contextRef="#ctx0" brushRef="#br0">102 37 3714,'0'0'7379,"0"-5"-6218,0-26 5965,0 47-7521,0 3 370,0 0 1,1 0 0,2-1-1,-1 1 1,2-1 0,1 1 0,0-1-1,14 30 1,-25-55-36,0 0 0,-1 1 1,1 0-1,-1 0 0,0 1 0,-1 0 1,-10-6-1,-17-13 7,25 18 44,8 5 10,1 1 1,-1-1 0,1 0 0,0 0-1,-1 1 1,1-1 0,0 0 0,0 0-1,-1 0 1,1 0 0,0-1 0,0 1 0,0 0-1,0 0 1,1-1 0,-1 1 0,0 0-1,0-1 1,1 1 0,-1-1 0,1 1-1,-1-1 1,1 1 0,-1-4 0,-1-2-3533,2 5 3249,-1 1 0,0 0 0,1 0 0,0 0 0,-1-1 0,1 1 1,0 0-1,0 0 0,0-1 0,-1 1 0,2 0 0,-1-1 0,0 1 0,0 0 0,0 0 0,0-1 0,1 1 0,-1 0 0,1 0 0,-1-1 0,1 1 0,0-2 0,23-23-7684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37.719"/>
    </inkml:context>
    <inkml:brush xml:id="br0">
      <inkml:brushProperty name="width" value="0.035" units="cm"/>
      <inkml:brushProperty name="height" value="0.035" units="cm"/>
    </inkml:brush>
  </inkml:definitions>
  <inkml:trace contextRef="#ctx0" brushRef="#br0">35 8 7507,'0'0'5939,"-5"-3"-5581,4 3-356,0-1 0,1 1 0,-1-1 0,0 1 1,1-1-1,-1 1 0,0 0 0,1-1 1,-1 1-1,0 0 0,0 0 0,1 0 0,-1 0 1,0-1-1,0 1 0,1 0 0,-1 0 0,0 0 1,0 0-1,0 1 0,1-1 0,-1 0 0,0 0 1,0 0-1,1 1 0,-1-1 0,0 0 1,1 1-1,-1-1 0,0 0 0,1 1 0,-2 0 1,-2 36 267,4-31-208,0 46 382,4 97 977,-2-130-1256,1 1-1,0-1 1,2 0-1,0 0 1,14 29-1,-3-14-36,2 0 0,1-2 0,1 0 0,2-1 0,45 49 0,-42-60-941,-25-20 714,1 1 1,-1-1-1,1 0 0,-1 0 1,1 1-1,-1-1 1,1 0-1,-1 0 1,1 0-1,0 0 1,-1 0-1,1 0 1,-1 0-1,1 0 1,-1 0-1,1 0 1,-1 0-1,1 0 1,-1 0-1,1 0 1,0 0-1,-1-1 1,1 1-1,-1 0 1,0 0-1,1-1 1,-1 1-1,1 0 1,-1-1-1,1 1 1,-1 0-1,0-1 1,1 1-1,-1-1 1,0 1-1,1-1 1,-1 1-1,0-1 1,1 1-1,-1-1 0,0 1 1,0-1-1,0 1 1,0-1-1,0 1 1,1-1-1,-1 1 1,0-1-1,0 1 1,0-1-1,0 0 1,0 1-1,-1-1 1,1 0-1,1-37-3241,-1-15-2148</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38.079"/>
    </inkml:context>
    <inkml:brush xml:id="br0">
      <inkml:brushProperty name="width" value="0.035" units="cm"/>
      <inkml:brushProperty name="height" value="0.035" units="cm"/>
    </inkml:brush>
  </inkml:definitions>
  <inkml:trace contextRef="#ctx0" brushRef="#br0">267 1 5491,'0'0'6552,"-10"6"-6440,3-2-65,-38 25 211,1 1-1,1 3 1,-54 52 0,78-54-207,18-30-60,1 0 0,0-1 0,0 1 1,-1 0-1,1 0 0,0 0 1,0-1-1,0 1 0,0 0 0,0 0 1,0 0-1,0-1 0,0 1 0,1 0 1,-1 0-1,0-1 0,0 1 0,0 0 1,1 0-1,-1-1 0,1 1 1,-1 0-1,0-1 0,1 1 0,-1 0 1,1-1-1,0 1 0,-1-1 0,1 1 1,-1-1-1,1 1 0,0-1 1,-1 1-1,1-1 0,0 1 0,-1-1 1,1 0-1,0 0 0,0 1 0,0-1 1,-1 0-1,1 0 0,0 0 0,0 0 1,-1 0-1,1 0 0,1 0 1,101 7 258,114-6 0,-97-3-249,-101 2-49,-7 1-314,-1 0 1,1-1 0,0-1-1,0 0 1,0 0 0,0-1-1,-1-1 1,1 0 0,-1-1-1,22-9 1,-2-12-4596</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38.434"/>
    </inkml:context>
    <inkml:brush xml:id="br0">
      <inkml:brushProperty name="width" value="0.035" units="cm"/>
      <inkml:brushProperty name="height" value="0.035" units="cm"/>
    </inkml:brush>
  </inkml:definitions>
  <inkml:trace contextRef="#ctx0" brushRef="#br0">1 113 8436,'257'-89'2302,"-209"72"-1784,-50 23-455,0 0-1,0-1 1,1 1 0,0 0 0,1 0 0,-1 0 0,1 0-1,0 0 1,1 9 0,0 0 275,-1 4-81,-1-7-158,1 0 0,0 1 0,1-1 0,4 17 0,-4-26-101,-1-1-1,1 1 1,0-1 0,0 1-1,0-1 1,0 1 0,0-1 0,1 0-1,-1 0 1,1 0 0,0 0 0,-1 0-1,1 0 1,0 0 0,0 0 0,0 0-1,0-1 1,1 1 0,-1-1-1,0 0 1,1 0 0,-1 0 0,0 0-1,1 0 1,-1 0 0,4 0 0,-5-1-29,0 0 1,-1 0 0,1 0-1,0 0 1,-1 0 0,1 0-1,0 0 1,-1 0 0,1-1 0,-1 1-1,1 0 1,0 0 0,-1-1-1,1 1 1,-1 0 0,1-1-1,-1 1 1,1-1 0,-1 1-1,1 0 1,-1-1 0,1 1 0,-1-1-1,0 1 1,1-1 0,-1 0-1,0 1 1,1-1 0,-1 1-1,0-1 1,1-1 0,3-20-11,-3 18-66,2-31-294,-3-66 1,-1 40 1841,1 60-577,2 19-277,2-4-424,1 1-1,0-1 0,1 0 0,1-1 0,0 0 0,1 0 1,0 0-1,1-1 0,0 0 0,15 14 0,-17-19-336,1 1-1,0-1 1,0-1-1,0 1 1,1-1-1,0-1 1,0 0-1,1 0 1,-1-1-1,1 0 1,0 0-1,0-1 0,0 0 1,1-1-1,17 1 1,-26-3-77,0 0-1,0 0 1,0 0 0,0 0 0,0 0 0,0 0-1,0-1 1,0 1 0,0-1 0,0 0-1,3-1 1,14-24-4698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0:54.252"/>
    </inkml:context>
    <inkml:brush xml:id="br0">
      <inkml:brushProperty name="width" value="0.035" units="cm"/>
      <inkml:brushProperty name="height" value="0.035" units="cm"/>
      <inkml:brushProperty name="color" value="#E71224"/>
    </inkml:brush>
  </inkml:definitions>
  <inkml:trace contextRef="#ctx0" brushRef="#br0">2257 2510 11205,'159'40'483,"23"4"-344,-101-33 112,155-1-1,-212-10-217,-1-1-1,1-1 1,0-1-1,-1-2 1,0 0-1,0-1 1,0-2-1,-1 0 0,0-1 1,0-1-1,26-18 1,-24 13-11,-1-1 0,0-1 0,-1-1 0,-1-1 0,-1-1 0,-1-1 0,-1 0 0,0-2 0,-2 0 0,-1-1 0,-1 0-1,0-1 1,-2-1 0,-1 0 0,-2 0 0,12-49 0,-9 16-21,-4 0-1,2-72 0,-10-123-46,-1 176 17,-3-81-30,-7 0 0,-62-307 1,60 415 219,-2 0 1,-30-69 0,34 96-105,-1 1 1,-1 0-1,-1 1 0,-1 0 0,-1 1 0,-32-33 0,17 26 61,-1 3 0,-1 0 0,-1 2 1,-56-28-1,16 15-83,-101-32 1,111 48-40,-2 3-1,0 3 1,-124-10 0,-205 20 2,321 9 25,0 2 0,1 4-1,-1 4 1,-86 28 0,75-14-31,1 4 0,1 4 0,-85 53 0,61-22 1,3 4-1,3 5 1,4 4-1,3 5 1,-109 129 0,148-151 22,3 1 0,3 4 0,4 1 1,2 2-1,-35 83 0,58-107-10,2 0 0,2 0 0,3 2 0,1 0 0,3 0 0,2 1 0,3 0 0,1 0 0,7 80 0,0-95-1,2 0 0,1 0 1,2 0-1,1-1 0,2 0 0,2-1 1,21 40-1,-12-34 12,2-1 0,1-2 0,2-1 0,1-1 1,50 46-1,-31-38-7,2-2 0,2-3 0,1-2-1,1-2 1,96 43 0,-82-49 69,1-2 0,1-4 0,1-3 0,120 17 0,-113-27-275,1-4-1,0-3 0,1-4 0,-1-3 1,-1-3-1,1-4 0,-2-3 1,0-4-1,-1-3 0,97-42 0,56-50-2140,-212 105 2150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38.820"/>
    </inkml:context>
    <inkml:brush xml:id="br0">
      <inkml:brushProperty name="width" value="0.035" units="cm"/>
      <inkml:brushProperty name="height" value="0.035" units="cm"/>
    </inkml:brush>
  </inkml:definitions>
  <inkml:trace contextRef="#ctx0" brushRef="#br0">34 1 4322,'0'0'7812,"-6"26"-7364,5-22-424,-8 41 218,2 0 0,-4 76-1,11-118-242,0-1-1,1 1 0,-1 0 1,0 0-1,1-1 0,0 1 0,0-1 1,-1 1-1,2 0 0,-1-1 0,0 1 1,0-1-1,1 0 0,-1 0 0,1 1 1,0-1-1,0 0 0,0 0 0,2 1 1,1 1-15,0-1 0,0 0 1,0 0-1,1 0 0,-1-1 1,1 0-1,0 0 0,8 2 0,13 0 3,0-1-1,0-1 1,31-2-1,-40 0 95,16 0-10,-12-1-23,0 0 0,0 2 1,-1 0-1,1 2 0,0 0 0,-1 2 0,26 8 0,-44-12-8,1 1 0,-1 0 0,0 0 0,0 0-1,0 0 1,-1 1 0,1-1 0,0 1 0,-1 0 0,0 0-1,0 0 1,1 0 0,-2 0 0,1 0 0,0 0 0,-1 1-1,1-1 1,-1 0 0,1 6 0,-1-3 32,1 0 1,-2 1-1,1-1 0,-1 1 1,0-1-1,0 1 0,-1-1 1,0 1-1,0-1 1,-3 10-1,3-13-62,-1 0-1,0 0 1,0 0-1,0 0 1,0 0 0,-1-1-1,1 1 1,-1-1-1,1 1 1,-1-1 0,0 0-1,0 0 1,0-1-1,0 1 1,0 0 0,0-1-1,-1 0 1,1 0-1,0 0 1,-7 1 0,-19 9-71,27-18-2775,2-19-944</inkml:trace>
  <inkml:trace contextRef="#ctx0" brushRef="#br0" timeOffset="1">766 226 6515,'0'0'5109,"3"-5"-5026,3-4-84,-1-2 1,0 1 0,0 0-1,-1-1 1,0 0 0,4-21-1,-8 29 0,1 0 0,-1-1 0,0 1 0,1 0-1,-2-1 1,1 1 0,0 0 0,-1 0 0,1-1 0,-1 1-1,0 0 1,0 0 0,0 0 0,-1 0 0,1 0 0,-1 0-1,0 0 1,1 0 0,-1 0 0,0 1 0,-1-1 0,1 1-1,0 0 1,-1-1 0,0 1 0,1 0 0,-1 1 0,0-1 0,-3-1-1,-4-2 194,-1 0 0,0 1-1,0 1 1,0-1-1,0 2 1,0 0-1,0 0 1,-1 1 0,1 0-1,-1 1 1,1 0-1,-1 1 1,1 1-1,0 0 1,-1 0 0,1 1-1,-20 8 1,23-8-139,1 1 0,0 0 0,0 0 0,0 1 0,1 0 0,-1 0 0,1 1 0,0-1 1,1 1-1,-1 1 0,1-1 0,1 1 0,-1 0 0,1 0 0,0 0 0,0 0 0,1 1 0,0 0 1,1 0-1,0-1 0,0 1 0,0 1 0,1-1 0,0 0 0,1 13 0,0-17-57,0 0 1,1 0-1,0 1 0,-1-1 0,1 0 1,1 0-1,-1 0 0,0 0 0,1-1 0,0 1 1,0 0-1,0-1 0,1 1 0,-1-1 0,5 6 1,0-3-4,-1 0 0,1-1 1,0 1-1,1-1 0,-1-1 0,1 1 1,9 2-1,12 5-39,0-3 0,1 0 0,43 6-1,-37-9-592,-1-1 1,1-2-1,0-1 0,0-2 0,67-8 0,-96 6 292,-1 0 0,1 0 0,0 0 0,-1-1 1,1 0-1,-1 0 0,0-1 0,8-6 0,-5 2-955,-1 0-1,0 0 0,11-16 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39.568"/>
    </inkml:context>
    <inkml:brush xml:id="br0">
      <inkml:brushProperty name="width" value="0.035" units="cm"/>
      <inkml:brushProperty name="height" value="0.035" units="cm"/>
    </inkml:brush>
  </inkml:definitions>
  <inkml:trace contextRef="#ctx0" brushRef="#br0">170 439 9012,'0'0'3119,"9"29"-2433,-2-4-566,-2-6-67,1 0-1,1 0 1,1-1 0,0 1 0,2-2-1,0 1 1,0-1 0,14 15-1,4 3 34,41 64-1,-79-110-531,0-1-1,0 1 0,-1 1 0,-22-17 1,-12-11 265,11 7 255,1-3 0,2-1 0,-45-63 0,66 82 214,0-1-1,0-1 1,2 0-1,0 0 1,2-1-1,-1 0 0,2 0 1,1 0-1,0-1 1,2 1-1,-1-28 0,12 46 74,-4 2-376,0 0 1,0 0 0,0 1 0,0 0 0,-1 0 0,1 0 0,-1 1-1,0-1 1,1 1 0,-1 0 0,0 0 0,-1 1 0,1-1-1,0 1 1,4 6 0,6 6 12,-1 1 0,16 27 1,-23-33-122,1 0 1,-2 0 0,1 0 0,-2 1 0,1 0-1,-2 0 1,1 0 0,-2 0 0,3 20 0,-5-31 57,0-1 0,0 0 0,-1 0 0,1 1 0,0-1 0,0 0 1,0 0-1,1 1 0,-1-1 0,0 0 0,0 0 0,0 1 0,0-1 0,0 0 0,0 0 1,0 1-1,0-1 0,0 0 0,1 0 0,-1 1 0,0-1 0,0 0 0,0 0 1,0 0-1,1 1 0,-1-1 0,0 0 0,0 0 0,0 0 0,1 0 0,-1 0 1,0 0-1,0 1 0,1-1 0,-1 0 0,0 0 0,0 0 0,1 0 0,-1 0 1,0 0-1,0 0 0,1 0 0,-1 0 0,0 0 0,0 0 0,1 0 0,-1 0 1,0 0-1,0 0 0,1-1 0,-1 1 0,1 0 0,12-10-1315,26-54-2015,8-14 2498,-40 70 939,15-21 912,2 1 0,33-31 0,-50 53-636,0 0-1,0 0 1,0 1-1,1-1 1,0 2-1,0-1 1,0 1 0,1 1-1,-1-1 1,1 1-1,0 1 1,0 0-1,0 0 1,14-1-1,-20 3-300,-1 0 0,0 1-1,1-1 1,-1 1 0,0-1-1,1 1 1,-1 0 0,0 0-1,0 0 1,0 0 0,1 0-1,-1 0 1,0 1 0,-1-1-1,1 1 1,0-1 0,0 1-1,1 2 1,1 1 3,0 0 0,-1 0 0,0 1-1,0-1 1,0 1 0,3 11 0,-1-1 31,-2 0 0,1 0-1,-2 1 1,1 26 0,-3-35-66,0 19 75,0-27-74,0 0-1,0 1 1,0-1 0,0 0 0,0 1 0,0-1 0,0 0-1,0 1 1,0-1 0,0 0 0,0 0 0,0 1 0,0-1-1,0 0 1,0 1 0,0-1 0,0 0 0,0 0 0,-1 1-1,1-1 1,0 0 0,0 0 0,0 1 0,0-1-1,-1 0 1,1 0 0,0 0 0,0 1 0,-1-1 0,1 0-1,0 0 1,0 0 0,-1 0 0,1 1 0,0-1 0,0 0-1,-1 0 1,1 0 0,0 0 0,-1 0 0,1 0 0,0 0-1,-1 0 1,1 0 0,0 0 0,0 0 0,-1 0 0,1 0-1,0 0 1,-1 0 0,1 0 0,0-1 0,0 1-1,-1 0 1,1 0 0,-1 0 0,0-2-19,0 0-1,0 1 1,0-1 0,0 0 0,1 0-1,-1 0 1,0 0 0,1 1-1,-1-1 1,1 0 0,0 0 0,-1 0-1,1 0 1,0 0 0,0 0-1,1 0 1,-1 0 0,0 0 0,1-2-1,0-7-154,-1-2 124,0-1-1,1 0 0,0 1 1,1-1-1,8-25 0,-7 31 67,0 1 0,1 0-1,0 0 1,0 0-1,0 1 1,1-1 0,0 1-1,0 0 1,1 1 0,0-1-1,11-8 1,-9 8 2,0 0 1,1 1-1,-1 0 0,1 1 1,0-1-1,0 1 0,0 1 1,1 0-1,-1 0 0,1 1 0,0 1 1,14-2-1,-19 4-10,0 0 0,0 1 1,-1-1-1,1 1 0,0 0 0,-1 1 0,1-1 0,-1 1 0,0-1 0,1 1 1,-1 1-1,-1-1 0,1 1 0,0-1 0,-1 1 0,0 0 0,0 0 1,3 6-1,17 16 24,-4-5 33,1-2 0,1-1 0,1 0 0,1-2 0,0 0 0,32 15 0,-53-30-57,0 0-1,1 0 0,-1 0 1,0 0-1,1 0 0,-1-1 1,1 1-1,-1-1 0,1 1 1,0-1-1,-1 0 0,1 0 1,-1 0-1,1 0 0,-1-1 1,1 1-1,-1-1 0,1 1 1,-1-1-1,1 0 0,-1 0 0,3-2 1,-2 1 10,0-1 0,-1 1 0,1-1 0,-1 0 0,1 0 0,-1 0 0,0 0 0,0 0 0,0-1 0,-1 1 0,1 0 0,-1-1 0,1-4 0,3-12 5,-2 1 0,0 0 1,-1-1-1,-1-27 1,-1 35 39,0 1 1,0 0 0,-1 0 0,-1-1 0,0 1 0,0 0 0,-9-20 0,10 28 20,-1 0 1,0 0 0,0 0-1,0 0 1,0 1 0,0-1 0,-1 1-1,1-1 1,-1 1 0,0 0-1,1 0 1,-1 0 0,0 0-1,0 1 1,0-1 0,-1 1-1,1 0 1,0 0 0,0 0-1,-1 0 1,1 1 0,-1-1 0,1 1-1,-1 0 1,1 0 0,0 0-1,-1 0 1,1 0 0,-1 1-1,-5 2 1,1-2-92,1 1 0,0 1 0,0 0 0,0 0 0,0 0-1,1 1 1,-1-1 0,1 2 0,0-1 0,0 1 0,1 0 0,-1 0 0,1 0 0,0 1 0,-8 12 0,9-13-326,1 1 1,0 0 0,0-1-1,0 2 1,1-1 0,0 0 0,0 0-1,1 1 1,-1-1 0,2 0 0,-2 9-1,2 10-4911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40.422"/>
    </inkml:context>
    <inkml:brush xml:id="br0">
      <inkml:brushProperty name="width" value="0.035" units="cm"/>
      <inkml:brushProperty name="height" value="0.035" units="cm"/>
    </inkml:brush>
  </inkml:definitions>
  <inkml:trace contextRef="#ctx0" brushRef="#br0">755 735 11557,'0'0'3797,"-49"-18"-3472,-156-64-167,192 76-96,-1-1 1,1 0-1,0 0 1,1-1-1,0-1 1,0 0 0,0-1-1,-18-20 1,4 2 137,-248-256 445,269 279-699,4 4 23,0 1 0,0-1-1,-1 0 1,1 0 0,0-1 0,0 1 0,1 0 0,-1 0 0,0 0 0,0-1 0,0 1 0,1 0 0,-1-1 0,0-1 0,1 3-177,0 14-150,2-6 360,0-1-1,0 0 1,1 0 0,0 0-1,0 0 1,1-1-1,0 1 1,0-1-1,0 0 1,1 0-1,0 0 1,7 6-1,19 27-7,-3-3-713,-19-28-235,-18-25 685,-3 0 404,-1 1 0,-1 0 1,0 1-1,-1 1 1,0 0-1,-1 1 1,-1 1-1,-29-17 1,46 28-64,0-1-97,0 1 0,0 0 1,0-1-1,0 1 1,1 0-1,-1-1 0,1 1 1,-1 0-1,1 0 0,-1-1 1,1 1-1,0 0 0,-1 0 1,1 0-1,0 0 1,0 0-1,0 0 0,0 0 1,0 0-1,0 0 0,0 1 1,0-1-1,1 0 0,-1 1 1,0-1-1,0 0 0,0 1 1,1 0-1,-1-1 1,0 1-1,1 0 0,-1 0 1,0-1-1,2 1 0,11-4-14,582-178 722,-530 169 173,-64 12 35,-1 27-1654,1-1 698,1 0 0,1 0 0,2-1 0,0 1 0,2-1 0,0 0 0,2-1 0,0 0 0,2-1 0,0 0 0,2 0 0,0-1 0,2-1 0,0-1 0,37 34 0,-49-49-6,0 0 1,1 0-1,0-1 1,-1 0-1,1 0 0,0-1 1,1 1-1,-1-1 1,0 0-1,1 0 0,7 1 1,-10-3-170,0 1 1,1-1 0,-1 0-1,0 0 1,0 0-1,1-1 1,-1 1-1,0-1 1,0 0-1,0 0 1,0 0 0,0 0-1,0 0 1,0-1-1,0 1 1,0-1-1,-1 0 1,1 0-1,-1 0 1,1 0 0,2-3-1,25-43-5226</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40.933"/>
    </inkml:context>
    <inkml:brush xml:id="br0">
      <inkml:brushProperty name="width" value="0.035" units="cm"/>
      <inkml:brushProperty name="height" value="0.035" units="cm"/>
    </inkml:brush>
  </inkml:definitions>
  <inkml:trace contextRef="#ctx0" brushRef="#br0">35 189 3618,'0'0'8892,"-6"5"-8644,3-1-227,0 0 0,0 0 0,0 0 0,1 1-1,-1-1 1,1 1 0,0-1 0,1 1 0,-1 0 0,1-1 0,0 1 0,0 0 0,0 0 0,1 0 0,-1 0 0,1 0 0,1 0 0,-1 0-1,1 0 1,0 0 0,0 0 0,0 0 0,0-1 0,1 1 0,0 0 0,0-1 0,0 1 0,1-1 0,0 0 0,-1 0 0,5 4-1,-7-8-7,1 0-1,-1 0 0,1-1 0,-1 1 0,0 0 1,1-1-1,-1 1 0,0 0 0,1-1 0,-1 1 0,0-1 1,0 1-1,1 0 0,-1-1 0,0 1 0,0-1 0,0 1 1,1-1-1,-1 1 0,0-1 0,0 1 0,0-1 0,0 1 1,0-1-1,0 1 0,0-1 0,0 1 0,0-1 0,0 1 1,-1-1-1,1 1 0,0-1 0,1-27-102,-1 27 96,0-247 383,0 245-357,0 1 0,0 0 0,0 0 0,1-1 0,-1 1 0,1 0 0,0 0 0,0 0 0,0 0 0,0 0 0,0 0 0,0 0 0,0 0 0,1 0 0,-1 1 0,1-1 0,-1 0 0,1 1 0,0-1-1,-1 1 1,1 0 0,0-1 0,0 1 0,0 0 0,0 0 0,0 0 0,0 0 0,1 1 0,-1-1 0,0 1 0,0-1 0,0 1 0,5 0 0,9-2 32,1 2 0,-1 0 1,29 3-1,-34-2-42,51 10 172,-1 2-1,-1 3 1,103 42-1,-76-26-46,232 85-233,-283-107-1094,-34-9 963,-1-1 1,0 0-1,0 1 0,1-1 1,-1 0-1,0 0 1,1 0-1,-1 0 0,0 0 1,1 0-1,-1 0 0,0 0 1,1 0-1,-1-1 1,0 1-1,0-1 0,1 1 1,-1-1-1,0 1 1,0-1-1,0 0 0,2-1 1,0-21-4274</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41.320"/>
    </inkml:context>
    <inkml:brush xml:id="br0">
      <inkml:brushProperty name="width" value="0.035" units="cm"/>
      <inkml:brushProperty name="height" value="0.035" units="cm"/>
    </inkml:brush>
  </inkml:definitions>
  <inkml:trace contextRef="#ctx0" brushRef="#br0">50 1 5394,'0'0'7359,"-9"31"-6866,-1 1-312,3-14-64,2 1 0,-1-1 0,2 1 1,1 0-1,0 1 0,1-1 0,1 0 0,3 32 0,1-32 41,1 0-1,0 0 0,2-1 1,0 0-1,1 0 1,1 0-1,16 28 0,87 113 802,-29-46-824,-73-99-294,23 32 342,-31-44-428,1 1 0,0-1 0,0 0 0,0 0 0,0 0-1,0 0 1,1-1 0,-1 1 0,0-1 0,1 1 0,-1-1 0,1 0 0,0 0 0,3 1 0,-6-1 173,0-1 0,1 0 0,-1 0 0,0 0 0,0 0 0,0 0 0,1 0 0,-1 0 0,0 0 0,0 0 0,0 0 0,1 0 0,-1 0 0,0 0 0,0 0 0,0 0-1,1 0 1,-1 0 0,0 0 0,0 0 0,0-1 0,0 1 0,1 0 0,-1 0 0,0 0 0,0 0 0,0 0 0,0 0 0,1-1 0,-1 1 0,0 0 0,0 0 0,0 0 0,0 0 0,0 0 0,0-1 0,0 1 0,0 0 0,0 0 0,1 0 0,-1-1 0,0 1 0,0 0 0,1-21-4098</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41.662"/>
    </inkml:context>
    <inkml:brush xml:id="br0">
      <inkml:brushProperty name="width" value="0.035" units="cm"/>
      <inkml:brushProperty name="height" value="0.035" units="cm"/>
    </inkml:brush>
  </inkml:definitions>
  <inkml:trace contextRef="#ctx0" brushRef="#br0">46 265 10053,'0'0'2398,"4"20"-2056,1-2-270,0 1 1,1-1 0,1 0 0,0-1-1,1 1 1,1-2 0,1 1 0,1-1-1,0-1 1,15 17 0,-11-18-66,0-1 0,0 0-1,1-2 1,1 0 0,26 13 0,-34-19-1,0-1 0,1 0 0,-1-1 0,1 0 0,0 0 0,0-1 0,0 0 1,0-1-1,0 0 0,1-1 0,-1 0 0,19-2 0,-24 0 22,-1 1 1,1-1-1,0 0 1,0 0-1,-1 0 1,1-1-1,-1 0 0,0 1 1,0-2-1,0 1 1,0 0-1,6-8 1,35-54 208,-13 16 2,-31 48-240,0 0 0,-1 1 0,1-1 0,0 1 0,-1-1 0,1 1 0,0 0 0,0-1 0,0 1 0,-1 0 0,1-1 0,0 1 0,0 0 0,0 0 0,-1 0 0,1 0 0,0 0 0,0 0 0,0 0 0,0 0 0,0 0 0,-1 0 0,1 0 0,0 0 0,1 1 0,0-1-16,83 0-204,-83 0 253,0 0 1,0 0-1,0-1 1,-1 1 0,1-1-1,0 0 1,0 1-1,-1-1 1,1 0 0,0 0-1,-1 0 1,1 0 0,-1 0-1,0 0 1,1-1-1,-1 1 1,0 0 0,1-1-1,-1 1 1,0-1-1,0 0 1,0 1 0,-1-1-1,1 0 1,0 1-1,0-1 1,-1 0 0,0 0-1,1 0 1,-1 1 0,0-1-1,1 0 1,-1 0-1,-1-3 1,2-3 199,-1-1 0,0 1-1,-1-1 1,0 1 0,0-1 0,-5-13-1,0 9-144,0-1-1,-1 2 1,-1-1-1,0 1 1,0 0-1,-2 1 0,1 0 1,-1 0-1,-1 1 1,0 0-1,-16-11 1,-20-11 256,-74-40 0,106 64-351,-7-5 167,-2 1 0,-30-11 0,46 20-314,-1 1 0,1 0 0,-1 0 0,1 1 0,-1 0 0,0 1 0,0-1 0,1 2 0,-1-1 1,-17 4-1,-50 23-4282,-34 18-3423</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43.607"/>
    </inkml:context>
    <inkml:brush xml:id="br0">
      <inkml:brushProperty name="width" value="0.035" units="cm"/>
      <inkml:brushProperty name="height" value="0.035" units="cm"/>
    </inkml:brush>
  </inkml:definitions>
  <inkml:trace contextRef="#ctx0" brushRef="#br0">23 597 12166,'0'0'4287,"-3"-5"-3767,2 5-491,1-1 0,0 0 1,0 1-1,0-1 0,-1 0 0,1 1 0,0-1 1,-1 1-1,1-1 0,0 1 0,-1-1 0,1 1 1,-1-1-1,1 1 0,-1-1 0,1 1 0,-1 0 0,1-1 1,-1 1-1,1 0 0,-1-1 0,1 1 0,-1 0 1,0 0-1,1-1 0,-1 1 0,0 0 0,1 0 1,-1 0-1,1 0 0,-1 0 0,0 0 0,0 0 0,-1 28 537,2-13-755,1-6 204,0-1 1,1 1-1,0 0 1,1-1 0,0 1-1,0-1 1,1 0-1,0 0 1,0 0 0,1-1-1,0 1 1,0-1-1,1 0 1,0-1 0,0 1-1,1-1 1,-1-1-1,16 11 1,-10-10-59,-12-6 49,1 0 0,0 0 0,-1 0 0,1 0 0,0 0 0,-1 0-1,1 0 1,0-1 0,-1 1 0,1 0 0,-1 0 0,1 0 0,0-1 0,-1 1 0,1 0 0,-1-1-1,1 1 1,-1 0 0,1-1 0,-1 1 0,1-1 0,-1 1 0,1-1 0,-1 1 0,0-1 0,1 1-1,-1-1 1,0 0 0,1 1 0,-1-1 0,0 1 0,0-1 0,1 0 0,-1 1 0,0-1 0,0 0-1,0 1 1,0-1 0,0 1 0,0-1 0,0 0 0,0 1 0,-1-2 0,2 0 52,26-215 784,-20 141-877,3 0 0,3 0 0,38-121-1,-45 183-121,0-1-1,1 1 1,17-25-1,-22 35-36,1 1-1,0-1 0,0 1 1,0 0-1,0 0 1,1 0-1,0 0 0,3-2 1,-5 4-30,-1 0 0,1 1 0,-1-1 0,1 0 0,0 1 0,-1 0 1,1-1-1,0 1 0,-1 0 0,1 0 0,0 0 0,0 0 0,-1 0 0,1 0 0,0 0 0,-1 0 0,1 1 1,0-1-1,-1 1 0,1 0 0,1 0 0,1 8-5056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53.195"/>
    </inkml:context>
    <inkml:brush xml:id="br0">
      <inkml:brushProperty name="width" value="0.035" units="cm"/>
      <inkml:brushProperty name="height" value="0.035" units="cm"/>
    </inkml:brush>
  </inkml:definitions>
  <inkml:trace contextRef="#ctx0" brushRef="#br0">3152 1637 8228,'0'0'3231,"-15"-2"-3109,-46-10-74,61 12-45,-1 0-1,0 0 0,0-1 0,0 1 0,1 0 0,-1 0 1,0 0-1,0 0 0,0 0 0,1 0 0,-1 0 1,0 1-1,0-1 0,0 0 0,1 0 0,-1 0 1,0 1-1,0-1 0,1 0 0,-1 1 0,0-1 1,0 1-1,1-1 0,-1 1 0,1-1 0,-1 1 0,0 0 1,1-1-1,-1 1 0,1 0 0,-1-1 0,1 1 1,0 0-1,-1-1 0,1 2 0,-1 24 64,1-21-61,-2 75 192,-1-45-73,3 0 0,0 0 0,8 45 0,-2-62-115,1 0 1,0-1-1,2 1 0,0-1 0,1-1 0,1 0 0,18 22 0,9 15 78,18 36 272,61 87 179,-96-149-492,1-1 0,1-1 0,2-1-1,36 27 1,-11-16 14,2-2 0,96 45-1,124 34 224,-184-77-248,285 100 223,-268-103-86,180 28 0,425 23 429,-327-42-177,405 9 386,2-49 86,-361-3-727,1587-122 434,-887-67 0,-1086 181-587,384-95 68,-288 64-58,142-62 0,-176 57 41,154-91 0,-137 67-59,66-43 248,-167 99-217,-1-1 0,-1-2 0,0 0 1,-2-1-1,0 0 0,21-30 1,-32 37 0,0 0 0,0 0 0,-1-1 1,-1 0-1,0 1 0,-1-2 0,0 1 1,2-21-1,-2-12 137,-2-47 1,-1 54-23,0 33-125,0-1 1,0 0-1,-1 0 0,1 1 1,-1-1-1,-1 0 0,1 1 1,-1-1-1,0 1 0,-3-8 0,-1 5-10,-1-1 0,1 1-1,-1 1 1,-1-1-1,-8-6 1,-278-264 52,179 188-51,-3-2 147,53 34-148,-3 2 0,-2 3 0,-2 4 0,-2 3 0,-3 3 1,-1 3-1,-111-39 0,-488-122-8,522 169-121,-1 6 0,-234-8 0,-592 15 143,-86 4 180,362-38-159,153 5-22,-18 11-31,205 12 68,-54 14-286,-18 0 267,-379-52-52,671 50 37,-614-53-39,556 45-13,-36-2-57,-623 15-73,757 16 114,-162 31 1,13 1 6,-22 3-10,188-20 42,2 3 0,-162 75-1,181-72 1,49-22-24,1 1 1,0 0 0,0 1 0,1 1-1,0 1 1,1 0 0,0 1-1,1 1 1,-19 20 0,14-9-9,-28 41-43,31-37 65,10-19 0,2-1 0,-1 1 0,1 0 0,1 1 0,-1-1-1,2 1 1,-1 0 0,1 0 0,1 0 0,0 1 0,0-1 0,0 13 0,0 46-83,1-35 81,0 0 0,6 45 0,-3-72 1,0 0 0,1 0 0,0 0 0,0-1 1,0 0-1,1 1 0,0-1 0,0 0 1,10 10-1,48 47-67,-60-62 65,111 121 152,-4-4-113,-31-42-37,-34-31-28,3-2 1,69 50-1,-74-64 23,1-2 1,2-1-1,1-3 0,0-2 1,2-2-1,0-2 0,1-2 1,0-2-1,1-3 1,1-1-1,0-3 0,64-1 1,394-5 187,-464-2-150,0-2 0,58-14 0,-59 10 1,0 1 1,60-1-1,-60 5 13,-1-2-1,72-17 1,-67 12-43,-5-2 24,-35 9-1,0 0 0,1 1 0,0 0 0,16-1 0,2 1-245,0-1-1,-1-2 1,44-12-1,-35 7 113,-34 10 100,0-1 0,1 1 1,-1-1-1,0 1 0,0-1 1,0 1-1,1 0 0,-1 0 1,0-1-1,0 1 0,1 0 1,-1 0-1,0 0 0,0 0 1,1 1-1,-1-1 0,0 0 1,0 1-1,0-1 1,1 0-1,-1 1 0,0-1 1,0 1-1,0 0 0,0-1 1,0 1-1,2 1 0,-3 1-8,1 0 0,0 0 0,-1 0 0,0 0-1,1 0 1,-1 0 0,0 0 0,-1 0 0,1 0-1,-1 3 1,0 2 86,-5 45 47,-4 63-25,10 145-111,1-255 22,0 1 0,0-1 0,0 0-1,1 0 1,0 0 0,0 0 0,1 0 0,0-1 0,0 1 0,0-1 0,1 0 0,-1 1 0,1-2-1,0 1 1,10 8 0,7 6-20,0-2-1,29 18 1,-47-32 20,39 23-8,1-1 0,85 34 0,100 21 11,-140-51-6,407 101-2,-37-13-26,63 32 44,-383-119 29,261 23 1,3-36 18,359 37 84,-694-44-145,147 22 21,239 5 1,879-26 249,-1214-17-169,208-38 1,-139 15 41,783-79 1,-749 86-71,449-68 19,-524 68-86,60-17 212,254-83 0,-333 79-80,123-60 0,-188 71-108,-2-2-1,0-2 0,-3-4 1,98-85-1,-144 113 16,0 0-1,-1 0 0,0-1 1,-1-1-1,0 0 1,-1 0-1,-1 0 0,12-32 1,-1 4 2,-13 26-11,0 1 1,-2-1-1,0 0 0,0 0 0,-2 0 0,0 0 0,0 0 1,-2 0-1,-3-23 0,3 36-35,0 0-1,0-1 1,0 1 0,-1 0 0,1-1 0,-1 1-1,0 0 1,0 0 0,0 0 0,0 1 0,-1-1-1,1 0 1,-1 1 0,-4-4 0,-49-33 36,22 17-29,-20-21 57,2 2-33,-1 2-1,-94-53 1,22 22-24,-156-116 0,59 35-57,161 113 51,2-3 1,-64-57-1,78 60-28,-97-63-1,23 19 69,48 30-97,-3 2-1,-2 4 1,-1 4 0,-148-59-1,-105 6-184,75 26 482,159 45-350,-161-20 1,150 29 182,-257-32-292,-546 0 1,-342-21 150,256 23-852,562 28 981,4 1-151,385 16 82,-131 0 69,-239-29 0,263 14-123,-219 6 1,193 9 33,-4-2 46,-415-17 87,-386 0-176,644 21 91,213-2-28,-142 1-171,106 17 132,53-3 107,3-6-7,-140 19-106,195-17-4,1 3 0,0 2-1,-61 29 1,-23 7 21,-227 83 159,270-96-173,-159 96 0,241-129 36,1 0 0,-1 1 1,1-1-1,1 2 0,0-1 1,0 1-1,0 0 0,1 0 0,0 1 1,1 0-1,0 0 0,0 0 1,1 1-1,0-1 0,1 1 1,-4 14-1,2 9-13,0 0 0,2 1 1,3 56-1,0-47 20,2-33-3,-1-1 1,1 0-1,0 0 1,1 0-1,0 0 1,0 0-1,1 0 1,0-1-1,1 1 1,0-1-1,0-1 1,0 1-1,10 9 1,12 13-6,52 45 0,-79-75 11,174 139 13,-21-22 25,20 17-54,18 55 90,-96-91-12,-75-80-97,1-1 0,1 0 0,1-1 0,0-2 0,1 0 0,0-2 0,1 0 0,45 13 0,-6-7 32,0-2 1,98 10-1,498-1 215,-610-25-205,9-2 13,0-2-1,79-17 1,116-39 5,-109 24-40,-129 32 14,58-13 15,-1-3 1,86-35 0,-118 29 90,-39 24-101,0 0 1,-1 1 0,1-1-1,0 0 1,-1 0 0,1 0 0,-1 0-1,0 0 1,1 0 0,-1-1-1,0 1 1,-1 0 0,1-1 0,0 1-1,-1 0 1,1-1 0,-1-2-1,0 4-14,-3 1-682,0 0 692,-1 0 0,1 0 0,0 0-1,-1 0 1,1 1 0,0 0 0,-1 0 0,1-1-1,0 2 1,0-1 0,0 0 0,0 1-1,-4 2 1,1-2 6,-272 129 104,229-104-310,2 3 1,1 1 0,-68 61-1,-110 146-5144,112-104-1686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55.754"/>
    </inkml:context>
    <inkml:brush xml:id="br0">
      <inkml:brushProperty name="width" value="0.035" units="cm"/>
      <inkml:brushProperty name="height" value="0.035" units="cm"/>
    </inkml:brush>
  </inkml:definitions>
  <inkml:trace contextRef="#ctx0" brushRef="#br0">974 121 10965,'0'0'6339,"-41"-19"-5611,-139-58-130,165 71-529,-1 1 0,0 1 0,0 1 0,0 0 0,0 1-1,0 1 1,-1 1 0,1 0 0,0 1 0,-27 4 0,21-2-5,-13 3-10,1 1 1,0 1-1,0 2 1,1 2-1,1 1 1,-41 22-1,51-24 28,1 2-1,0 1 1,0 1 0,2 0-1,0 2 1,0 0 0,2 1-1,0 0 1,-21 32-1,33-41-48,-1 0 0,2 0 0,-1 1 0,1 0 0,1 0 0,0 0 0,0 0 0,1 1 0,1-1-1,-1 1 1,2 20 0,0-27-27,0 1-1,0-1 1,1 1 0,0-1-1,0 1 1,0-1-1,1 0 1,-1 1-1,1-1 1,0 0 0,0 0-1,1 0 1,-1 0-1,1 0 1,0-1 0,0 1-1,0-1 1,0 0-1,1 0 1,-1 0-1,1 0 1,0-1 0,4 3-1,10 4 8,0-1 0,0 0 0,1-2 0,23 5 0,-36-9-14,57 10-101,1-2 0,0-3 0,129-3 0,-180-4 40,47-1-751,-1-2 0,75-15 0,-102 12-165,0-1 0,-1-2 0,0-2 0,-1 0 0,49-27-1,-72 34 398,0-1-1,0 1 1,0-1-1,-1-1 0,0 1 1,7-9-1,14-33-4962</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56.126"/>
    </inkml:context>
    <inkml:brush xml:id="br0">
      <inkml:brushProperty name="width" value="0.035" units="cm"/>
      <inkml:brushProperty name="height" value="0.035" units="cm"/>
    </inkml:brush>
  </inkml:definitions>
  <inkml:trace contextRef="#ctx0" brushRef="#br0">18 1 3217,'6'10'1058,"11"23"907,-17-33-1905,0 1-1,0-1 1,0 0 0,1 1 0,-1-1 0,0 0-1,0 1 1,0-1 0,0 0 0,1 1 0,-1-1 0,0 0-1,0 1 1,0-1 0,0 0 0,0 1 0,0-1-1,0 0 1,0 1 0,0-1 0,0 1 0,0-1-1,0 0 1,0 1 0,-1-1 0,1 0 0,0 1 0,0-1-1,0 0 1,0 1 0,-1-1 0,1 0 0,0 1-1,0-1 1,-1 0 0,1 0 0,0 1 0,0-1-1,-1 0 1,1 0 0,0 0 0,-1 1 0,1-1 0,0 0-1,-1 0 1,1 0 0,0 0 0,-1 0 0,1 0-1,-1 1 1,1-1 0,0 0 0,-1 0 0,1 0-1,0 0 1,-1 0 0,1-1 0,-1 1 0,0 0 0,0 0 67,0 0 0,0-1 1,0 1-1,0 0 1,0 0-1,0 0 1,0 1-1,0-1 1,-1 0-1,1 0 1,0 0-1,0 1 1,0-1-1,0 1 0,0-1 1,0 1-1,0-1 1,0 1-1,0-1 1,1 1-1,-1 0 1,0-1-1,0 1 1,0 0-1,1 0 1,-1 0-1,0 0 1,1 0-1,-1 0 0,1 0 1,-1 0-1,1 0 1,-1 0-1,1 0 1,0 0-1,0 0 1,-1 0-1,1 2 1,0 53 263,1-34 343,0-10-627,0 0 0,1-1 0,0 1 0,1-1 0,0 1 0,1-1 0,0 0 0,0 0 0,1-1 0,1 1 0,0-1 0,0 0 0,1-1 0,1 1 0,-1-1 0,1-1 0,1 0 0,-1 0 0,19 12 1,-13-10-111,1-1 0,0 0 1,1-1-1,0 0 1,0-2-1,0 0 1,1 0-1,0-2 1,0 0-1,0-1 0,1-1 1,31 0-1,-45-2 0,-1-1 1,0 1-1,0-1 0,0 0 0,0-1 1,0 1-1,0 0 0,0-1 0,0 0 0,-1 1 1,1-1-1,0 0 0,-1-1 0,0 1 1,1 0-1,-1-1 0,0 1 0,0-1 0,0 1 1,-1-1-1,1 0 0,-1 0 0,1 0 1,-1 0-1,0 0 0,0 0 0,-1 0 0,1-1 1,0 1-1,-1-4 0,1-1 9,0 1 1,0-1-1,-1 0 1,0 0-1,0 1 1,-1-1-1,0 0 0,0 0 1,-1 1-1,0-1 1,0 1-1,-6-12 1,1 9 19,-1 0 0,0 0 0,-1 1 0,0 0 0,0 0 0,-1 1 0,0 0 1,-1 1-1,0 0 0,-14-7 0,-10-3 268,-1 1-1,-42-13 1,64 26-324,0 0-1,0 0 1,0 2-1,0 0 1,-20 1-1,31 0-26,2 0-109,0 0 0,0 0 1,0 1-1,1-1 0,-1 0 0,0 1 1,0-1-1,1 1 0,-1-1 0,0 1 1,0-1-1,1 1 0,-1 0 0,1-1 1,-1 1-1,1 0 0,-1-1 0,1 1 0,-1 0 1,1 0-1,-1 0 0,1-1 0,0 1 1,0 0-1,-1 0 0,1 0 0,0 0 1,0 0-1,0-1 0,0 1 0,0 0 1,0 0-1,0 0 0,0 0 0,0 0 0,1 0 1,-1-1-1,0 1 0,1 0 0,-1 0 1,0 0-1,1-1 0,-1 1 0,1 1 1,9 8-7268</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0:57.084"/>
    </inkml:context>
    <inkml:brush xml:id="br0">
      <inkml:brushProperty name="width" value="0.035" units="cm"/>
      <inkml:brushProperty name="height" value="0.035" units="cm"/>
      <inkml:brushProperty name="color" value="#E71224"/>
    </inkml:brush>
  </inkml:definitions>
  <inkml:trace contextRef="#ctx0" brushRef="#br0">132 162 48,'-19'-7'1155,"9"4"-751,1 0 1,-1 0-1,1-1 0,0-1 1,0 0-1,0 0 0,1 0 1,-15-14-1,21 17-104,1-1 0,0 1 0,0 0-1,0-1 1,0 0 0,0 1 0,0-1-1,1 1 1,0-1 0,-1 0 0,1 1-1,0-1 1,0 0 0,1-4 0,-2-19 1537,-1 15-1216,-2-12 1959,19 25-2212,8 5-341,-1 2-1,0 0 1,21 12 0,-14-7 16,410 219 709,-313-156-638,162 130-1,346 365-58,-578-519-57,319 347 16,-361-383-321,0 0 0,0 2 0,14 26 0,-26-36-2761,-2-14 899</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56.824"/>
    </inkml:context>
    <inkml:brush xml:id="br0">
      <inkml:brushProperty name="width" value="0.035" units="cm"/>
      <inkml:brushProperty name="height" value="0.035" units="cm"/>
    </inkml:brush>
  </inkml:definitions>
  <inkml:trace contextRef="#ctx0" brushRef="#br0">170 223 13446,'0'0'2623,"0"5"-2391,6 93 67,-6-97-139,1 2-102,0 0 0,1 0 0,-2-1 0,1 1 0,0 0 0,0 0 0,-1 0 0,0 0 0,0 0 0,1 0 0,-2 1 0,1-1 0,-1 5 0,1 0 42,0 299 1215,0-307-1316,0-1 0,0 1 0,0 0 0,0 0 0,0 0 0,0-1 0,-1 1 0,1 0 0,0 0 0,0 0 0,0-1 0,0 1 0,0 0 0,0 0 0,0 0 0,0-1 0,0 1 0,0 0 0,-1 0 0,1 0 0,0 0 0,0 0 0,0-1 0,0 1 0,-1 0 0,1 0 0,0 0 0,0 0 0,0 0 0,0 0 0,-1 0 0,1 0 0,0 0 0,0-1 0,0 1 0,-1 0 0,1 0 0,0 0 0,0 0 0,0 0 0,-1 0 0,1 0 0,0 1 0,0-1-1,0 0 1,-1 0 0,1 0 0,0 0 0,0 0 0,0 0 0,-1 0 0,1 0 0,0 0 0,0 0 0,0 1 0,0-1 0,-1 0 0,1 0 0,0 0 0,0 0 0,0 1 0,0-1 0,0 0 0,0 0 0,0 0 0,0 0 0,-1 1 0,1-1 0,0 0 0,0 0 0,-20-21-159,1-1 0,1-2 0,1 1-1,-25-47 1,33 54 156,1-1 0,1-1 0,0 0 0,1 0 0,1 0 0,1-1 0,1 1 0,-3-33 0,6 31 51,0 16-15,-1-1 0,1 1 0,0-1 0,1 1-1,-1-1 1,1 1 0,2-9 0,-2 12-26,0-1-1,0 1 1,0 0-1,0-1 1,0 1-1,0 0 1,1 0-1,-1-1 1,0 1-1,1 0 1,-1 0-1,1 1 1,-1-1-1,1 0 1,0 0-1,-1 1 1,1-1-1,0 1 1,-1-1-1,1 1 1,0 0-1,0 0 1,3 0-1,20-1 40,0 1 0,0 1 0,0 1 0,-1 1 0,1 2 0,-1 0 0,0 2 0,26 10 0,28 15 318,76 44 0,-109-53-218,40 23 4,-52-26-123,1-1 1,1-2 0,1-2 0,69 21 0,-104-35-42,0-1 0,0 0 1,0 0-1,0 0 1,0 0-1,0 0 1,0-1-1,0 1 0,-1 0 1,1 0-1,0 0 1,0-1-1,0 1 1,0-1-1,0 1 0,-1 0 1,1-1-1,0 1 1,0-1-1,-1 0 1,1 1-1,0-1 0,-1 0 1,1 1-1,-1-1 1,1 0-1,-1 0 1,1 1-1,-1-1 0,0 0 1,1 0-1,-1 0 1,0 0-1,1 1 1,-1-1-1,0 0 1,0 0-1,0 0 0,0 0 1,0-1-1,0-52-254,-1 33 135,2 2 56,-1 1 0,-1-1 1,-1 0-1,0 0 0,-2 1 0,0-1 0,-1 1 0,0 0 0,-2 1 1,-15-31-1,-101-179 182,108 210 552,15 17-640,0 0 0,-1 0 0,1 0 0,0 0 0,-1 0 0,1 1 0,0-1 0,-1 0 0,1 0 0,0 0 0,-1 0 0,1 0 1,0 0-1,0 1 0,-1-1 0,1 0 0,0 0 0,0 0 0,-1 1 0,1-1 0,0 0 0,0 0 0,-1 1 0,1-1 0,0 0 0,0 1 0,0-1 0,0 0 0,0 1 0,-1-1 0,1 0 0,0 0 0,0 1 0,0 0 0,-5 43 451,5-35-545,-1 16 224,1 1 1,1 0 0,1-1-1,6 31 1,-4-41-113,0 0 1,1-1 0,1 0 0,0 0 0,0 0-1,2-1 1,0 0 0,14 18 0,55 58 27,-44-55-1291,38 56 0,-63-73-1018</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57.384"/>
    </inkml:context>
    <inkml:brush xml:id="br0">
      <inkml:brushProperty name="width" value="0.035" units="cm"/>
      <inkml:brushProperty name="height" value="0.035" units="cm"/>
    </inkml:brush>
  </inkml:definitions>
  <inkml:trace contextRef="#ctx0" brushRef="#br0">0 108 11205,'0'0'2158,"50"-8"-2005,161-24-274,-46 19-1355,-142 13 601,0-1 1,0-1-1,31-8 0,-52 10 797,0 0 0,1-1 1,-1 1-1,0-1 0,0 0 1,0 1-1,0-1 0,0 0 1,0 0-1,-1-1 0,1 1 1,0 0-1,0-1 0,1-1 1,3-19 2675,-8 21-2339,0 0 0,0 0 0,-1 1 0,1-1 1,0 1-1,0 0 0,0-1 0,0 1 0,-1 0 1,1 0-1,0 0 0,-4 1 0,2-1 171,-6 1-178,0 0 0,-1 0-1,1 1 1,0 0 0,0 1 0,0 0 0,1 0 0,-1 1 0,1 0 0,0 1 0,0 0 0,0 1 0,-12 10 0,14-11-163,1 1 0,0 0 0,0 1 0,0-1 0,1 1 0,0 0 0,0 0 0,0 1 0,1 0 0,1 0 0,-1 0-1,1 0 1,0 0 0,1 0 0,0 1 0,-1 13 0,2-17-71,0 1-1,1 0 1,0-1 0,0 1-1,1 0 1,-1-1-1,1 1 1,2 5 0,-2-9-21,0 0 1,1 0 0,-1 0-1,1 0 1,-1 0-1,1-1 1,0 1 0,0 0-1,0-1 1,0 1 0,0-1-1,0 0 1,0 0 0,0 0-1,0 0 1,1 0 0,-1 0-1,0 0 1,1-1 0,-1 1-1,4-1 1,16 4-123,0-1 1,1 0-1,0-2 0,-1-1 1,1-1-1,0-1 0,-1-1 1,37-9-1,-45 9-36,1-2-1,-1 0 1,0 0-1,-1-2 1,1 0 0,-1 0-1,0-1 1,-1 0-1,0-1 1,0-1 0,-1 0-1,-1-1 1,1 0-1,9-13 1,-17 18 186,1 0 1,-1 0-1,0-1 0,-1 1 1,1 0-1,-1-1 0,0 0 1,-1 0-1,0 1 0,0-1 1,0 0-1,-1 0 0,0 0 1,-1-7-1,1 13-5,0 0 951,0 19 523,0 112-760,0-126-732,0 0 0,1 1-1,-1-1 1,1 0 0,0 0 0,0 0 0,0 0 0,1 0 0,-1 0-1,1-1 1,0 1 0,0 0 0,1-1 0,-1 0 0,1 1-1,-1-1 1,1 0 0,0 0 0,0 0 0,0-1 0,1 1 0,3 1-1,0 0-71,0 0 0,-1-1 0,2 0-1,-1-1 1,0 0 0,0 0 0,1 0 0,-1-1-1,1 0 1,0 0 0,10-1 0,-13-1-9,0 0 0,0 0 0,-1 0 0,1-1 1,-1 1-1,1-1 0,-1 0 0,1-1 0,-1 1 1,0-1-1,0 1 0,0-1 0,-1 0 0,1-1 1,4-5-1,9-10-74,25-40 0,-4 7 159,-30 43-266,-5 5 425,0 0 0,0 1 0,1-1 0,-1 1 0,1-1 0,0 1-1,5-3 1,-7 6-98,0-1 0,0 0 0,0 1 0,0-1 0,0 1 0,0 0 0,0-1 0,1 1 0,-1 0 0,0 0 0,0 1 0,0-1 0,0 0-1,0 1 1,1-1 0,-1 1 0,0 0 0,0-1 0,0 1 0,2 2 0,36 18 1,49 22 44,-79-39-734,0-1 0,0-1 0,1 1 1,12 0-1,-12-6-3586,-9-13-3323</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57.790"/>
    </inkml:context>
    <inkml:brush xml:id="br0">
      <inkml:brushProperty name="width" value="0.035" units="cm"/>
      <inkml:brushProperty name="height" value="0.035" units="cm"/>
    </inkml:brush>
  </inkml:definitions>
  <inkml:trace contextRef="#ctx0" brushRef="#br0">1 76 12246,'0'0'2825,"31"15"-2649,-15-6-159,4 1-10,-1 0-1,2-1 1,-1-1 0,1 0-1,0-2 1,1-1-1,0 0 1,-1-2-1,29 2 1,-43-5-32,11 0-49,0 0 0,-1-1 1,1-1-1,21-5 0,-35 6 34,-1 0-1,0 0 1,1 0-1,-1 0 1,0-1 0,0 1-1,0-1 1,0 0-1,0 0 1,0 0-1,-1 0 1,1 0-1,-1-1 1,1 1-1,-1-1 1,0 0 0,0 1-1,0-1 1,0 0-1,0 0 1,-1 0-1,0 0 1,1-1-1,-1 1 1,0 0 0,-1-1-1,2-6 1,-1 8 39,-1-1 1,0 0-1,1 0 1,-1 0-1,0 1 1,-1-1-1,1 0 1,0 0-1,-1 0 1,0 1-1,1-1 1,-1 0 0,0 1-1,0-1 1,-1 0-1,1 1 1,0 0-1,-1-1 1,0 1-1,1 0 1,-1 0-1,0-1 1,-3-1-1,-1 1 131,0 0 0,0 0 0,0 1-1,0 0 1,-1 0 0,1 1-1,0 0 1,-1 0 0,-10 0 0,4-1 97,-1 1 1,0 1-1,0 0 1,1 0-1,-1 2 0,-20 3 1,31-4-253,0 1 1,0-1-1,1 0 1,-1 0-1,1 1 0,-1 0 1,1-1-1,-1 1 0,1 0 1,0 0-1,0 0 1,0 1-1,0-1 0,0 1 1,0-1-1,1 1 1,-1-1-1,1 1 0,-1 0 1,1-1-1,0 1 1,0 0-1,1 0 0,-1 0 1,1 0-1,-1 0 0,1 0 1,0 0-1,0 0 1,0 0-1,0 0 0,1 0 1,-1 0-1,3 6 1,-3-7-63,1 0 1,-1 0 0,1 1 0,0-1-1,0 0 1,0 0 0,0 0 0,0 0-1,0 0 1,0 0 0,1 0 0,-1-1-1,1 1 1,0 0 0,-1-1 0,1 1-1,0-1 1,0 0 0,0 1 0,3 0-1,46 14-1502,-36-13 921,78 15-3897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58.148"/>
    </inkml:context>
    <inkml:brush xml:id="br0">
      <inkml:brushProperty name="width" value="0.035" units="cm"/>
      <inkml:brushProperty name="height" value="0.035" units="cm"/>
    </inkml:brush>
  </inkml:definitions>
  <inkml:trace contextRef="#ctx0" brushRef="#br0">192 1 13110,'0'0'3468,"0"26"-2275,-1 0-840,4 101 1024,-1-108-1205,0-1-1,1 0 0,1 0 1,0 0-1,14 32 0,-3-22-51,0 0-1,2-1 0,0-1 0,28 30 0,-34-43-236,0-1 1,1 0-1,1-1 0,0-1 1,0 0-1,1 0 0,0-2 1,1 0-1,26 11 0,-38-30-333,-3 8 418,0-2 36,0 0 0,-1 0 0,0 0 0,1 0 0,-1 0 0,-1 1 0,1-1 0,-1 0 0,0 1 0,0-1 0,0 1 0,-1-1 0,1 1 0,-1 0 0,-7-7 0,4 5 7,0 1 0,-1-1 0,0 2 0,0-1-1,0 1 1,0 0 0,-1 0 0,-14-4 0,-3 0 185,-1 2 0,0 2 0,0 0 0,0 1 1,-35 1-1,52 3-129,-1 0 1,1 0 0,-1 0-1,1 1 1,0 1 0,0 0-1,0 0 1,0 0 0,0 1-1,0 1 1,1-1-1,0 2 1,-8 5 0,11-7-56,0 1 0,0-1 0,0 1-1,0 0 1,1 1 0,-1-1 0,2 1 0,-1 0 0,0 0 0,1 0 0,0 0 0,1 0 0,0 1 0,-1-1 0,2 1 0,-1 0 0,1 0 0,-1 12 0,3-17-38,-1 0 1,1 0-1,0 0 1,0 0-1,-1-1 0,1 1 1,0 0-1,0 0 1,1-1-1,-1 1 1,0-1-1,0 1 1,1-1-1,-1 1 1,1-1-1,-1 0 0,1 0 1,0 0-1,0 0 1,-1 0-1,1 0 1,0 0-1,0-1 1,0 1-1,0 0 1,0-1-1,0 0 0,0 1 1,2-1-1,72 7-1116,-64-6 874,46 2-1857,1-3 0,0-2 0,86-15 0,-36-11-4561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58.540"/>
    </inkml:context>
    <inkml:brush xml:id="br0">
      <inkml:brushProperty name="width" value="0.035" units="cm"/>
      <inkml:brushProperty name="height" value="0.035" units="cm"/>
    </inkml:brush>
  </inkml:definitions>
  <inkml:trace contextRef="#ctx0" brushRef="#br0">299 251 5539,'0'0'8780,"0"-6"-8612,1-29-451,1 22 202,-2-1 1,0 1-1,0-1 0,-1 1 0,-4-17 0,4 27 102,0 0 0,0 0 0,0-1 0,0 1 0,-1 0 0,1 0-1,-1 0 1,0 0 0,0 1 0,0-1 0,0 1 0,-1-1 0,1 1 0,-1-1 0,1 1 0,-1 0 0,0 0 0,0 1 0,0-1-1,0 0 1,0 1 0,0 0 0,-1 0 0,1 0 0,0 0 0,-4 0 0,0-1 120,0 0-1,0 1 1,1 0 0,-1 1 0,0 0 0,0 0-1,0 0 1,0 0 0,0 1 0,1 1-1,-1-1 1,0 1 0,1 0 0,-1 0 0,1 1-1,0 0 1,0 0 0,0 1 0,0-1 0,0 1-1,1 0 1,-1 1 0,1 0 0,0-1-1,-7 11 1,4-1-45,0 0 1,1 0-1,0 0 0,1 1 0,1 0 1,1 0-1,0 0 0,0 1 0,2-1 1,0 1-1,1 0 0,1 18 0,-1-26-81,2 0-1,-1 0 1,1 0-1,0 0 0,1 0 1,0 0-1,0 0 0,1-1 1,0 1-1,0-1 0,0 1 1,1-1-1,6 7 0,-4-6-20,1 0 1,1-1-1,0 0 0,0 0 0,0-1 0,0 0 0,1-1 0,0 0 0,18 8 0,-2-3-66,1-2 0,0 0 0,1-1 0,-1-2 0,1-1 0,0 0 0,0-3 0,1 0 0,48-5 0,-56 2-49,0-1 0,0-1 1,0-1-1,0-1 0,-1 0 1,0-1-1,0-2 1,0 0-1,-1 0 0,-1-2 1,0 0-1,0-1 0,21-21 1,-30 25 54,-1-1 1,0 0 0,-1 0-1,0 0 1,0-1 0,-1 0-1,0 0 1,-1 0 0,0 0-1,0-1 1,2-14 0,-3 3 56,0 1 0,-2-1 1,0 0-1,-4-37 1,2 52 31,-1 1 0,1 0-1,-1 0 1,0 0 0,0 0 0,-1 0 0,0 0 0,0 1 0,0-1 0,-1 1 0,1 0 0,-1 0 0,-1 0 0,1 0 0,-1 1 0,0 0-1,0 0 1,0 0 0,0 0 0,0 1 0,-1 0 0,0 0 0,0 1 0,-9-4 0,-6-1 255,0 1 1,0 1 0,-1 1 0,1 1-1,-1 1 1,-26 1 0,35 1-222,0 1 1,0 1 0,0 0-1,1 0 1,-1 2 0,1-1-1,-1 2 1,1 0 0,0 0-1,-16 10 1,21-10-42,1-1 0,-1 1 0,1 0 0,-1 0-1,2 1 1,-1 0 0,0 0 0,1 0 0,0 1 0,1-1 0,0 1 0,0 1 0,0-1-1,1 0 1,0 1 0,0 0 0,-3 14 0,6-20-21,0 0 1,-1-1-1,1 1 1,0 0-1,0 0 1,0-1-1,0 1 1,0 0-1,0 0 1,1-1-1,-1 1 1,1 0-1,-1-1 1,1 1-1,-1 0 1,1-1-1,0 1 1,0-1-1,0 1 1,0-1-1,0 0 0,0 1 1,0-1-1,0 0 1,1 0-1,-1 0 1,1 1-1,-1-1 1,0-1-1,1 1 1,-1 0-1,4 1 1,3 0-7,-1 0 1,1 0-1,0-1 1,0 0-1,14-1 1,-12 0 3,16 1-76,0-1 0,0-1 0,0-1 0,0-2 0,0 0-1,-1-2 1,0-1 0,0-1 0,0-1 0,-1-1 0,-1-1 0,34-22 0,3-11 4,-46 32 338,0 1 0,0 1 0,20-11 0,-32 20 550,0 6-89,8 21-661,1 0-1,2-1 1,0 0-1,2-1 1,0-1-1,2 0 1,1-1-1,0-1 1,1-1-1,2-1 1,0 0-1,33 22 1,-47-37-467,1 0 1,-1 0 0,1-1 0,0 0 0,0 0-1,0-1 1,11 2 0,-14-3-210,-1-1-1,0 1 1,1-1 0,-1 0-1,1-1 1,-1 1 0,0-1-1,1 0 1,5-2 0,20-18-9220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58.928"/>
    </inkml:context>
    <inkml:brush xml:id="br0">
      <inkml:brushProperty name="width" value="0.035" units="cm"/>
      <inkml:brushProperty name="height" value="0.035" units="cm"/>
    </inkml:brush>
  </inkml:definitions>
  <inkml:trace contextRef="#ctx0" brushRef="#br0">186 0 13014,'0'0'3634,"0"24"-2722,-1 25-330,3 121 1649,-1-147-1972,1 0 0,2 0 0,0-1 0,1 1 0,13 32 0,37 59 203,-48-103-501,0 0 1,0 0 0,1 0-1,1-1 1,-1 0 0,2 0-1,12 9 1,-22-18 4,1-1 0,-1 1 1,0-1-1,1 0 0,-1 1 0,1-1 0,-1 0 1,1 1-1,-1-1 0,0 0 0,1 0 0,-1 0 0,1 1 1,-1-1-1,1 0 0,0 0 0,-1 0 0,1 0 0,-1 0 1,1 0-1,-1 0 0,1 0 0,-1 0 0,1 0 1,-1 0-1,1 0 0,-1-1 0,1 1 0,-1 0 0,1 0 1,-1 0-1,1-1 0,-1 1 0,1 0 0,-1-1 0,0 1 1,1 0-1,-1-1 0,0 1 0,1 0 0,0-1 1,5-29-241,-6 20 287,-1 0-1,0 1 1,0-1-1,0 1 0,-4-11 1,1 13-23,-1-1 1,1 1-1,-2 0 1,1 0-1,-1 1 1,0-1 0,0 1-1,0 1 1,-1-1-1,0 1 1,0 0-1,0 1 1,-16-8-1,8 5 154,0 1-1,-1 0 0,1 1 0,-1 0 0,-1 1 0,-26-2 0,39 5-95,-1 1 0,0 0 0,0 0 0,1 0 1,-1 1-1,0 0 0,0 0 0,1 0 0,-1 0 0,1 1 0,-1 0 0,1 0 0,0 0 0,0 0 0,0 1 0,0-1 0,0 1 0,0 0 0,0 0 0,1 1 0,-5 5 0,3-2-38,1 0-1,0 0 1,0 0 0,1 1 0,0 0 0,0-1-1,1 1 1,0 0 0,0 1 0,1-1 0,-1 14-1,2-17-12,0-1 0,0 1 0,0-1 1,1 1-1,-1 0 0,1-1 0,0 1 0,0-1 0,1 0 0,-1 1 0,1-1 0,0 0 0,0 0 0,1 0 0,-1 0 0,1 0 0,0-1 0,0 1 0,0-1 0,0 0 0,1 0 1,-1 0-1,1 0 0,0 0 0,0-1 0,0 0 0,8 4 0,7 1-115,0-1 0,1-1 0,0 0 0,-1-2 0,25 2 1,57 2-3221,126-8 1,-134-6-1732</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59.287"/>
    </inkml:context>
    <inkml:brush xml:id="br0">
      <inkml:brushProperty name="width" value="0.035" units="cm"/>
      <inkml:brushProperty name="height" value="0.035" units="cm"/>
    </inkml:brush>
  </inkml:definitions>
  <inkml:trace contextRef="#ctx0" brushRef="#br0">1 527 14038,'0'0'2866,"51"-22"-2333,94-33 122,269-63 0,1693-203 3609,-2008 311-4000,-96 10 405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8:00.517"/>
    </inkml:context>
    <inkml:brush xml:id="br0">
      <inkml:brushProperty name="width" value="0.035" units="cm"/>
      <inkml:brushProperty name="height" value="0.035" units="cm"/>
    </inkml:brush>
  </inkml:definitions>
  <inkml:trace contextRef="#ctx0" brushRef="#br0">5720 1790 13414,'0'0'1812,"69"-17"-897,441-112-187,-413 105-479,48-12 287,255-97 0,-358 116-428,-1-3-1,-2-1 0,0-1 0,-1-3 0,-1-1 0,-2-2 0,-1-1 0,-1-1 1,-1-3-1,43-56 0,-63 72-79,-2-1 0,0 0 0,-1-1 0,0 0 0,-2 0 0,0-1 0,-1 0 0,-2 0 0,3-21 0,0-21 166,-4-105 0,-4 101-75,1 49-111,-1-1 0,0 1 1,-2 0-1,0 0 0,-1 0 0,0 0 1,-2 0-1,0 1 0,-1 0 0,0 0 1,-1 1-1,-12-18 0,6 15 12,-1 0 0,-1 0 0,0 2 0,-1 0 0,-1 1 0,-1 1 0,0 0-1,-24-12 1,1 4 23,-1 1 0,-1 3-1,-59-17 1,-135-20 36,56 28-93,-206-4 0,-188 23-31,475 8 43,-847 74 93,782-54-96,149-18 2,-1126 161-69,364-19 252,-278 59-21,895-164-52,-304 117 0,372-115-118,2 4-1,2 3 1,2 5 0,-116 91-1,180-125 30,0 2 0,2 0-1,0 1 1,-29 40-1,43-50-11,0 0-1,1 0 1,1 1 0,0 0-1,1 0 1,0 1-1,1-1 1,0 1-1,1 0 1,1 0-1,0 0 1,1 18-1,0-8-5,1-3-2,0 1 0,6 35 0,-4-49 2,0 0-1,0 0 1,1 0 0,0-1-1,1 1 1,-1-1-1,1 0 1,1 0 0,-1 0-1,9 9 1,8 5 10,0-1 0,1-1 1,1-1-1,0-1 0,2-1 0,0-1 1,28 12-1,6-1 45,2-3 0,74 20 1,-14-15 76,0-5 0,199 11 0,256-22 40,-512-12-156,1462-77 497,-973 37-258,413-41 83,-15-87-2909,-942 166 2431,164-46-2673,-146 39 161,47-24 0,-27-1-7210,-43 30 8461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8:03.381"/>
    </inkml:context>
    <inkml:brush xml:id="br0">
      <inkml:brushProperty name="width" value="0.035" units="cm"/>
      <inkml:brushProperty name="height" value="0.035" units="cm"/>
    </inkml:brush>
  </inkml:definitions>
  <inkml:trace contextRef="#ctx0" brushRef="#br0">63 795 8308,'0'0'5250,"10"-9"-2531,-9 9-2554,-1-21 804,0-11-567,2-31-186,-3 0 0,-3 0 1,-25-124-1,16 134-193,2 0 0,-6-87 1,17 30-3981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8:08.249"/>
    </inkml:context>
    <inkml:brush xml:id="br0">
      <inkml:brushProperty name="width" value="0.035" units="cm"/>
      <inkml:brushProperty name="height" value="0.035" units="cm"/>
    </inkml:brush>
  </inkml:definitions>
  <inkml:trace contextRef="#ctx0" brushRef="#br0">185 262 6979,'0'0'3167,"-11"1"-2967,-22-2 20,64-7 142,44-10 25,842-209 885,-868 219-1112,-47 8-66,-3 16-231,-13 39 489,9-43-301,2 1 0,-1-1 0,-2 25-1,2 112 365,5-131-364,1 1 1,0 0-1,1 0 0,1-1 1,13 35-1,132 270 828,-38-86-232,-80-165-487,-4 2-1,-3 2 1,24 135-1,-44-178-200,-1 63 0,-4-72 43,1-22 0,0-1 1,-1 1-1,1-1 0,-1 0 1,1 1-1,-1-1 0,0 0 1,0 1-1,1-1 0,-1 0 1,0 0-1,0 0 0,0 0 0,0 0 1,-1 0-1,1 0 0,0 0 1,0 0-1,-1-1 0,1 1 1,0 0-1,-1-1 0,1 1 1,0-1-1,-1 1 0,-1-1 1,-48 11 25,37-8-2,-657 63 390,498-56-205,87-4-93,-88 4 287,173-10 393,1-14-788,0-1 0,-1 1 0,-1-1 0,0 1 0,-1 0 0,0 0 0,-7-18 0,-8-39-53,8 11-54,-67-337-253,55 307 349,-5 2-1,-52-119 1,62 165 4,11 26 19,0 0 0,-1 0 1,-1 1-1,0 0 0,-1 0 0,-1 1 1,0 0-1,-15-15 0,2 24-136,12 6-20,10-1 138,1 0-1,0 0 1,0 1-1,-1-1 1,1 0-1,0 0 1,-1 0-1,1 0 0,0 0 1,0 0-1,-1 0 1,1 0-1,0 0 1,-1 0-1,1 0 1,0 0-1,0 0 1,-1-1-1,1 1 1,0 0-1,-1 0 1,1 0-1,0 0 1,0 0-1,-1-1 1,1 1-1,0 0 1,0 0-1,0 0 1,-1-1-1,1 1 1,0 0-1,0 0 1,0 0-1,0-1 1,0 1-1,-1 0 1,1-1-1,0 1 1,0 0-1,0 0 1,0-1-1,0 1 1,0 0-1,0-1 1,0 1-1,23-17 121,35-6-154,121-30 1,-163 49 27,560-129 7,-384 99-1522,205-9 1,-297 41-584,-97 1 1678,1 1-1,0 0 1,0 0 0,0 1-1,0-1 1,0 1-1,0-1 1,4 3-1,-7-3 72,-1 1-1,1 0 0,-1-1 1,1 1-1,-1 0 1,1 0-1,-1 0 0,0-1 1,1 1-1,-1 0 0,0 0 1,1 0-1,-1 0 0,0 0 1,0 0-1,0 0 0,0-1 1,0 1-1,0 0 0,0 1 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0:57.505"/>
    </inkml:context>
    <inkml:brush xml:id="br0">
      <inkml:brushProperty name="width" value="0.035" units="cm"/>
      <inkml:brushProperty name="height" value="0.035" units="cm"/>
      <inkml:brushProperty name="color" value="#E71224"/>
    </inkml:brush>
  </inkml:definitions>
  <inkml:trace contextRef="#ctx0" brushRef="#br0">427 8 4482,'0'-1'77,"-1"1"1,1 0-1,0-1 1,0 1-1,0 0 1,-1-1-1,1 1 0,0-1 1,0 1-1,-1 0 1,1-1-1,0 1 0,0 0 1,-1 0-1,1-1 1,0 1-1,-1 0 1,1 0-1,-1 0 0,1-1 1,0 1-1,-1 0 1,1 0-1,0 0 0,-1 0 1,1 0-1,-1 0 1,1 0-1,-1 0 1,1 0-1,0 0 0,-1 0 1,1 0-1,-1 0 1,1 0-1,0 0 0,-1 0 1,1 0-1,-1 0 1,1 1-1,0-1 1,-1 0-1,1 0 0,0 1 1,-1-1-1,1 0 1,0 0-1,-1 1 0,1-1 1,0 0-1,0 1 1,-1-1-1,1 0 1,0 1-1,0-1 0,-1 0 1,1 1-1,0-1 1,0 1-1,0-1 0,0 0 1,0 1-1,-12 36-768,10-28 1118,-177 795 5125,82 16-2514,90-506-2084,8-274-806,-1-38 2,-24-1-3098,17 0 1783,-1-1 0,0 0 0,1 0 0,-11-2 1,-21-9-6888</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8:09.387"/>
    </inkml:context>
    <inkml:brush xml:id="br0">
      <inkml:brushProperty name="width" value="0.035" units="cm"/>
      <inkml:brushProperty name="height" value="0.035" units="cm"/>
    </inkml:brush>
  </inkml:definitions>
  <inkml:trace contextRef="#ctx0" brushRef="#br0">0 177 160,'0'0'12966,"0"-3"-12630,0 2-331,0 0 0,1 0 0,-1 0-1,0 0 1,0 0 0,0 0 0,1 0 0,-1 1 0,0-1-1,1 0 1,-1 0 0,1 0 0,-1 1 0,1-1-1,-1 0 1,1 1 0,-1-1 0,1 0 0,0 1 0,-1-1-1,1 1 1,0-1 0,0 1 0,0-1 0,28-10 81,-19 9-58,352-80 192,-84 22-72,-278 61-149,1-1 0,-1 0 0,1 1 1,-1-1-1,1 1 0,-1-1 0,1 0 0,-1 1 0,1-1 0,-1 1 0,0-1 0,1 1 1,-1-1-1,0 1 0,0-1 0,1 1 0,-1 0 0,0-1 0,0 1 0,0-1 0,0 1 0,0 0 1,1-1-1,-1 1 0,0-1 0,-1 1 0,1 0 0,0-1 0,0 2 0,1 29 50,-1-19-44,1-5 2,1 0 1,0 0 0,0 0-1,0 0 1,1 0-1,0-1 1,0 1 0,0-1-1,6 8 1,47 57 94,-24-32-77,115 175 116,-88-124-90,-58-89-47,0 1-1,0-1 1,-1 1 0,1-1 0,0 0 0,-1 1 0,1-1 0,-1 1 0,1-1 0,-1 1 0,0-1 0,1 1 0,-1 0 0,0-1 0,0 1 0,0-1-1,-1 1 1,1 0 0,0-1 0,0 1 0,-1-1 0,1 1 0,-1-1 0,1 1 0,-1-1 0,0 0 0,0 1 0,0-1 0,1 0 0,-1 1 0,0-1-1,-1 0 1,1 0 0,0 0 0,0 0 0,0 0 0,-1 0 0,1 0 0,0 0 0,-1-1 0,-1 2 0,-9 4 35,-1-1 0,1 0 1,-1 0-1,-14 2 1,4 0 43,-24 11-17,-1-1-1,0-3 0,-1-2 1,0-2-1,-93 6 0,138-16-69,-1 0 0,1 0 0,0-1-1,0 0 1,0 0 0,-1 0-1,1 0 1,0-1 0,1 1 0,-1-1-1,0 0 1,0 0 0,1 0-1,-1-1 1,1 0 0,-6-4 0,0-4 85,0 0 1,1 0 0,-13-23-1,15 23-17,0 1 0,-1-1 0,0 1 0,-1 0 0,0 1 0,-12-11 0,-72-43-44,65 47 60,1-2 1,0-1-1,-26-25 0,48 38-49,0 1-1,1-1 0,0 1 0,0-1 0,0 0 0,1 0 0,0 0 0,0 0 0,0-1 0,1 1 0,0-1 0,0 1 0,1-1 0,0 1 0,0-1 0,1-7 0,-1 5-36,1 4 6,0 1 1,0-1 0,1 1-1,-1 0 1,1 0 0,0 0-1,0 0 1,0 0-1,1 0 1,-1 0 0,1 1-1,0-1 1,0 1 0,0 0-1,0-1 1,1 2-1,-1-1 1,1 0 0,0 1-1,0-1 1,8-2 0,12-7-12,1 1 0,35-11 0,-51 19 38,-6 2-209,-10 12-4364,-33 9 1118,-14 3 403</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8:09.825"/>
    </inkml:context>
    <inkml:brush xml:id="br0">
      <inkml:brushProperty name="width" value="0.035" units="cm"/>
      <inkml:brushProperty name="height" value="0.035" units="cm"/>
    </inkml:brush>
  </inkml:definitions>
  <inkml:trace contextRef="#ctx0" brushRef="#br0">930 365 2273,'0'0'8455,"-42"26"-7466,-12 9-690,-60 50 0,107-79-252,1-1-1,1 1 1,-1 1-1,1-1 1,0 1 0,1 0-1,-1 0 1,1 1-1,1-1 1,0 1-1,0 0 1,0-1 0,1 1-1,0 1 1,0-1-1,1 0 1,0 0 0,1 1-1,0-1 1,0 0-1,2 9 1,-2 14 139,0-25-146,-2 51 463,8 72-1,-4-109-450,1 0 1,2 0-1,0-1 0,1 1 0,0-1 0,2-1 0,13 25 0,-6-19-41,0 0 0,2 0 0,1-2 0,1 0 0,1-1 0,0-1 0,2-1 0,0-1 0,26 15 0,-18-14-27,2-1 0,0-3 0,1 0 0,1-2 0,0-1 0,68 13 0,-35-15 37,1-2 0,0-4 0,0-3 0,0-2 0,0-4 1,-1-2-1,1-3 0,-2-4 0,0-2 0,0-3 0,-2-3 1,-1-3-1,0-2 0,-2-3 0,71-47 0,-102 57-3,0-2 1,-1 0-1,-2-2 0,0-1 0,34-41 0,-48 48-7,0 0 0,-1 0 0,-1-1 0,-1-1 0,0 0 0,-2 0 0,0-1 0,-1 0 0,-2 0 0,4-24 0,-5 21 12,-2 0 1,0 0-1,-2-1 1,-1 1-1,0 0 0,-2 0 1,-9-37-1,7 43 10,-2 0 0,0 0 0,-1 0-1,0 1 1,-2 0 0,0 0 0,-1 1-1,0 0 1,-26-25 0,7 11 36,-2 2-1,-1 2 1,-1 0 0,-1 3 0,-1 0 0,-51-22 0,29 20 135,-1 3 0,-2 2 0,-100-19 0,5 17 166,-1 7 1,-243 6-1,271 12-906,-248 39-1,303-28 44,1 4 0,1 3 0,1 2 0,-118 58 0,159-64-787,1 0 1,-39 30-1,-18 32-5131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8:19.267"/>
    </inkml:context>
    <inkml:brush xml:id="br0">
      <inkml:brushProperty name="width" value="0.035" units="cm"/>
      <inkml:brushProperty name="height" value="0.035" units="cm"/>
    </inkml:brush>
  </inkml:definitions>
  <inkml:trace contextRef="#ctx0" brushRef="#br0">9058 536 3217,'0'0'9517,"-47"-20"-8663,-146-64 7,66 20 635,107 54-1164,1 0 0,-26-9 0,-61-16-140,-1 5-1,-1 5 0,-119-13 1,-337-9 54,486 42-231,-1956-38 63,1386 91-43,431-26-28,-1152 162 21,1296-173-29,-588 129-132,518-96 97,2 5 0,-204 103 1,-68 77 178,294-153-70,-147 120-1,222-156-89,2 1 1,1 3-1,3 1 1,2 1-1,-42 71 1,18-12 17,-75 180 1,103-198 31,3 2 0,-27 149 0,45-158 51,4 1 1,6 136-1,2-108-52,1-83-26,1 1 0,2-1 0,1 0 0,0 0 0,2 0 0,1-1 0,21 41 0,13 37 31,-33-74-11,61 192 96,-61-183-111,-3 1 0,0 0 0,1 74 1,-8-47-5,3 0 0,2 0 0,4-1 0,2 0 0,4 0 0,2-2 0,2 0 0,39 82 1,-11-43 45,170 339-117,30-13 104,124 89-43,-249-370-15,275 299 55,226 78 48,-498-434-38,4-5 0,4-6 0,2-5 0,193 73 0,-256-121-8,2-4 0,0-3 1,149 18-1,232-10 211,-290-21-121,272 15-76,449 13 329,54-30 16,-680-13-241,494-82 1,94-100-12,-651 129-108,255-117 0,-385 150-36,455-205 180,-161 69-12,-294 133 31,-1-3 1,76-56-1,112-100 515,-72 51-270,-11 21-279,244-126-1,-322 188-59,-2-4-1,99-88 0,-172 135-107,12-12 45,-1-1 1,-1-2 0,-1 0-1,-2-2 1,-1-1-1,-2-1 1,-1-1-1,-1-1 1,15-38-1,-14 30-35,7-18 1,4-36 2,-17 58-1,-2 0 1,-1 0-1,-3-1 0,-1 0 1,5-75-1,-2-290 24,-10 289-131,-3-139 8,-2 221 91,-2 1 0,-1-1 1,-1 1-1,-18-43 0,11 31 8,-13-61-1,15 39-23,-41-121 1,41 153 5,-2 0 0,-2 1 1,-1 1-1,-44-61 0,-164-181 98,107 132-22,-104-108-130,62 75 146,85 98-66,-82-103-16,-13-14-74,132 155-5,-2 1 0,-74-52 0,-221-131-300,56 65 475,278 156-99,-50-31 40,1-2 0,-66-57 1,61 45-13,-9-6-27,-10-9 5,-145-90 0,117 100-82,-2 3 0,-117-34 0,113 43 107,-31-4-161,-235-42 0,112 31 43,128 17 241,-39-9-167,-801-99 23,773 119-4,-484-33 5,-2 33-57,301 13 124,-123 11-235,177 45 83,185-19 52,-690 97 54,645-87-58,-37 5 97,-315 63-68,8 37-67,369-96 71,-124 36 4,243-61-34,1 1-1,1 3 1,1 2-1,1 1 1,-46 36-1,27-12-18,3 3-1,-85 90 0,128-121 43,-210 241 25,200-224-39,1 1-1,3 1 1,1 1 0,1 2-1,-19 57 1,-53 251-28,36-116 65,24-127-29,15-50 6,-18 94 1,4 207-22,31 3-7,3-203 26,2-105-25,2 0 1,3-1 0,2 0-1,2 0 1,3-1 0,2 0-1,2-2 1,38 72-1,12 20 11,93 172 30,136 226-76,-266-471 33,3-2-1,2-2 0,4-1 0,2-1 1,3-3-1,79 81 0,-45-70-45,118 81 0,22 17 65,-128-93 16,4-3-1,162 91 0,235 74 11,137-7 56,-375-152-23,392 95-28,48-90-5,6-49 10,-646-33-23,835 21 2,-131 14 108,-268-9-18,1735 16 156,-2118-48-239,-1-4 1,-1-5-1,0-5 0,117-36 0,405-158 74,-291 91-67,-150 56 37,-2-8 0,227-127 0,-355 169-63,116-72-130,-171 101-12,0 0 0,-1 0 0,1 0 0,0 0 0,-1 0 1,0 0-1,1 0 0,-1 0 0,0 0 0,0-1 0,0 1 0,0 0 1,-1-1-1,1 1 0,-1-1 0,1 1 0,-1-1 0,0 1 0,0-1 1,0 1-1,0-1 0,0 1 0,-1-1 0,1 1 0,-1 0 0,0-1 1,1 1-1,-1 0 0,0-1 0,-1 1 0,1 0 0,0 0 0,-1 0 1,1 0-1,-1 0 0,1 0 0,-1 0 0,-2-2 0,-45-19-3700,-7-4-2368</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8:21.073"/>
    </inkml:context>
    <inkml:brush xml:id="br0">
      <inkml:brushProperty name="width" value="0.035" units="cm"/>
      <inkml:brushProperty name="height" value="0.035" units="cm"/>
    </inkml:brush>
  </inkml:definitions>
  <inkml:trace contextRef="#ctx0" brushRef="#br0">6 832 9124,'0'0'4600,"-2"-4"-4187,2 4-376,0 0 0,-1-1 0,1 1 0,0 0 0,-1-1 0,1 1 0,0 0 0,0-1 0,-1 1 0,1-1 0,0 1 0,0 0 0,0-1 0,0 1 0,0-1 0,0 1 0,-1-1 0,1 1 0,0-1 0,0 1 0,0 0 0,0-1 0,1 1 1,-1-1-1,0 1 0,0-1 0,0 1 0,0 0 0,0-1 0,0 1 0,1-1 0,-1 1 0,0 0 0,0-1 0,1 1 0,-1 0 0,0-1 0,1 1 0,-1 0 0,1-1 0,21 5 410,40 25-488,-54-24 182,140 87 169,-110-65-259,1-2-1,1-1 1,64 26-1,-103-52 41,0 1-1,0-1 0,0 0 1,-1 0-1,1 0 0,0 1 0,-1-1 1,1 0-1,-1 0 0,0 0 1,1 0-1,-1 0 0,0 0 1,0 0-1,0 0 0,-1-3 1,1-57-134,0 49 164,-2-16-57,-1 1-1,-1-1 0,-16-49 1,10 39-20,-6-45 0,3-307 453,14 287-330,-1 92-138,1-1-1,1 1 1,0 0-1,1 0 1,0 0-1,0 1 1,1-1-1,1 1 1,0 0-1,1 0 1,0 1-1,9-13 1,-15 23-134,-1 0-1,1 1 1,0-1-1,-1 0 1,1 0-1,0 0 1,-1 0 0,1 0-1,-1 0 1,1 0-1,0 0 1,-1 0-1,1 0 1,-1 0-1,1 0 1,0 0 0,-1 0-1,1 0 1,0 0-1,-1 0 1,1 0-1,-1-1 1,1 1 0,0 0-1,-1 0 1,1 0-1,0-1 1,0 1-1,-1 0 1,1 0-1,0-1 1,-1 1 0,1 0-1,0-1 1,0 1-1,0 0 1,-1-1-1,1 1 1,0 0-1,0-1 1,0 1 0,0 0-1,0-1 1,0 1-1,0-1 1,-1 1-1,1 0 1,0-1 0,0 1-1,1-1 1,-1 1-1,0 0 1,0-1-1,0 1 1,0 0-1,0-1 1,0 1 0,0-1-1,1 1 1,-1 0-1,0-1 1,0 1-1,0 0 1,1-1-1,-41 16-653,34-13 70,-43 19-2126,-2-1-779</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8:22.050"/>
    </inkml:context>
    <inkml:brush xml:id="br0">
      <inkml:brushProperty name="width" value="0.035" units="cm"/>
      <inkml:brushProperty name="height" value="0.035" units="cm"/>
    </inkml:brush>
  </inkml:definitions>
  <inkml:trace contextRef="#ctx0" brushRef="#br0">1 730 9284,'0'0'1569,"17"2"-1521,-10-2-40,12 2 31,-1 0 0,0 1 0,0 0 1,-1 2-1,23 8 0,447 231 776,-459-229-795,16 6 73,-42-21-63,-2 0-17,0 0 0,0 0 0,0 0 0,0 0 1,0 0-1,0 1 0,1-1 0,-1 0 0,0 0 1,0 0-1,0 0 0,0 0 0,0 0 0,1 0 0,-1 0 1,0 0-1,0 0 0,0 0 0,0 0 0,0 0 1,1 0-1,-1 0 0,0 0 0,0 0 0,0 0 1,0 0-1,0-1 0,1 1 0,-1 0 0,0 0 1,0 0-1,0 0 0,0 0 0,0 0 0,0 0 1,0 0-1,1-1 0,-1 1 0,0 0 0,0 0 1,0 0-1,0 0 0,0 0 0,0 0 0,0-1 1,0 1-1,0 0 0,0 0 0,0 0 0,0 0 1,0 0-1,0-1 0,0 1 0,0 0 0,0 0 1,0-44 698,1-3-497,-2 1 0,-12-81 1,-3 39-140,3-1 0,-1-134 1,11 137 12,1 53-13,1-1 1,2 0 0,1 1-1,8-45 1,21 9 65,-30 68-203,0 1 0,-1-1 1,1 1-1,-1-1 1,1 1-1,0-1 0,0 1 1,-1 0-1,1-1 1,0 1-1,0 0 1,-1 0-1,1 0 0,0-1 1,0 1-1,0 0 1,-1 0-1,1 0 0,0 0 1,0 0-1,0 1 1,-1-1-1,2 0 1,4 1-813,10-1-2062</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8:27.543"/>
    </inkml:context>
    <inkml:brush xml:id="br0">
      <inkml:brushProperty name="width" value="0.035" units="cm"/>
      <inkml:brushProperty name="height" value="0.035" units="cm"/>
    </inkml:brush>
  </inkml:definitions>
  <inkml:trace contextRef="#ctx0" brushRef="#br0">4353 385 4066,'0'0'4565,"0"-43"-2247,0 31-2217,0-2 68,0-1 1,-1 1 0,-3-16 0,2 25-124,1-1 1,-1 0-1,-1 0 0,1 1 1,-1 0-1,0-1 0,0 1 1,-1 0-1,-7-9 0,-3-1 13,-2 1 0,1 1 1,-2 0-1,0 1 0,0 1 0,-1 0 0,0 1 0,-1 1 0,0 1 0,-1 1 0,0 1 0,-24-5 0,-30-4-114,0 5-1,-77-2 1,83 7 192,54 4-125,-124-10 92,-226 12-1,324 5-119,1 2-1,0 2 1,1 2 0,-58 24-1,9-2 30,-566 155 28,475-142 19,104-25-66,1 4 0,1 3 0,1 3 1,-129 81-1,98-53 47,-2-5 1,-2-4 0,-3-5-1,-119 34 1,81-37 83,-175 59-16,258-78-43,2 2 0,-111 66 0,159-84-78,0 2 1,0 0-1,1 0 1,0 1-1,-13 16 1,25-27 2,1 0 1,-1 0-1,1 1 1,0-1-1,-1 0 1,1 1-1,0-1 1,-1 1-1,1-1 1,0 0-1,0 1 1,-1-1-1,1 1 1,0-1-1,0 1 1,0-1-1,-1 1 1,1-1-1,0 1 1,0-1-1,0 0 1,0 1-1,0-1 1,0 1-1,0-1 1,0 1 0,0-1-1,0 1 1,1-1-1,-1 1 1,14 0-740,23-13-21,-14 2-42,1-1 0,-1-1 0,-1-1 0,0-1 0,-1-1 0,34-31 0,-8-9-4432</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8:27.996"/>
    </inkml:context>
    <inkml:brush xml:id="br0">
      <inkml:brushProperty name="width" value="0.035" units="cm"/>
      <inkml:brushProperty name="height" value="0.035" units="cm"/>
    </inkml:brush>
  </inkml:definitions>
  <inkml:trace contextRef="#ctx0" brushRef="#br0">813 35 16,'0'0'6366,"-15"-5"-5814,-48-18-328,57 21-204,-1 1 1,1 0-1,-1 0 0,1 0 0,-1 0 1,1 1-1,-1 0 0,0 1 1,1 0-1,-1 0 0,1 0 0,-1 0 1,1 1-1,0 0 0,-1 1 1,1-1-1,-7 5 0,-7 2 138,-22 11 222,1 1-1,0 1 1,2 3 0,1 1-1,2 2 1,0 1 0,2 2 0,1 2-1,2 0 1,1 2 0,1 2 0,3 0-1,0 2 1,-23 51 0,38-66-250,1 1 1,1-1-1,1 1 1,2 1-1,0-1 1,2 1-1,1 0 1,0 0-1,3 0 1,3 53-1,-1-74-126,-1 1-1,1 0 0,-1-1 1,1 1-1,1-1 1,-1 1-1,1-1 0,0 0 1,0 0-1,1 0 1,0-1-1,-1 1 1,2-1-1,-1 0 0,0 0 1,7 5-1,2 0-16,0-1 0,1 0 0,0-1-1,0 0 1,17 5 0,-17-9-20,0 0-1,0-2 1,0 1 0,0-1-1,0-1 1,19-2 0,-2 0 71,24-2 296,-1-3 0,106-28-1,-102 20-801,1 3 0,83-7 0,11 16-6663,-126 0 837</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8:34.244"/>
    </inkml:context>
    <inkml:brush xml:id="br0">
      <inkml:brushProperty name="width" value="0.035" units="cm"/>
      <inkml:brushProperty name="height" value="0.035" units="cm"/>
    </inkml:brush>
  </inkml:definitions>
  <inkml:trace contextRef="#ctx0" brushRef="#br0">1304 1353 5731,'0'0'2427,"-15"3"-2120,-46 9 83,60-12-354,0 0 0,-1 1 0,1-1 0,0 0 0,-1 0 1,1 0-1,0 1 0,0-1 0,0 1 0,-1-1 0,1 1 0,0 0 0,0-1 1,0 1-1,0 0 0,0 0 0,0-1 0,0 1 0,0 0 0,0 0 1,0 0-1,0 0 0,1 0 0,-1 1 0,0-1 0,1 0 0,-1 0 0,1 0 1,-1 1-1,1-1 0,0 0 0,0 0 0,-1 1 0,1-1 0,0 0 1,0 1-1,0 0 0,0 1 1563,594-32-421,-225 5-1148,796-24 58,50-3 59,-1054 38-124,251-54 0,-19 1 11,-346 60-14,-1-2 0,1-2-1,-2-3 1,59-23 0,-76 25 0,0-2 1,-1-2-1,-1 0 0,-1-1 1,0-2-1,-1-1 0,36-35 1,-43 34-16,0 0 0,-1-2 0,-1 1 0,-1-2 0,-1 0 0,-1 0 0,12-35 0,-21 47 0,-1 1 1,0-1 0,-1 0-1,0 0 1,-1 1-1,-1-18 1,0-3 48,0 26-43,1 1 1,-1-1-1,-1 0 0,1 1 1,0-1-1,-1 1 0,0-1 1,0 1-1,-1 0 1,1 0-1,-1 0 0,0 0 1,0 0-1,-3-3 0,-58-52 284,46 44-186,-7-5-120,-1 1 1,-1 1 0,0 2 0,-2 0 0,-49-18 0,-160-43-242,118 43 613,31 6-382,-2 5 0,0 4 0,-2 4 0,-176-7 1,-228 23 8,-704-4 394,642-6-368,-38 6-358,518 7 284,0 4 1,-103 24 0,10-2-113,-51-2 172,-200 33 108,329-42-104,1 4 0,-131 51 0,170-53 3,2 4-1,-62 37 1,94-50-33,1 1 0,0 1 0,1 1 0,1 1 0,0 0 0,2 2 0,0-1 1,-19 30-1,28-35 15,0-1 1,1 2-1,1-1 1,0 0 0,0 1-1,1 0 1,1 0-1,-1 23 1,2 7-38,5 57 0,-2-91 39,0 0-1,0 0 1,1-1 0,0 1-1,0-1 1,1 1-1,0-1 1,1 0-1,0-1 1,0 1 0,0-1-1,1 0 1,0 0-1,1-1 1,-1 0 0,11 7-1,4 4-43,1-2 0,1-1 1,0-1-1,34 14 0,52 13 142,2-6 0,216 39 0,-46-13 52,-142-27-54,0-6-1,200 13 0,343-28 9,-578-12-97,806-64 114,-442 20-122,579-12-1767,-948 48 2121,-1-4 0,0-5 0,177-55 1,-259 66-323,-1 0 0,1-1 1,-1-1-1,0 0 1,-1-2-1,24-18 1,74-77 55,-65 59-73,-15 17-23,1 2 0,1 1 0,1 2 1,2 1-1,0 2 0,1 2 0,1 1 0,59-18 1,-90 34 10,0-1 0,0-1 0,0 1 0,-1-1 0,0-1 0,0 1 0,0-1 0,-1 0 1,1-1-1,-1 0 0,0 0 0,-1 0 0,1 0 0,-1-1 0,-1 0 0,5-8 0,8-7 31,-14 19-29,-1 0 0,1 0 0,-1-1 0,1 1 0,-1 0 0,0-1 0,-1 1 0,1-1 0,0 0 0,-1 0 0,0 0 0,0 1 0,0-1 0,-1 0 0,1 0 0,-1-7 0,0 6 5,-1-1-1,0 1 1,0 0 0,0-1-1,-1 1 1,0 0 0,0 0 0,0 0-1,-1 0 1,1 0 0,-1 1-1,0-1 1,-1 1 0,1 0 0,-1 0-1,-6-7 1,-10-5-32,0 0 0,-31-19 0,11 9 24,-27-21-47,-2 4 1,-2 3 0,-126-53-1,137 71-15,0 2 0,-2 3 0,0 3 0,-1 3 0,-82-5 0,-676 7-1028,484 12 1203,4 1 201,1 16 0,-334 63 0,-137 29-346,547-80 29,70-3-1427,157-22 773,-1 1 0,2 1 1,-1 1-1,-30 17 0,7 3-3419</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8:35.860"/>
    </inkml:context>
    <inkml:brush xml:id="br0">
      <inkml:brushProperty name="width" value="0.035" units="cm"/>
      <inkml:brushProperty name="height" value="0.035" units="cm"/>
    </inkml:brush>
  </inkml:definitions>
  <inkml:trace contextRef="#ctx0" brushRef="#br0">2667 8 3057,'0'0'1857,"-56"-2"-984,-179-3-217,73 4 444,-244 31-1,-102 66-681,-124 62-202,558-141-233,1 4 0,1 3 1,2 3-1,0 3 0,-98 59 0,154-79-70,0 1 0,0 0-1,1 1 1,0 1 0,1 0 0,0 1 0,2 0 0,-19 31 0,27-38 66,0 0 0,0 1 1,1-1-1,0 1 0,0-1 1,0 1-1,1-1 0,1 1 1,1 12-1,-1 9-207,-1-23 222,0 0 1,0 1 0,1-1 0,-1 0 0,1 0-1,1 0 1,-1 0 0,1 0 0,0 0 0,0-1-1,1 1 1,0 0 0,0-1 0,0 0 0,0 0 0,1 0-1,0 0 1,8 8 0,22 18 38,0 0 0,2-2 0,1-2 0,73 40 1,173 70 29,-283-137-63,55 23-13,1-3 0,1-2-1,0-2 1,115 15 0,796 75 314,-752-92-226,228-15 0,-106-25 374,-22 1-197,-95 16-204,510-48 128,78-63-253,-459 35 96,-47 9 26,-222 60 124,-1-3 1,-1-4-1,105-46 1,-154 58 2,-22 8-134,-1 1-1,1-1 0,-1 0 1,0-1-1,9-6 0,-14 9-25,0-1 0,0 0 0,-1 0 0,1 0 0,0 0-1,-1 0 1,1 0 0,-1-1 0,0 1 0,1-1 0,-1 1 0,0 0-1,-1-1 1,1 0 0,0 1 0,-1-1 0,1 1 0,-1-1 0,0 0-1,0-2 1,0-1-5,1 0 0,-1 0 0,0 0-1,-1 1 1,0-1 0,1 0 0,-2 0 0,1 1-1,-1-1 1,0 1 0,0-1 0,0 1 0,-1 0-1,0-1 1,0 2 0,0-1 0,-1 0-1,0 1 1,1-1 0,-2 1 0,-6-6 0,-74-73-12,-62-56-41,123 119-245,0 2 1,-1 1 0,-1 0 0,-45-19 0,-38-4-363,-2 5 0,-166-29 0,213 51 757,-222-45 24,-3 12-1,-500-14 0,537 60-1996,-462 58 0,450-12-1906</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8:38.807"/>
    </inkml:context>
    <inkml:brush xml:id="br0">
      <inkml:brushProperty name="width" value="0.035" units="cm"/>
      <inkml:brushProperty name="height" value="0.035" units="cm"/>
    </inkml:brush>
  </inkml:definitions>
  <inkml:trace contextRef="#ctx0" brushRef="#br0">1 237 5907,'0'0'2326,"8"-4"-1912,13-5-356,0 1 1,0 1 0,1 1 0,29-5 0,104-9 125,-91 13-150,755-73 249,-133 17-582,-672 62 70,-13 1 128,1 0-1,-1 1 1,1-1 0,-1 0-1,0 0 1,1 0-1,-1 0 1,1 0 0,-1 0-1,0-1 1,1 1-1,-1 0 1,1-1-1,-1 1 1,0-1 0,1 1-1,-1-1 1,0 0-1,0 1 1,0-1 0,1 0-1,-1 0 1,0 0-1,0 0 1,0 0 0,0 0-1,1-2 1,-2-3-1588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0:59.591"/>
    </inkml:context>
    <inkml:brush xml:id="br0">
      <inkml:brushProperty name="width" value="0.035" units="cm"/>
      <inkml:brushProperty name="height" value="0.035" units="cm"/>
      <inkml:brushProperty name="color" value="#E71224"/>
    </inkml:brush>
  </inkml:definitions>
  <inkml:trace contextRef="#ctx0" brushRef="#br0">1 9 512,'6'-8'0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8:39.212"/>
    </inkml:context>
    <inkml:brush xml:id="br0">
      <inkml:brushProperty name="width" value="0.035" units="cm"/>
      <inkml:brushProperty name="height" value="0.035" units="cm"/>
    </inkml:brush>
  </inkml:definitions>
  <inkml:trace contextRef="#ctx0" brushRef="#br0">1 0 3794,'0'0'795,"21"0"-843,177 3-2244,-191-3 2396,0 0 1,0 0-1,0 1 1,0 0-1,0 0 0,-1 0 1,13 5-1,-16-5-13,-1 1 0,1 0 0,0 0 0,0 0 0,-1 0 0,1 1 0,-1-1 0,0 0 0,1 1 0,-1 0 0,0 0 0,-1-1 0,1 1 0,0 0 0,-1 0 0,0 1 0,0-1 0,1 3 0,7 34 425,-1 0 1,-3 0-1,-1 1 1,-3 73-1,0-28-17,0-35-292,2 52 94,17 113 0,-5-160-458,-14-53-12,0 0 1,1 0-1,0 0 0,-1 0 1,1 0-1,0 0 0,0-1 1,1 1-1,-1-1 0,0 1 1,1-1-1,0 0 0,-1 0 1,5 2-1,15 2-3542</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8:39.556"/>
    </inkml:context>
    <inkml:brush xml:id="br0">
      <inkml:brushProperty name="width" value="0.035" units="cm"/>
      <inkml:brushProperty name="height" value="0.035" units="cm"/>
    </inkml:brush>
  </inkml:definitions>
  <inkml:trace contextRef="#ctx0" brushRef="#br0">0 0 1088,'0'0'5259,"15"27"-5096,55 88 336,-62-105-439,0 0-1,1-1 1,0 0 0,0-1 0,1 0 0,1 0 0,-1-1 0,1-1 0,0 0 0,1 0 0,-1-1 0,1 0 0,0-1 0,20 4 0,-14-3 9,33 8 198,1-1 0,0-3 0,79 3 0,162-10 416,-140-5-441,1356-70 900,-929 1-1240,-203 10-4404,-329 53-313</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8:42.099"/>
    </inkml:context>
    <inkml:brush xml:id="br0">
      <inkml:brushProperty name="width" value="0.035" units="cm"/>
      <inkml:brushProperty name="height" value="0.035" units="cm"/>
    </inkml:brush>
  </inkml:definitions>
  <inkml:trace contextRef="#ctx0" brushRef="#br0">5934 2345 4946,'0'0'1724,"28"0"-753,39 0-542,242-4 791,385-66-39,-58 3-466,157 30-385,2 32 428,-780 5-733,189 1 129,632-28 194,-351-37-250,-205 25-58,-258 36-23,1 1 95,0-2 1,0 0-1,0-1 0,31-12 1,-49 15-93,0 0 0,0-1-1,0 1 1,-1-1 0,1 0 0,-1 0 0,0-1 0,0 1 0,0-1 0,0 0-1,0 0 1,-1 0 0,0-1 0,0 1 0,0-1 0,0 1 0,-1-1-1,0 0 1,0 0 0,0 0 0,-1-1 0,1 1 0,-1 0 0,0-8-1,2-7 2,-1 0-1,-2 0 0,0 0 1,0 0-1,-2 0 0,-1 0 1,-7-30-1,-1 28-78,0 0 0,-21-30-1,21 37 67,1-1-1,0 0 1,2 0-1,0-1 1,0 0-1,-6-26 0,8 2-2,1 1-1,2-1 1,4-55-1,0 35-6,0 24 15,2 1-1,1 0 0,2 0 1,13-41-1,-12 37 9,-1 0 0,-1-1 0,-3 1 0,-4-62 0,1 29-27,1 69-1,0 1 1,-1 0 0,0 0-1,1 0 1,-1 0 0,0 0 0,-1 1-1,1-1 1,0 0 0,-1 0 0,0 1-1,0-1 1,-3-3 0,-35-34 79,-2-4-18,12 9-68,24 29 13,1 1 1,-1-1 0,2 0-1,-1-1 1,1 1-1,0-1 1,-5-10 0,4 7-23,0-1 1,-1 1 0,0 1-1,-1-1 1,0 1 0,0 0 0,-1 0-1,0 1 1,-1 0 0,0 1 0,-15-11-1,-14-6-232,-63-31 0,99 54 252,-48-23-24,-1 2 1,-1 2-1,-1 2 1,0 3-1,-1 2 1,-1 2-1,0 3 1,-75-1-1,-4 7 74,0 5 0,-143 24 0,226-19-27,-484 71-327,-4-43 5,-6-17-220,221-11 621,62-2-109,-474 12-1,-35 1 105,454-1-58,-211 7 28,-634-14-65,-254-3-144,909-8-115,442-5 138,0-2 0,-72-19 0,-76-9 102,11 20 55,-319-42-272,479 49 163,1-2-1,0-2 1,1-1-1,1-2 1,0-2-1,-43-25 0,58 29 94,-1 0 0,-1 2-1,0 1 1,0 1 0,-1 1-1,0 1 1,0 1 0,-1 2-1,0 1 1,-51 0 0,-53 4-122,131-1 101,0 0 0,0 0 1,0 1-1,0-1 0,0 0 0,1 1 0,-1-1 1,0 0-1,0 1 0,0 0 0,0-1 0,0 1 1,1-1-1,-1 1 0,0 0 0,0-1 0,1 1 0,-1 0 1,1 0-1,-1 0 0,1-1 0,-1 1 0,1 0 1,-1 0-1,1 0 0,0 0 0,-1 0 0,1 0 1,0 0-1,0 0 0,0 1 0,0 38-52,1-26 60,-1-5-6,1-1 1,0 0-1,0 1 0,1-1 1,0 0-1,1 0 1,0 0-1,0 0 0,0-1 1,1 1-1,0-1 0,1 0 1,9 11-1,12 22 52,14 38 118,-4 1 0,-3 2-1,28 105 1,-5-16 187,-26-75-192,-5 1 0,15 111 0,-36-184-147,1 0-1,1 0 0,1-1 0,1 0 0,1 0 0,1-1 0,1 0 0,20 27 0,-29-40-50,0 0 0,0 0 0,0-1-1,-1 1 1,-1 0 0,1 0 0,-1 0 0,0 0-1,-3 15 1,1 7 90,2 79-21,0-108-49,1 0-1,-1 0 0,0 1 0,0-1 0,1 0 0,-1 0 0,0 0 0,1 0 0,-1 0 0,1 0 1,0 0-1,-1 0 0,1 0 0,0 0 0,-1 0 0,1-1 0,0 1 0,0 0 0,0 0 0,0-1 0,0 1 1,0 0-1,0-1 0,2 1 0,30 9-416,-29-9 380,73 11-15,0-4 0,0-3 0,105-8 0,-52 1 53,203 2-646,-113 0-2890,-149 0 1124</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8:43.576"/>
    </inkml:context>
    <inkml:brush xml:id="br0">
      <inkml:brushProperty name="width" value="0.035" units="cm"/>
      <inkml:brushProperty name="height" value="0.035" units="cm"/>
    </inkml:brush>
  </inkml:definitions>
  <inkml:trace contextRef="#ctx0" brushRef="#br0">1 119 5795,'0'0'1707,"58"-6"-1208,371-41 144,367 7 1028,-710 38-1731,31-10-200,-80 7-49,48-1 1,-84 44 196,-3 50 933,0-41-574,2 1-1,6 54 0,-3-91-217,-1-1-1,2 0 0,-1 0 1,2 0-1,8 15 1,-9-18-7,0 1-1,0 0 1,0 0 0,-1 0 0,0 0 0,-1 1 0,0-1 0,0 1 0,0 9 0,0 6 11,0 1 0,2-1 1,11 39-1,-14-60-48,-1-1-1,2 0 1,-1 0-1,0 1 1,0-1-1,1 0 1,-1 0-1,1 0 1,0 0-1,-1-1 1,1 1-1,0 0 1,0-1-1,0 1 1,0-1-1,0 1 1,1-1-1,-1 0 1,0 0-1,1 0 1,-1-1-1,1 1 1,-1 0-1,1-1 1,2 1-1,9 0-16,1 1 1,0-2-1,19-1 0,-9 0 167,323 2 575,1090-22-214,-884-36-1367,53-1 1118,106 52 635,-488 6-718,448 20 383,-147-53-84,-2-41 55,227-61-189,-322 99-174,5 36 94,-186 2-189,159 7-116,-350-9-64</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8:44.804"/>
    </inkml:context>
    <inkml:brush xml:id="br0">
      <inkml:brushProperty name="width" value="0.035" units="cm"/>
      <inkml:brushProperty name="height" value="0.035" units="cm"/>
    </inkml:brush>
  </inkml:definitions>
  <inkml:trace contextRef="#ctx0" brushRef="#br0">10661 1312 13414,'2'-27'48,"1"1"0,2-1 1,0 1-1,16-43 0,5-26 23,-11 22-30,-7 25-26,19-59 1,-22 87-10,-1-1 0,-1 0-1,-1 1 1,0-1 0,-2 0-1,0 0 1,-6-35 0,3 48-6,0 0 0,0 0 0,-1 0 0,0 0 0,0 1 0,-1 0 1,1 0-1,-2 0 0,1 1 0,-1-1 0,0 1 0,0 1 0,-1-1 0,-11-7 1,-10-11-3,-74-73-12,-47-43 73,124 119-213,-2 1 0,0 1 0,-59-30 0,55 35 87,-2 2 0,0 2 0,0 1 0,-1 2-1,0 1 1,-39-2 0,-215 5-411,154 5 399,-254 28-26,148-6 60,-549 29-702,649-48 523,1-7 0,-179-23 0,197 14 204,-189 8 0,156 6 76,-836 31 427,704-19-396,-259 32 322,101 23-397,-568 17 0,340-79 25,650-10-120,0 0 0,0-2 0,0-1 0,1 0 0,-1-2 0,1 0 0,-30-16 0,22 10 110,-1 1-1,-49-12 1,-58-2 4,58 13-23,0-4-1,2-4 1,-82-31-1,77 20-51,-2 4-1,-1 3 0,-157-24 1,89 32-147,-206 2 0,308 15 127,0 3-1,-1 2 0,1 2 0,1 2 1,0 2-1,0 3 0,-65 27 1,-138 71-661,96-40-1312,-100 36-4358</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02.242"/>
    </inkml:context>
    <inkml:brush xml:id="br0">
      <inkml:brushProperty name="width" value="0.035" units="cm"/>
      <inkml:brushProperty name="height" value="0.035" units="cm"/>
    </inkml:brush>
  </inkml:definitions>
  <inkml:trace contextRef="#ctx0" brushRef="#br0">6 668 10789,'0'0'3556,"-1"-11"-2849,-3-46 1708,7 57-2487,11 1 102,1 1 0,-1 0 1,18 5-1,-17-3 44,1-1 1,0 0-1,22 0 0,-36-3-62,-1 0-1,1-1 0,-1 1 0,1-1 0,-1 0 1,1 1-1,-1-1 0,1 0 0,-1 0 0,0 0 0,1 0 1,-1 0-1,0 0 0,0-1 0,0 1 0,0 0 0,0 0 1,0-1-1,0 1 0,0-1 0,0 1 0,-1-1 1,2-2-1,4-6 89,15-27 201,-2-1 0,-1 0 0,22-72 1,22-129-47,-56 215-256,-3 8 5,-1 8-9,-1 0 1,1 0-1,1 0 1,-1 0-1,1 0 0,1 1 1,-1-1-1,8-10 1,-10 18-43,-1-1 1,0 1-1,0 0 1,0-1 0,1 1-1,-1 0 1,0 0-1,0 0 1,1-1 0,-1 1-1,0 0 1,0 0-1,1 0 1,-1 0 0,0-1-1,1 1 1,-1 0-1,0 0 1,1 0 0,-1 0-1,0 0 1,1 0-1,-1 0 1,0 0 0,1 0-1,-1 0 1,0 0-1,1 0 1,-1 0-1,0 0 1,1 0 0,-1 0-1,0 1 1,0-1-1,1 0 1,-1 0 0,0 0-1,1 0 1,-1 1-1,0-1 1,0 0 0,1 0-1,-1 1 1,0-1-1,0 0 1,0 0 0,1 1-1,-1-1 1,0 0-1,0 0 1,0 1 0,0-1-1,1 1 1,7 20-2499,3 29-1659,0 19-1135</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02.910"/>
    </inkml:context>
    <inkml:brush xml:id="br0">
      <inkml:brushProperty name="width" value="0.035" units="cm"/>
      <inkml:brushProperty name="height" value="0.035" units="cm"/>
    </inkml:brush>
  </inkml:definitions>
  <inkml:trace contextRef="#ctx0" brushRef="#br0">1 379 11909,'0'0'2770,"25"-3"-2519,-10 1-207,19-2 80,1 1 0,0 2 0,0 1 0,40 5 0,-3 11 155,-1 3-1,124 51 1,9 3-104,-198-71-160,36 6-7,-40-8 9,0 0 0,-1-1-1,1 1 1,0 0 0,-1-1 0,1 1-1,0-1 1,-1 0 0,1 1 0,-1-1-1,1 0 1,-1 0 0,1 0-1,-1 0 1,0 0 0,1-1 0,-1 1-1,0 0 1,0-1 0,0 1 0,0 0-1,2-4 1,10-24 308,0-1 1,-2 0-1,10-48 0,-8 32-265,13-71 133,-18 75-131,22-69 0,-29 108-143,0 0 1,1 0-1,-1 0 0,1 0 0,0 0 0,0 0 1,0 0-1,0 1 0,0-1 0,1 1 0,-1 0 1,1 0-1,-1 0 0,1 0 0,0 0 0,0 0 1,0 1-1,0-1 0,0 1 0,0 0 0,1 0 0,-1 0 1,0 0-1,1 1 0,5-1 0,-1 1-458,0 0-1,0 0 1,0 1-1,0 0 0,0 1 1,0 0-1,0 0 1,-1 1-1,12 5 0,33 24-3259</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03.458"/>
    </inkml:context>
    <inkml:brush xml:id="br0">
      <inkml:brushProperty name="width" value="0.035" units="cm"/>
      <inkml:brushProperty name="height" value="0.035" units="cm"/>
    </inkml:brush>
  </inkml:definitions>
  <inkml:trace contextRef="#ctx0" brushRef="#br0">0 465 11429,'0'0'2303,"3"4"-1874,4 4-376,0-1 0,0-1 1,0 1-1,1-1 0,0 0 0,0-1 0,1 0 0,0 0 0,-1-1 0,2 0 1,13 4-1,-2-1 65,0-1 0,0-1 0,1-1-1,32 3 1,-48-7-57,1-1-1,0 1 0,0-1 1,-1 0-1,1-1 0,-1 1 0,1-1 1,-1-1-1,0 1 0,1-1 1,-1 0-1,-1-1 0,1 1 0,0-1 1,-1 0-1,0-1 0,0 1 1,7-8-1,4-8 268,0-1 1,-2-1-1,19-34 1,-19 32-249,54-115 364,-44 87-330,46-75 1,-67 123-187,-1 0 0,1 0 1,1 0-1,-1 0 1,1 1-1,-1 0 1,1 0-1,0 0 1,0 0-1,0 0 0,0 1 1,1 0-1,-1 0 1,1 0-1,0 0 1,-1 1-1,8-2 1,-8 3-300,1-1 0,0 1 0,0 0 0,-1 1 0,1-1 0,0 1 0,-1 0 1,1 0-1,0 0 0,-1 1 0,1-1 0,-1 1 0,0 0 0,0 1 0,0-1 1,0 1-1,6 4 0,30 37-5432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04.203"/>
    </inkml:context>
    <inkml:brush xml:id="br0">
      <inkml:brushProperty name="width" value="0.035" units="cm"/>
      <inkml:brushProperty name="height" value="0.035" units="cm"/>
    </inkml:brush>
  </inkml:definitions>
  <inkml:trace contextRef="#ctx0" brushRef="#br0">1 555 10293,'0'0'4114,"4"1"-3720,12 5-300,1 1-1,-1 0 1,0 1 0,0 1-1,19 15 1,14 7 324,-1-4-76,89 37 1,-119-57-337,1-1 1,0-1 0,0-1-1,0 0 1,0-1-1,1-1 1,-1-1-1,32-3 1,-38 0 13,-1-1 0,1-1 0,-1 0 0,0-1 0,0 0 1,0 0-1,-1-2 0,0 1 0,0-1 0,-1-1 0,1 0 0,-2-1 0,1 0 0,-1 0 1,-1-1-1,10-13 0,-4 4-20,-2 1 1,0-1-1,-1-1 1,-1 0 0,-1-1-1,0 1 1,-2-2-1,8-35 1,-10 11-538,-2 0 0,-4-71 1,-1 41-544,2-3-1030,0 14-1638</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06.579"/>
    </inkml:context>
    <inkml:brush xml:id="br0">
      <inkml:brushProperty name="width" value="0.035" units="cm"/>
      <inkml:brushProperty name="height" value="0.035" units="cm"/>
    </inkml:brush>
  </inkml:definitions>
  <inkml:trace contextRef="#ctx0" brushRef="#br0">1335 1680 2689,'0'0'9551,"17"2"-8161,253-2-1196,845 17-17,-286-1 26,150 10 133,-515-3-333,-346-24 101,222-29 0,982-102 146,6 106-233,-353 43 28,-602-15 42,-286-7-50,0-3-1,109-26 1,-148 23 1,168-44 278,-189 46-164,0-1 0,0-2 1,-1 0-1,-1-1 0,39-28 1,-57 36-90,-1-1 1,1 0 0,-1 0 0,0 0-1,-1-1 1,0 0 0,0 0 0,0 0-1,-1-1 1,0 1 0,0-1 0,-1 0-1,0 0 1,2-9 0,0-7 66,-2 1 1,-1-1 0,-2-42-1,0 36-125,-1 11-4,0 1-1,-2 0 1,0-1-1,-1 1 1,0 1 0,-2-1-1,0 1 1,-1 0 0,-16-28-1,-7-3 233,-68-85 0,81 114-203,-1 1 0,-1 0 0,0 2-1,-1 0 1,-1 1 0,-1 1 0,0 1 0,-1 1 0,-29-11-1,-32-9-182,-109-25-1,173 52 198,-970-214 148,166 123-280,-7 67 23,-124-9 245,639 12-135,-485-25-112,-547 52 47,1015 3 22,272-4-1,-827 40 86,-190 64-79,966-89-55,-1 5 0,-115 35 0,151-35 44,39-10 1,-230 66 6,228-62-3,1 2 0,1 1 0,0 2 0,-54 37 1,78-46-19,0 1 1,0 0-1,1 1 1,1 1 0,0 0-1,-16 24 1,21-26-5,1 0 0,0 0 0,1 1 0,0 0 0,1 0-1,1 0 1,0 1 0,0-1 0,-1 25 0,2-22 8,2 0 0,-1-1-1,2 1 1,0 0 0,0 0 0,2-1 0,0 1-1,0-1 1,1 0 0,1 0 0,1 0 0,0 0-1,0-1 1,1 0 0,1-1 0,0 1 0,1-1-1,1-1 1,18 19 0,6 0-14,1-2 0,1-1 0,1-1 0,2-3 0,0-1 0,80 32 0,-11-16-36,175 40 0,-63-34-936,276 20 1,228-36-4093,-587-28-3204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1:00.727"/>
    </inkml:context>
    <inkml:brush xml:id="br0">
      <inkml:brushProperty name="width" value="0.035" units="cm"/>
      <inkml:brushProperty name="height" value="0.035" units="cm"/>
      <inkml:brushProperty name="color" value="#E71224"/>
    </inkml:brush>
  </inkml:definitions>
  <inkml:trace contextRef="#ctx0" brushRef="#br0">26 432 6771,'-10'-20'405,"8"17"7,0-1 0,1 0-1,-1 1 1,1-1 0,0 0-1,-1 0 1,2 0 0,-1 0-1,0-7 1,0 8-132,1 3-241,0 0 0,0 0 0,-1-1 1,1 1-1,0 0 0,0-1 0,0 1 0,0 0 1,0 0-1,0-1 0,0 1 0,0 0 0,0-1 1,0 1-1,0 0 0,0 0 0,0-1 0,0 1 1,0 0-1,0-1 0,0 1 0,0 0 0,0 0 1,0-1-1,0 1 0,1 0 0,-1 0 1,0-1-1,0 1 0,0 0 0,0 0 0,1-1 1,-1 1-1,0 0 0,0 0 0,0 0 0,1 0 1,-1-1-1,0 1 0,0 0 0,1 0 0,20-8-43,35-9-1,-35 11 12,253-65 181,2 12 1,546-42-1,-436 81-172,-386 20 20,1 0-1,-1 0 0,1 0 1,-1 0-1,1 1 0,0-1 1,-1 0-1,1 0 0,-1-1 1,1 1-1,0 0 0,-1 0 1,1 0-1,-1 0 0,1 0 1,-1-1-1,1 1 0,-1 0 1,1 0-1,-1-1 0,1 1 1,-1 0-1,1-1 0,-1 1 1,1-1-1,-1 1 0,0-1 1,1 1-1,-1-1 0,0 1 1,1-1-1,-1 1 0,0-1 1,0 1-1,1-1 0,-1 1 1,0-1-1,0 1 0,0-1 1,0 0-1,0 1 0,0-1 1,0 1-1,0-1 0,0 1 1,0-1-1,0 0 0,0 1 1,-1-2-1,-8-14 946,0 8-1112,-6-8 874,11 2-5250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08.279"/>
    </inkml:context>
    <inkml:brush xml:id="br0">
      <inkml:brushProperty name="width" value="0.035" units="cm"/>
      <inkml:brushProperty name="height" value="0.035" units="cm"/>
    </inkml:brush>
  </inkml:definitions>
  <inkml:trace contextRef="#ctx0" brushRef="#br0">575 1589 9060,'0'0'1820,"21"1"-1538,330 16 792,146 5-312,-275-22-361,921-34 561,33-25-476,-928 49-390,440-74 0,-507 50-47,250-81 1,-371 94-18,111-55 0,-138 58 0,-1-2 0,-1 0 0,-1-2 0,45-42 0,-66 55 17,-1 0 0,0-1 0,0 0 0,-1 0 0,-1-1 0,0 1 0,0-1 0,-1-1 1,0 1-1,5-19 0,-5 4 204,-1 0 0,-1 0 0,-1-50 0,-2 68-231,-1 1-1,-1-1 0,1 1 1,-1 0-1,0 0 0,-1-1 1,1 1-1,-1 1 0,-1-1 1,1 0-1,-1 1 1,-1 0-1,1 0 0,-1 0 1,0 0-1,-7-6 0,-13-9-31,0 0 1,-42-26-1,38 28 13,-51-34 53,-2 4 0,-1 4 0,-3 3 0,-1 4 0,-159-46 0,170 67-38,-142-14 0,-81 16-35,88 7 32,-987-110 500,979 95-602,0 11 0,-307 20 0,-142 84 90,8 66 15,639-153-18,-305 89-36,224-60 19,-110 54 1,191-78-2,0 1 0,1 1 0,1 0 0,0 2 0,-30 28 0,40-34 7,2 0 1,0 1-1,0 0 0,0 0 1,1 1-1,0 0 1,1 0-1,0 0 1,1 1-1,0 0 0,1 0 1,0 0-1,-3 18 1,3 7-69,1 0 1,4 59 0,-1-88 67,0-1 1,0 0-1,1 0 1,0 0-1,1-1 1,-1 1-1,1 0 1,0-1-1,0 0 0,1 0 1,-1 0-1,1 0 1,0 0-1,1-1 1,-1 1-1,9 5 1,7 4-35,1 0 1,42 20-1,-59-33 38,46 22-35,1-3 1,1-2-1,1-2 1,0-2-1,1-3 0,59 4 1,332 2-5266,-418-17 4569,134 0-7653</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10.319"/>
    </inkml:context>
    <inkml:brush xml:id="br0">
      <inkml:brushProperty name="width" value="0.035" units="cm"/>
      <inkml:brushProperty name="height" value="0.035" units="cm"/>
    </inkml:brush>
  </inkml:definitions>
  <inkml:trace contextRef="#ctx0" brushRef="#br0">719 1495 8324,'0'0'1977,"26"2"-1612,428 18 1863,591-9-427,-234-7-1454,1029 4 912,-963-34-1065,-33 1-25,-249-3-2,5 1-4,-430 26-182,9 2 55,285-36 1,-282 1 26,-1-7-1,-2-8 1,302-128 0,-445 163-48,0-3 0,-2-1 0,0-1 0,-1-2 0,-1-1 0,-1-2 0,46-45 0,-71 62-10,-1 0 0,-1 1 0,1-1 0,-1-1 0,-1 1 0,1-1 0,-1 1 0,-1-1 0,1 0 0,-1 0 0,1-12 0,0-7 99,-2 0-1,-2-32 1,0 13 170,1 38-262,-1-1 0,0 1 0,0 0-1,-1 0 1,0 1 0,-1-1 0,1 0 0,-2 1-1,1-1 1,-1 1 0,0 0 0,0 0-1,-1 0 1,0 1 0,0 0 0,-1 0 0,0 0-1,0 1 1,0-1 0,0 1 0,-9-4-1,-16-10 42,0 2-1,-1 2 0,-55-19 0,69 27-37,-184-61 74,-3 10-1,-2 8 0,-243-26 1,-651-19 154,942 85-232,-1224-18-43,1175 28 16,-393 46-67,34 0 9,175-47 199,-343 14-69,-60 27 150,64 29-332,-78 85 87,169-27 102,547-113-94,-79 14 71,147-23-56,0 2 0,1 1 0,0 0-1,-36 20 1,52-23-2,0 0 0,0 1 0,1 0 0,0 0 0,0 0-1,1 1 1,-1 0 0,2 1 0,-1-1 0,1 1-1,0 0 1,0 0 0,1 1 0,0-1 0,1 1 0,0 0-1,0 0 1,1 0 0,0 1 0,1-1 0,0 0-1,0 1 1,1-1 0,0 1 0,1-1 0,0 0 0,0 1-1,1-1 1,1 0 0,-1 0 0,1 0 0,1 0-1,0-1 1,0 1 0,0-1 0,1 0 0,7 9-1,5 1-12,0 0 0,1-2 0,1 0 0,1-1 0,0-1 0,1 0 0,0-2-1,41 17 1,1-4-55,1-2 0,68 14 0,-13-11-817,154 14 1,-9-26-4281,-141-13-1953</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11.756"/>
    </inkml:context>
    <inkml:brush xml:id="br0">
      <inkml:brushProperty name="width" value="0.035" units="cm"/>
      <inkml:brushProperty name="height" value="0.035" units="cm"/>
    </inkml:brush>
  </inkml:definitions>
  <inkml:trace contextRef="#ctx0" brushRef="#br0">1 787 8868,'0'0'1073,"4"1"-1087,28 5 282,-1 1 0,0 2 0,41 16 1,-10-2 102,-54-21-335,344 108 805,-258-86-619,178 22-1,507-23 495,-639-23-575,410-43 214,-156 5 151,-18 10-296,331-9-196,-532 38 77,405-13 269,-554 7-279,1 0-1,-2-2 0,1 0 1,-1-2-1,32-15 0,17-6 113,-25 13-111,-10 5 59,0-2 0,0-2 0,-2-1 0,68-42 0,-101 56-100,0 0-1,0-1 1,0 1-1,-1-1 1,1 0-1,-1 0 0,0 0 1,0 0-1,0-1 1,-1 1-1,0-1 1,0 0-1,3-8 1,-2 0 19,-1 1 1,-1 0-1,0-1 1,-2-16-1,1 11-40,-1 11-15,0 0 1,0 0 0,-1 1-1,0-1 1,0 0-1,0 1 1,-1 0 0,0-1-1,-1 1 1,1 0 0,-1 1-1,0-1 1,0 1-1,-1 0 1,0 0 0,-7-6-1,-12-10 4,-1 1 0,-34-20 0,9 11 52,-1 2-1,-1 2 1,-2 3-1,0 2 0,-1 2 1,-67-11-1,-350-40 304,-1392-22 362,1643 90-638,-520 19 24,639-8-102,0 4 0,1 5-1,1 4 1,1 5 0,-113 47 0,180-62-22,1 2-1,-52 34 1,76-45-4,0 1 1,0 0-1,0 1 0,1 0 0,0 0 1,0 0-1,1 1 0,-1-1 1,1 1-1,1 1 0,0-1 0,0 1 1,0-1-1,1 1 0,0 0 0,-3 15 1,4-16-5,1 1 0,0 0-1,1-1 1,0 1 0,0 0 0,0 0 0,1-1 0,0 1 0,1 0 0,0-1 0,0 1-1,0-1 1,1 0 0,0 0 0,1 0 0,0 0 0,0 0 0,0-1 0,1 1 0,-1-1 0,2-1-1,-1 1 1,1-1 0,-1 0 0,2 0 0,-1 0 0,7 3 0,60 43-765,3-4 0,133 62 0,46-12-3863,-140-65-1176</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16.203"/>
    </inkml:context>
    <inkml:brush xml:id="br0">
      <inkml:brushProperty name="width" value="0.035" units="cm"/>
      <inkml:brushProperty name="height" value="0.035" units="cm"/>
    </inkml:brush>
  </inkml:definitions>
  <inkml:trace contextRef="#ctx0" brushRef="#br0">2184 1595 5138,'0'0'2778,"-11"11"-1404,-113 32-932,-345 45 888,329-69-601,-195 0 0,118-18-570,-230-2-712,421-2 580,1 0 0,1-1 0,-1-2 0,1-1 0,0 0 1,0-2-1,1-1 0,0-1 0,0 0 0,-28-22 0,41 26-34,1 0-1,1 0 0,-1-1 1,1 0-1,0-1 1,1 0-1,0 0 0,0 0 1,1-1-1,1 0 0,-9-20 1,8 14 82,0-1 1,2-1 0,0 1-1,1-1 1,1 1-1,-1-33 1,-14-191 71,15 192 186,0 37-304,1-1 0,1 1 0,0-1 0,0 1-1,1-1 1,1 1 0,0-1 0,0 1-1,8-21 1,-4 25-21,0 0-1,1 0 1,-1 1-1,1 0 1,1 1-1,13-11 1,18-16 11,-13 7 13,1 1 0,2 2-1,0 1 1,1 1 0,2 1-1,0 2 1,51-21 0,33-16-28,3 5 1,231-62-1,155 17 19,-340 67-19,664-51-16,-340 45 18,297-9 103,-493 32-202,887-85 278,-543 35-63,-156 53-49,-290 10 1,325 25 132,-3 30 89,-244-25-182,234 47 158,-284-40-273,-61 1 17,-50-10 103,-7-7-12,-34-10-60,-1 4-1,104 40 1,-26 4-24,132 61 36,-138-50-48,158 70 26,-248-121 35,-1 1 0,-2 3 0,0 2 0,-2 2 0,-1 1 0,-1 2 0,-2 3 0,-2 0 0,-1 3 0,-1 1 0,-2 1 1,-3 2-1,30 51 0,-37-55-37,-8-16 18,-1 1 0,-1 0 0,-2 0 0,0 2 0,-1-1-1,11 47 1,-1 25 60,16 100 110,-35-186-198,3 18-35,-1 1 1,-1-1-1,-2 1 0,-5 45 0,4-71 13,-1 0-1,1 1 0,-1-1 1,0 0-1,0 0 0,0 0 1,0 0-1,-1-1 1,1 1-1,-1 0 0,0-1 1,1 0-1,-1 0 0,-5 3 1,-52 28 7,51-28 4,-62 27 99,-1-2-1,-143 36 1,-161 12 324,233-51-383,-397 80 185,350-65-208,31-4 57,-324 34 1,-165-44 64,497-23-157,-465 7 210,-1398-12 580,1744-16-756,84 3-32,-298-26-10,333 25-14,-756-102-146,886 113 234,-19-3-148,0-2 0,-39-12 0,69 17 53,-1-1 1,1 0-1,0-1 0,1 0 1,-1-1-1,1 0 0,0 0 1,0-1-1,0 0 0,1 0 1,1-1-1,-10-11 0,14 12 34,0 0 0,0 0 0,1 0 0,-1 0-1,2-1 1,-1 1 0,1-1 0,-1-13-1,-2-12 14,-1 9-11,1-2 27,-1 0 1,-2 0-1,0 0 1,-2 1-1,-22-46 1,14 45-9,-1 1 0,-1 0 0,-1 2 1,-1 0-1,-1 1 0,-1 1 0,0 1 1,-2 2-1,-32-20 0,-18-4 47,-3 2 0,-83-29 0,103 48-81,-1 3 0,-1 2 0,0 2 0,-1 4 0,0 2 0,-1 2 0,0 4 0,-94 7 0,129-2-149,0 1 0,1 1 0,0 2 0,0 0 0,1 2 0,-26 12 1,3 4-2720,-88 59 1,66-35-3027</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4:02.268"/>
    </inkml:context>
    <inkml:brush xml:id="br0">
      <inkml:brushProperty name="width" value="0.035" units="cm"/>
      <inkml:brushProperty name="height" value="0.035" units="cm"/>
    </inkml:brush>
  </inkml:definitions>
  <inkml:trace contextRef="#ctx0" brushRef="#br0">1 1 2993,'0'0'1380,"1"0"-1371,0 0 1,0 0 0,0 0-1,0 0 1,0 0 0,0 0-1,0 0 1,0 1 0,0-1-1,0 0 1,0 1 0,-1-1-1,1 0 1,0 1 0,2 0-1,-3 65 119,1-64-201,1-1 0,-1 1-1,1-1 1,-1 0 0,1 1-1,0-1 1,0 0 0,0 0-1,0 0 1,-1 0-1,1-1 1,1 1 0,3 0-1,15 3-1793</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4:14.738"/>
    </inkml:context>
    <inkml:brush xml:id="br0">
      <inkml:brushProperty name="width" value="0.035" units="cm"/>
      <inkml:brushProperty name="height" value="0.035" units="cm"/>
    </inkml:brush>
  </inkml:definitions>
  <inkml:trace contextRef="#ctx0" brushRef="#br0">0 1 1393,'0'0'704</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4:24.534"/>
    </inkml:context>
    <inkml:brush xml:id="br0">
      <inkml:brushProperty name="width" value="0.035" units="cm"/>
      <inkml:brushProperty name="height" value="0.035" units="cm"/>
    </inkml:brush>
  </inkml:definitions>
  <inkml:trace contextRef="#ctx0" brushRef="#br0">5761 224 3682,'0'0'533,"0"0"-440,0 0 0,0 0 1,0 0-1,1 0 0,-1 0 0,0 0 0,0 0 0,0 0 0,0 0 0,0 0 0,0 0 1,1 0-1,-1 0 0,0 0 0,0 0 0,0 0 0,0 0 0,0 0 0,0 0 0,1 0 1,-1 0-1,0 0 0,0 0 0,0 0 0,0 0 0,0-1 0,0 1 0,0 0 0,0 0 1,1 0-1,-1 0 0,0 0 0,0 0 0,0 0 0,0 0 0,0-1 0,0 1 0,0 0 1,0 0-1,0 0 0,0 0 0,0 0 0,0 0 0,0 0 0,0-1 0,0 1 0,0 0 1,0 0-1,0 0 0,0 0 0,0 0 0,0 0 0,0-1 0,0 1 0,0 0 0,0 0 1,0 0-1,0 0 0,0 0 0,-7-8-11,0 2 1,-1-1 0,1 1-1,-1 0 1,-1 1 0,1 0-1,-1 0 1,-14-6 0,-86-27 407,73 26-385,-5 0-122,-1 2 1,0 2-1,-74-6 0,-134 10 51,125 4-33,87-1 1,-641-26 268,0-7-275,-3 33-4,340 2 7,-160 8 16,364-4-29,1 6 1,-203 43 0,213-29-3,50-11-5,-125 39 0,178-44 20,0 0 0,1 2 0,0 1-1,1 0 1,0 2 0,1 1 0,1 0 0,0 1-1,-22 25 1,-113 147-9,45-52 33,87-107-9,1 2 0,1 1 0,-32 66 0,-32 110 35,14-30-31,25-63 125,-53 209-1,84-259-129,3 1 0,3 1 0,-1 130 0,9-94-33,0 13 85,21 190 0,-10-204-20,-7 195 1,-6-147-28,-11 136 139,13-270-154,-3 411-11,6-228 5,10 242 6,-7-57-10,0-21-2,-1-287-14,8 85-123,-8-138 128,0 0-1,2-1 0,0 1 1,2-2-1,11 24 0,11 12 34,3-2 0,2-1 0,3-2 0,1-1-1,79 76 1,50 24-79,313 216-1,-416-324-22,3-3-1,1-3 0,96 36 0,232 63-57,-60-23 410,-231-77-315,176 35 0,116-3 56,-361-63 15,494 47 35,3-33 29,-159-8-58,957 2 156,-338-11-68,-459 21-57,71 0-141,-222-19-61,1377 7-278,-1441 3 515,0 0-120,2242-22 407,-1640-38-307,-111-78 606,-669 94-367,82-15-225,-15 14-8,393-111-1,273-141-37,-817 264-16,-1-3-1,0-2 1,-2-2-1,-1-3 1,83-60-1,-126 79-6,0 0 0,-1-1 0,0-1 0,-1 1 0,0-2 0,-1 1 0,11-23 0,-17 29-12,0 0 0,-1-1 0,0 1 0,0-1 0,0 1-1,-1-1 1,0 1 0,-1-1 0,0-7 0,-1-11-62,2-3467 143,0 3482-88,-1-1 0,0 0 0,0 1 0,-1 0 0,0-1 0,-1 1 0,-1 0 0,1 0 0,-2 0 0,1 1 0,-1-1 0,-1 1 0,1 0 0,-2 1 0,-12-15 0,-30-43 55,4-1 1,-71-141-1,86 151-20,-46-69 0,57 101-97,0 1 0,-1 1 0,-1 0 0,-47-36 0,-69-43-181,-95-78 285,124 87-87,-4 5 0,-239-144 0,145 134-100,-14-7 264,120 45-56,39 22-64,-3 2 1,-81-33 0,-67-16-82,51 19-97,-181-48 0,-47-1 389,18 4-145,260 83-109,-156-18 0,-389 5 37,-4 40-6,315 3 12,-789 9-709,213-24 634,-341 4 267,743 12-52,192-5-33,-348 4 35,370 6-40,-212 3-60,355-8-60,-226 33 0,381-35-88,0 0-1,0 1 1,0-1 0,0 1 0,0 1 0,0-1-1,-6 5 1,9-5-380,0 1-1,1 0 1,-1 0 0,1 0-1,0 0 1,0 0-1,-3 5 1,-1-1-2142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51.087"/>
    </inkml:context>
    <inkml:brush xml:id="br0">
      <inkml:brushProperty name="width" value="0.035" units="cm"/>
      <inkml:brushProperty name="height" value="0.035" units="cm"/>
    </inkml:brush>
  </inkml:definitions>
  <inkml:trace contextRef="#ctx0" brushRef="#br0">307 1246 4274,'0'0'3650,"12"7"-2749,229 91 1487,-193-81-2177,1-3 0,0-1 1,1-3-1,1-2 0,-1-2 0,54-1 0,541-3 381,-578-7-528,-1-2 0,-1-4 1,1-2-1,-2-4 0,117-45 0,-126 43-41,-34 12 11,1 0 0,-2-1 0,1-1-1,-1-1 1,20-14 0,-8-6 280,7-5-185,-8 15-110,-9 7 16,-1 0 0,0-2 0,-1 0 0,0-2 0,-1 0 0,16-20 0,38-45 136,-49 57-16,43-59 0,-62 76-132,0-1 1,0 1 0,-2-1-1,1 0 1,-1-1 0,0 1-1,-1 0 1,3-18 0,-3-6 10,-2-43 0,2-23 5,1 43 87,-4-61 0,0 36 230,0 77-331,0 0 0,-1 1 1,1-1-1,-1 0 0,0 0 0,0 1 1,0-1-1,0 1 0,-1 0 0,1-1 0,-1 1 1,-5-5-1,-41-33 37,23 26 21,0 1 1,-1 1-1,-1 2 1,-44-13-1,-121-17 33,-11 15-75,-328 1 1,472 24-42,-16-1 3,0 4 1,-1 2-1,1 4 0,-85 20 0,-52 22 10,-50 14-24,178-39-21,1 3-1,-89 45 0,157-65 33,0 2 0,1 0 0,0 1 0,0 0 0,1 2 0,1-1 0,0 2 1,1-1-1,0 2 0,2-1 0,-1 2 0,-8 18 0,8-14 3,2 1-1,0 0 1,2 1-1,0 0 1,2 0-1,0 0 1,1 1-1,1 0 1,1 26-1,2-24 56,-1-19-45,0 0 1,0 0-1,1 0 1,0 0-1,1-1 0,-1 1 1,1 0-1,0 0 1,1 0-1,-1 0 0,1-1 1,0 1-1,1-1 1,-1 1-1,1-1 0,0 0 1,7 9-1,32 28 93,85 65-1,-106-93-80,1 0-1,1-1 0,0-1 1,0-1-1,1-1 0,43 11 1,154 16 111,-60-14-67,148 30 11,-225-38-56,154 7 0,233-22 64,-93-45-16,-347 38-48,0-1-1,-1-1 0,0-2 0,0-1 1,-1-1-1,50-31 0,-71 38-176,1-1 0,-1 0 0,-1 0 0,1-1 0,-1 1 0,0-2 0,-1 1 0,0-1 0,0 0 0,5-12 0,-10 11-2289,-1-3-1503</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17.801"/>
    </inkml:context>
    <inkml:brush xml:id="br0">
      <inkml:brushProperty name="width" value="0.035" units="cm"/>
      <inkml:brushProperty name="height" value="0.035" units="cm"/>
    </inkml:brush>
  </inkml:definitions>
  <inkml:trace contextRef="#ctx0" brushRef="#br0">3350 1625 4018,'0'0'2380,"-2"-14"-1857,-5-46-54,7 55-358,0 0 0,0 0 0,1 0 0,-1 0 0,1 0-1,0 1 1,0-1 0,1 0 0,-1 1 0,3-6 0,-2 7-93,-1 0 0,0 0 0,1-1 0,-1 1 0,-1-1 0,1 1 0,0-1 0,-1-3 0,2-58 261,-1 39-239,0-1 0,-1 0-1,-2 0 1,-1 0 0,-8-36 0,4 40-2,3 8-13,0 0 1,-1 0 0,-1 0 0,0 0 0,-1 1 0,0 0 0,-14-17 0,-19-25 55,3-2 0,-53-108 0,15 24-199,64 124 88,-2 1-1,0 0 0,0 0 0,-2 2 0,0 0 0,-1 0 0,0 1 0,-1 1 0,-1 1 1,-31-17-1,-18-4 26,-124-41 1,60 25-26,-505-193 667,604 233-590,0 0-1,-1 2 1,0 2-1,-47-3 1,-133 9 64,181 0-81,-27 3 13,0 2 0,-101 25 0,-108 48 36,228-64-47,0 2 1,2 1-1,0 2 0,1 1 1,1 2-1,1 2 0,-34 31 1,45-36 15,1 1 1,1 0 0,0 2 0,2 1 0,1 0-1,-20 34 1,24-27-1,1 2-1,1-1 1,-13 57-1,-14 35 43,-2-31-55,23-54-5,-20 60 1,35-79-33,1 1 0,0 0 0,2 0-1,0 0 1,5 35 0,-2 7 58,-3 4 119,-1-35-123,1-1 0,2 0 0,1 0 0,10 49 0,-1-37-13,-7-25 10,0-1 0,0-1 1,2 1-1,0-1 0,1 1 1,0-2-1,2 1 0,18 26 1,60 77 96,-59-77-47,3 0 1,1-2-1,49 46 1,154 145 124,-133-127-192,47 31 9,40 43 166,-175-164-193,0 0-1,1-1 1,1 0 0,0-1-1,1-1 1,0-1-1,0 0 1,1-1-1,0-1 1,33 10 0,-10-8 22,1-2 0,-1-1 0,1-3 1,47 0-1,646-38 89,-652 23-103,-1-4-1,141-45 0,-114 29-29,-89 24 14,0 0 0,0-1 1,-1 0-1,0-2 0,-1 0 0,0-2 0,27-22 0,-9 2-25,0-2 0,35-46 0,9-1 42,-53 57-17,-1-2 1,31-38-1,-51 56-4,0 0 0,-1-1 1,0 0-1,0 0 0,-1-1 0,0 1 0,0-1 0,-1 0 0,-1 0 0,1 0 1,-2 0-1,2-19 0,-2-61 10,2 35 0,-4 1-1,-1-1 1,-16-89-1,13 130-10,0 0-1,0 1 1,-2 0-1,0 0 1,0 0-1,-13-15 1,10 15-1,2-1 0,-1 0 0,1 0-1,1 0 1,-7-21 0,10 13 9,0 0 0,1 1 0,2-1 0,0-35-1,-3-44 114,3 87-119,-3-22 4,-1-1 0,-2 1 0,-2 1 0,-1-1 0,-17-40 0,10 44-41,0 0 0,-3 1-1,0 1 1,-2 0 0,-1 2 0,-1 1 0,-1 1 0,-41-32-1,13 16-36,-3 3-1,-1 3 0,-100-48 0,96 58 23,-2 2 1,0 3-1,-113-22 0,-203-9 164,-466 24-382,783 30 51,-1 3-1,1 3 1,-109 28-1,-174 79-213,306-101 419,2 3 1,0 0-1,-50 34 1,77-45 8,-1 2 0,2 0 0,-1 0 0,1 0 0,0 1 0,1 1 0,0-1 1,1 1-1,0 1 0,0-1 0,1 1 0,1 0 0,-1 1 0,2-1 0,-6 21 1,3 15 145,3-1 0,2 95 1,3-77-69,-1-52-48,1 0 1,1 0-1,0 0 0,1 0 0,0 0 1,0 0-1,7 13 0,44 77 28,-38-75-39,-1 2-1,16 39 0,1 38-48,14 40 134,-38-127-95,0-1 0,1 1 0,1-2 0,1 0 0,18 23 0,75 102 48,-80-106-42,1-1 0,1-1 0,2-1 0,1-2 0,45 38 0,95 45 70,-79-56-64,69 44 5,255 119 0,-392-212-33,-1-1 1,1-1-1,1-2 1,-1 0-1,1-1 1,33 1-1,-3-3-18,88-10-1,-51-6-13,177-51 0,-157 35 27,420-118 71,-15-35 43,-513 182-98,27-11 20,-1-1 0,47-30 0,-68 38-16,0 0 0,0 0 0,-1-1-1,0 0 1,0 0 0,0-1 0,0 1-1,-1-1 1,-1 0 0,1-1 0,-1 1-1,0-1 1,0 0 0,-1 0 0,3-10-1,-2-13-75,0 0-1,-2 1 0,-1-1 0,-2 0 0,-1 0 0,-1 0 0,-1 0 0,-2 1 0,-2 0 0,0 0 0,-22-49 0,8 27-141,-68-143-1198,75 168 1055,-1 0-1,-1 1 1,-1 1 0,-41-43 0,49 59 197,-1 0 1,0 0-1,-1 1 1,0 0-1,0 1 1,0 0-1,-1 1 1,-16-5 0,2 3-521,0 1 0,-1 1 1,-33-3-1,-60 0-3908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23.349"/>
    </inkml:context>
    <inkml:brush xml:id="br0">
      <inkml:brushProperty name="width" value="0.035" units="cm"/>
      <inkml:brushProperty name="height" value="0.035" units="cm"/>
    </inkml:brush>
  </inkml:definitions>
  <inkml:trace contextRef="#ctx0" brushRef="#br0">1177 1534 5523,'0'0'1931,"54"0"-1320,175 0 19,984-14 2763,188 19-2131,-414 6-455,-599-13-424,-44-18-10,80-17-290,119-16 347,76 3 565,-450 41-568,-46 3-166,344-33 467,-405 31-534,0-4-1,0-1 1,116-44-1,-157 47-122,0 0 1,-1-2-1,0 0 0,-1-1 0,18-17 1,-27 21-44,0-1 0,0 0 0,-1-1 0,-1 0 1,0 0-1,0-1 0,-1 0 0,0 0 1,7-20-1,-7 14-5,-1 0 1,-1 0 0,0-1-1,-2 1 1,0-1 0,1-31-1,-4-231 36,-1 278-56,1 0 0,-1 0 1,1 0-1,-1 0 0,0 1 0,0-1 1,0 0-1,-1 1 0,1-1 0,-1 1 0,1-1 1,-1 1-1,0 0 0,0-1 0,0 1 1,-4-3-1,-44-31 11,34 25-8,-329-205 161,286 185-181,-2 2 0,-1 3 1,-1 3-1,-73-17 0,-73 0-2,-1 9-1,-1 10 0,-266 6 1,176 14-25,-321 2 135,619-1-94,-1640 16-171,1281-23 46,-151-2 152,-1004 3 50,1041 28-127,179-4 135,196-13-147,1 6 0,-120 27 0,153-22 33,2 3 0,0 3 0,1 3 0,-72 39 0,120-54 25,0 1-1,0 0 1,1 1 0,0 1-1,1 0 1,-20 25 0,13-11 0,1 1 1,-30 57 0,38-62 19,2 0 1,1 1-1,1 0 1,1 1-1,1 0 1,-4 33-1,2 153 142,8-177-148,1-28-4,0 0 0,0 0 1,1 1-1,0-1 0,0 0 1,0 0-1,1-1 0,0 1 1,0 0-1,0-1 0,1 0 1,0 1-1,0-2 0,9 9 1,8 9 38,44 30 0,-57-45-25,32 21 52,2-1 0,1-1 0,61 25 0,-31-24-71,118 29-1,-122-38 90,19 3-69,151 16 1,91-14-2,-133-11-16,272 22 41,-180-24 26,-102-6-91,-178-4-222,41 2 761,-37-5-1087,-21-4-1796,-40-14-992,-17-6-1716</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1:01.477"/>
    </inkml:context>
    <inkml:brush xml:id="br0">
      <inkml:brushProperty name="width" value="0.035" units="cm"/>
      <inkml:brushProperty name="height" value="0.035" units="cm"/>
      <inkml:brushProperty name="color" value="#E71224"/>
    </inkml:brush>
  </inkml:definitions>
  <inkml:trace contextRef="#ctx0" brushRef="#br0">19 373 2657,'-1'0'477,"0"0"0,0 0 0,0 0-1,0 0 1,0 0 0,0 0 0,0-1-1,0 1 1,0 0 0,0 0 0,0-1 0,0 1-1,0-1 1,0 1 0,0-1 0,-1 0 0,5-5 3617,12-1-5211,293-79 1391,11 22-153,-312 62-116,607-95 419,-102 17 174,-499 79-450,21-6-52,-32 7-15,-1 0-1,1-1 1,-1 1 0,1-1 0,-1 1-1,1-1 1,-1 0 0,0 1 0,1-1 0,-1 0-1,0 0 1,1 0 0,-1 0 0,0 0 0,2-2-1,-3 2 350,-12-2-8023,-1 3 4589</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36.433"/>
    </inkml:context>
    <inkml:brush xml:id="br0">
      <inkml:brushProperty name="width" value="0.035" units="cm"/>
      <inkml:brushProperty name="height" value="0.035" units="cm"/>
    </inkml:brush>
  </inkml:definitions>
  <inkml:trace contextRef="#ctx0" brushRef="#br0">1918 1709 6355,'0'0'3369,"56"0"-3128,184 0-95,349 19 775,-79 29-401,-181-27-130,-134-11-244,875 7-5,-687-20-130,-187 0 81,351-52 0,-319 25 62,398-3-1,-412 16 155,-95 4-256,39 0-23,439-53 225,-264-23 146,-168 40-360,-149 46-28,0-1-1,-1-1 1,0-1-1,0 0 0,0-1 1,-1 0-1,1-1 1,-2-1-1,0 0 1,0-1-1,0-1 1,-1 1-1,15-20 0,67-90-8,-79 104 4,-2-2-1,0 0 1,-1 0 0,0-1 0,-2-1-1,13-31 1,-11 18-3,-1-1 0,-2-1 1,7-46-1,-15-2-11,-2 66 8,1 1 0,0-1 0,5-31 0,-3 33-7,0 0 0,-2-1 0,-1-29 0,-1 4-18,1 35 23,0 0-1,0 0 0,-1 0 0,0 0 0,0 0 0,-1 0 0,0 0 0,0 1 0,0-1 1,0 1-1,-1 0 0,0 0 0,0 0 0,0 1 0,-1-1 0,0 1 0,-7-6 1,-5-3-7,-1 1 0,0 0 1,-37-17-1,19 15 13,-2 0 0,1 3 0,-57-11 0,-121-8-160,192 28 128,-227-24 4,-302-45 59,386 47-51,-204-4 1,65 8 27,-864-11 128,816 34-122,190-4 181,-247-32 0,171 7 82,-320 6-1,378 18-230,-684-9-70,646 26 39,86-2-21,29-6-1,-325 29-28,318-18-63,-122 39 1,149-34-36,-1-2 0,-1-5 0,-97 6 1,86-18 208,1 5 0,-1 4 0,2 3 0,-107 35 0,140-33-80,22-8 5,0 3 0,-47 21 0,72-24-11,0 0 0,1 1 0,0 0 0,1 1 0,0 1 0,1 0 0,0 0 0,1 1 0,-13 23 0,-32 36-4,50-65 10,0 0-1,1 0 1,0 0 0,1 0 0,-1 1-1,2 0 1,-1 0 0,1 0 0,0 0-1,1 1 1,-2 15 0,1 9-4,2 1 1,3 33-1,0-1-11,-1-54 17,1 1 1,0-1 0,1 1 0,0-1-1,1 0 1,1 0 0,0-1-1,0 1 1,1-1 0,1 0 0,10 14-1,-3-6 32,1-1-1,1 0 0,1-1 1,1-1-1,28 22 0,-22-23 89,0-2 0,1 0 0,46 17 0,-36-17 6,38 22 0,-46-20-93,8 6-24,0-2-1,1-2 1,1-1-1,44 14 1,-32-20 121,0-2 0,73 3 0,-80-9-39,0 1-1,0 2 1,-1 2-1,54 17 1,-29-4-84,1-4 0,135 18 0,-115-23 13,43 3 50,145-4 0,-123-7-56,-69 2-13,105 22 0,-92-16 78,2-4 0,103-5 1,-170-3-80,-30 0-24,-1 1-23,-1-1 0,0 1-1,0 0 1,0-1 0,0 1 0,0-1 0,0 0-1,0 1 1,0-1 0,0 0 0,0 1 0,0-1-1,0 0 1,-1 0 0,1 0 0,0 0 0,0 0-1,0 0 1,0 0 0,-2-1 0,-1 1-119,-70 1-2278,-33-1-2612</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07.536"/>
    </inkml:context>
    <inkml:brush xml:id="br0">
      <inkml:brushProperty name="width" value="0.035" units="cm"/>
      <inkml:brushProperty name="height" value="0.035" units="cm"/>
    </inkml:brush>
  </inkml:definitions>
  <inkml:trace contextRef="#ctx0" brushRef="#br0">3041 1624 5090,'0'0'6038,"-3"-3"-5699,1 1-320,-7-11 339,10 12-342,-1 1 1,0-1-1,1 0 1,-1 0-1,0 1 1,1-1-1,-1 0 1,1 1-1,0-1 1,-1 0-1,1 1 1,-1-1 0,1 1-1,0-1 1,-1 1-1,1-1 1,0 1-1,0 0 1,-1-1-1,1 1 1,0 0-1,0-1 1,0 1-1,0 0 1,-1 0-1,1 0 1,0 0-1,1 0 1,106-18 570,178-8 1,-151 17-293,138-12 66,737-80 100,-363 12-26,-202 29-345,-310 37-36,0-5 0,-2-6 0,-1-6 0,159-72 0,-246 93-31,103-48 134,-129 57-139,0-1 0,-1-1 0,0 0 0,-1-2 0,18-17 0,-30 25-10,0-1 0,0 0 1,0 0-1,-1 0 0,-1 0 0,1-1 0,-1 1 1,0-1-1,-1 0 0,0 0 0,0 0 1,-1 0-1,1-13 0,-1-4 6,-1 1 0,-1-1 0,-5-30 0,2 40-11,0-1 1,-1 1-1,0 0 1,-2 0 0,1 0-1,-2 1 1,-14-21 0,-73-91-14,90 121 9,-14-16-11,-1 1 0,-1 1-1,0 0 1,-2 2 0,0 1 0,-1 0-1,0 2 1,-1 1 0,-1 1 0,0 1-1,-48-13 1,-20 1 57,-1 4 1,-104-6-1,157 20 17,-821-53 42,-4 51-184,702 7 101,-602 38 17,4 49-30,275-8 10,-801 238 1,1206-293-34,1 5 0,2 2 0,1 5 0,1 2-1,-126 86 1,164-95 19,-17 10 15,2 3 0,-69 69 0,110-98-32,2 2-1,-1-1 1,2 1-1,0 1 1,0 0-1,2 1 1,0 0-1,1 0 1,1 1-1,0 0 1,1 1-1,1-1 1,-4 32-1,8-34-3,0 1 0,0 0-1,2 0 1,3 21 0,-3-30 22,1-1 0,0 0 0,1 1 0,0-1 0,0 0 0,0 0 0,1-1 0,0 1 0,0-1 0,1 1 0,10 10 0,8 4 0,0-1 0,2-1 1,0-1-1,36 20 0,123 50 9,-120-63 1,1-3 0,1-3 0,0-3 0,99 11 1,283-5 180,-213-28-257,309-47 1,-31-43-3354,-241 29-1324</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20.875"/>
    </inkml:context>
    <inkml:brush xml:id="br0">
      <inkml:brushProperty name="width" value="0.035" units="cm"/>
      <inkml:brushProperty name="height" value="0.035" units="cm"/>
    </inkml:brush>
  </inkml:definitions>
  <inkml:trace contextRef="#ctx0" brushRef="#br0">0 319 5298,'0'0'1897,"44"-2"-1830,148-7 2,124-25 553,-191 16-382,1038-70 739,-776 86-885,347-14 50,-592 6-177,540-51 204,32 10 247,9 48-420,-414 4 43,-105 1-46,256-7 354,-436 5-182,-16 0 91,-1 0 0,1 0-1,0-1 1,0 0 0,0 0 0,12-5-1,-19 5 272,-3-2-4027,-7-6-1867</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21.463"/>
    </inkml:context>
    <inkml:brush xml:id="br0">
      <inkml:brushProperty name="width" value="0.035" units="cm"/>
      <inkml:brushProperty name="height" value="0.035" units="cm"/>
    </inkml:brush>
  </inkml:definitions>
  <inkml:trace contextRef="#ctx0" brushRef="#br0">383 13 6995,'0'0'3829,"0"-13"-2725,2 27-987,0 0 0,0 0 0,1-1 0,1 1 0,7 15 0,10 48 238,-19-69-324,2 21 161,2 47 1,-6-76-200,0 1 1,0-1 0,0 1-1,0-1 1,-1 0-1,1 1 1,0-1-1,0 0 1,0 1-1,0-1 1,0 0 0,0 1-1,-1-1 1,1 0-1,0 1 1,0-1-1,0 0 1,-1 0 0,1 1-1,0-1 1,0 0-1,-1 0 1,1 1-1,0-1 1,-1 0 0,1 0-1,0 0 1,-1 0-1,1 1 1,0-1-1,-1 0 1,1 0 0,0 0-1,-1 0 1,1 0-1,0 0 1,-1 0-1,0 0 1,-27 4-567,-1-1-1,0-2 1,-32-2-1,15 0-373,18 2-41,-1-2 0,1-1 0,-46-9 0,-3-12-1383</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21.804"/>
    </inkml:context>
    <inkml:brush xml:id="br0">
      <inkml:brushProperty name="width" value="0.035" units="cm"/>
      <inkml:brushProperty name="height" value="0.035" units="cm"/>
    </inkml:brush>
  </inkml:definitions>
  <inkml:trace contextRef="#ctx0" brushRef="#br0">1 144 4018,'0'0'5923,"236"-129"-5923,-163 120-417,-16 4-2048</inkml:trace>
  <inkml:trace contextRef="#ctx0" brushRef="#br0" timeOffset="1">873 9 6371,'0'0'3073,"73"166"-2705,-50-135-352,-1-9-32,-5-5-288,0-8-496,-6-6-353,-5-3-783</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22.180"/>
    </inkml:context>
    <inkml:brush xml:id="br0">
      <inkml:brushProperty name="width" value="0.035" units="cm"/>
      <inkml:brushProperty name="height" value="0.035" units="cm"/>
    </inkml:brush>
  </inkml:definitions>
  <inkml:trace contextRef="#ctx0" brushRef="#br0">451 17 2305,'0'0'5944,"-1"-3"-5717,-3-8-166,3 8-23,1 12 132,1 19 182,2 0 1,0 1-1,12 43 0,-12-57-369,-1 1 0,-1-1 0,-1 24-1,0-30-86,0-8 102,0 0 1,0-1-1,-1 1 1,1-1 0,0 1-1,-1 0 1,1-1-1,0 1 1,-1-1 0,1 1-1,-1-1 1,1 0-1,-1 1 1,1-1-1,-1 1 1,1-1 0,-1 0-1,0 0 1,1 1-1,-1-1 1,1 0 0,-1 0-1,0 1 1,1-1-1,-1 0 1,0 0 0,1 0-1,-1 0 1,0 0-1,0 0 1,-28 0 35,22-1-19,-79-3 92,0-3-1,-114-26 1,189 30-77,-24 0 196,33 3-290,7-2-157,0 1 195,1 1-1,-1-1 1,1 1-1,-1-1 1,0 2 0,1-1-1,7 2 1,12 0 31,54-2 13,109-2-2063,-125-5-364</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22.566"/>
    </inkml:context>
    <inkml:brush xml:id="br0">
      <inkml:brushProperty name="width" value="0.035" units="cm"/>
      <inkml:brushProperty name="height" value="0.035" units="cm"/>
    </inkml:brush>
  </inkml:definitions>
  <inkml:trace contextRef="#ctx0" brushRef="#br0">1 0 5507</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22.971"/>
    </inkml:context>
    <inkml:brush xml:id="br0">
      <inkml:brushProperty name="width" value="0.035" units="cm"/>
      <inkml:brushProperty name="height" value="0.035" units="cm"/>
    </inkml:brush>
  </inkml:definitions>
  <inkml:trace contextRef="#ctx0" brushRef="#br0">1 33 5507,'206'-28'1179,"-169"23"-959,-31 7-152,-1 16 266,-2-7-204,0 0 0,0-1 1,1 1-1,0-1 1,1 0-1,0-1 1,1 1-1,0-1 1,0 0-1,16 16 1,-22-24-186,1-1 0,-1 0 0,1 1 0,-1-1 0,1 0 0,0 1 0,-1-1 0,1 0 0,0 1 0,-1-1 0,1 0 0,0 0 1,-1 0-1,1 0 0,0 0 0,-1 0 0,1 0 0,0 0 0,-1 0 0,1 0 0,0 0 0,-1 0 0,1 0 0,0-1 0,-1 1 0,1 0 0,-1 0 1,1-1-1,0 1 0,-1-1 0,1 1 0,-1 0 0,1-1 0,-1 1 0,1-1 0,-1 1 0,1-1 0,-1 1 0,0-1 0,1 1 0,-1-1 0,1-1 1,11-30-1912,-9 24 1262,-1 2 479,1 0 0,0 0 0,0 1 0,0-1 0,0 1 0,1 0 0,0 0 0,0 0 0,7-6 0,-9 9 404,1 0 1,-1 0 0,0 1 0,1-1-1,0 1 1,-1 0 0,1-1-1,0 1 1,0 1 0,-1-1 0,1 0-1,0 1 1,0-1 0,4 1 0,-7 0-107,1 0 0,0 1 1,-1-1-1,1 0 0,0 1 1,-1-1-1,1 1 0,0-1 1,-1 1-1,1-1 0,-1 1 1,1-1-1,-1 1 1,1 0-1,-1-1 0,0 1 1,1-1-1,-1 1 0,0 0 1,1 0-1,-1-1 0,0 1 1,0 0-1,0 0 0,1-1 1,-1 1-1,0 0 0,0 0 1,0-1-1,-1 3 1,1 32 361,0-24-92,0-5-264,1 0 0,-1 0-1,-1 0 1,1 0 0,-1-1 0,0 1 0,0 0 0,-1 0 0,0-1 0,0 1 0,0-1 0,0 1 0,-1-1 0,0 0 0,0 0 0,-8 9 0,2-5 76,6-7-92,-1 1 0,1 0 1,0 0-1,0 0 0,1 0 0,-1 0 0,1 1 0,-1-1 0,-2 7 1,15-10 136,453-30 827,-365 21-936,-73 4-1359</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23.311"/>
    </inkml:context>
    <inkml:brush xml:id="br0">
      <inkml:brushProperty name="width" value="0.035" units="cm"/>
      <inkml:brushProperty name="height" value="0.035" units="cm"/>
    </inkml:brush>
  </inkml:definitions>
  <inkml:trace contextRef="#ctx0" brushRef="#br0">0 31 5475,'0'0'4169,"9"3"-3568,14 2-250,1 0 1,0-2-1,0 0 1,1-2 0,42-3-1,-9 1 221,529-24 1399,-510 22 238,-81 3-6317,3 0 3760,1 0 0,-1 0 1,0-1-1,0 1 1,0 0-1,1 0 0,-1-1 1,0 1-1,0-1 1,0 1-1,1 0 1,-1-1-1,0 1 0,1-1 1,-1 0-1,0 0 1,1-12-2244</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23.687"/>
    </inkml:context>
    <inkml:brush xml:id="br0">
      <inkml:brushProperty name="width" value="0.035" units="cm"/>
      <inkml:brushProperty name="height" value="0.035" units="cm"/>
    </inkml:brush>
  </inkml:definitions>
  <inkml:trace contextRef="#ctx0" brushRef="#br0">428 65 2065,'0'0'6229,"-10"-11"-5351,-31-32-310,30 32 345,11 20-833,0 8 105,0-1 0,1 0 0,0 0 1,2 0-1,0 0 0,0 0 0,2 0 0,0-1 0,8 18 0,24 33 327,-22-41-288,-2 0 1,21 54-1,-31-73-201,-1 0 1,-1 1-1,1-1 0,-1 1 1,-1-1-1,1 1 0,-1 0 1,0-1-1,0 1 0,-1 0 1,-2 9-1,-13-8-108,-27-3-23,0-2 1,0-2 0,-75-8-1,93 3-789,1-2 0,-1 0 1,1-1-1,0-2 0,-39-19 0,6 0-3046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21.686"/>
    </inkml:context>
    <inkml:brush xml:id="br0">
      <inkml:brushProperty name="width" value="0.035" units="cm"/>
      <inkml:brushProperty name="height" value="0.035" units="cm"/>
      <inkml:brushProperty name="color" value="#E71224"/>
    </inkml:brush>
  </inkml:definitions>
  <inkml:trace contextRef="#ctx0" brushRef="#br0">1 1 4322,'0'0'5555,"133"74"-5507,-107-69-48,-3-5-32,-4 0-561,-7 0-783,-12-20-1378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1:02.141"/>
    </inkml:context>
    <inkml:brush xml:id="br0">
      <inkml:brushProperty name="width" value="0.035" units="cm"/>
      <inkml:brushProperty name="height" value="0.035" units="cm"/>
      <inkml:brushProperty name="color" value="#E71224"/>
    </inkml:brush>
  </inkml:definitions>
  <inkml:trace contextRef="#ctx0" brushRef="#br0">1 418 4882,'0'0'10021,"2"0"-9933,22-2-52,1 0-1,-1-2 1,0 0-1,41-14 1,8-1-30,554-113-9,-183 41 54,-397 81-47,-6 3 10,0-3-1,-1-1 1,0-2-1,39-18 1,-76 29 38,0 1 1,1-1-1,-1 0 0,-1 0 1,1 0-1,0 0 0,0 0 0,4-6 1,-6 6 120,0 0-1,0 0 1,0 0 0,0 0-1,0 0 1,-1 0 0,1-1-1,-1 1 1,1 0 0,-1 0 0,0-1-1,0-3 1,0 5-214,0 1-1,0-1 1,0 1 0,1 0 0,-1-1 0,0 1-1,0-1 1,0 1 0,1 0 0,-1-1 0,0 1-1,0 0 1,1-1 0,-1 1 0,0 0 0,1-1-1,-1 1 1,0 0 0,1 0 0,-1-1 0,1 1-1,-1 0 1,0 0 0,1 0 0,-1 0 0,1 0-1,-1-1 1,0 1 0,1 0 0,-1 0-1,1 0 1,0 0 0,18 0-3568,-15 0 2092,10 0-2725</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24.063"/>
    </inkml:context>
    <inkml:brush xml:id="br0">
      <inkml:brushProperty name="width" value="0.035" units="cm"/>
      <inkml:brushProperty name="height" value="0.035" units="cm"/>
    </inkml:brush>
  </inkml:definitions>
  <inkml:trace contextRef="#ctx0" brushRef="#br0">1 149 5010,'0'0'1553,"332"-141"-1137,-259 133-416,-17 8-240,-22 0-3890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24.464"/>
    </inkml:context>
    <inkml:brush xml:id="br0">
      <inkml:brushProperty name="width" value="0.035" units="cm"/>
      <inkml:brushProperty name="height" value="0.035" units="cm"/>
    </inkml:brush>
  </inkml:definitions>
  <inkml:trace contextRef="#ctx0" brushRef="#br0">1 62 4466,'0'0'2959,"14"28"-2268,72 140 656,-83-162-1333,0-1 0,-1 1 0,0 0 1,0 0-1,0 0 0,-1 0 0,0 0 0,0 0 0,0 9 0,-35-18-91,29 1 80,0 0 0,0 0 0,1-1 0,-1 0 0,1 0 0,0 0 0,0-1 0,0 1-1,1-1 1,-1 0 0,1 0 0,0 0 0,0 0 0,0-1 0,0 1 0,1-1 0,0 0 0,0 0 0,0 1 0,-2-10 0,1-6-74,-1 0 0,2 0 0,1-40 0,1 55 85,0 4-8,0 0-1,0 0 1,0 0-1,0-1 1,0 1 0,0 0-1,0 0 1,0 0-1,0 0 1,1 0 0,-1 0-1,0 0 1,1 0-1,-1 0 1,1 0 0,0 0-1,-1 0 1,1 0-1,-1 0 1,1 0 0,0 0-1,0 1 1,0-1-1,-1 0 1,1 0 0,0 1-1,0-1 1,0 1-1,2-2 1,-2 2 680,6 3-772,7 11 343,0 1 1,16 23-1,13 16 385,2-4-168,-23-24-258,1 0 0,1-2-1,51 40 1,-75-64-208,1 0 0,-1 1 0,0-1 0,0 0 0,0 0 0,1 0 0,-1 0 1,0 0-1,0 0 0,0 0 0,1 0 0,-1 0 0,0 0 0,0 0 0,0 0 0,1 0 0,-1 0 0,0 0 1,0 0-1,0 0 0,1 0 0,-1 0 0,0 0 0,0 0 0,0 0 0,1 0 0,-1 0 0,0 0 0,0 0 1,0-1-1,0 1 0,1 0 0,-1 0 0,0 0 0,0 0 0,0 0 0,0-1 0,0 1 0,1 0 0,-1 0 1,0 0-1,0-1 0,4-13 121,-3-29-177,-1 27 54,6-45-12,-3 0-1,-8-92 1,-5 108-138,10 44-430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24.822"/>
    </inkml:context>
    <inkml:brush xml:id="br0">
      <inkml:brushProperty name="width" value="0.035" units="cm"/>
      <inkml:brushProperty name="height" value="0.035" units="cm"/>
    </inkml:brush>
  </inkml:definitions>
  <inkml:trace contextRef="#ctx0" brushRef="#br0">0 70 3826,'0'0'3247,"5"26"-2516,16 85-238,-20-107-454,0-1 0,-1 1 0,1 0-1,0-1 1,1 1 0,-1-1 0,1 0-1,0 1 1,0-1 0,0 0 0,0 0 0,0 0-1,0 0 1,1 0 0,0-1 0,-1 1 0,1-1-1,0 0 1,0 1 0,1-2 0,-1 1 0,0 0-1,1 0 1,-1-1 0,1 0 0,-1 0 0,1 0-1,-1 0 1,1 0 0,0-1 0,-1 0 0,1 1-1,0-2 1,0 1 0,-1 0 0,7-2-1,-7 2-18,-1-1-1,1 0 0,-1 0 0,0 0 0,0 0 0,1 0 0,-1 0 0,0-1 0,0 1 1,0-1-1,0 0 0,0 1 0,-1-1 0,1 0 0,0 0 0,-1 0 0,0 0 0,1 0 1,-1 0-1,0-1 0,0 1 0,0 0 0,0-1 0,0 1 0,-1 0 0,1-1 0,-1 1 1,0-1-1,1-2 0,1-14 48,0 0 1,-2-35-1,-1 35-64,1 11-10,1 0 0,-1 0-1,0-1 1,-1 1 0,0 0-1,0-1 1,-1 1 0,-3-8-1,4 13 27,0 1 0,0 0 0,-1 1 0,1-1-1,-1 0 1,1 0 0,-1 0 0,0 1 0,0-1 0,1 1 0,-1 0-1,0-1 1,0 1 0,-1 0 0,1 0 0,0 0 0,0 0-1,0 1 1,-1-1 0,1 0 0,0 1 0,-1 0 0,1 0-1,0-1 1,-1 1 0,1 1 0,-1-1 0,1 0 0,-4 1-1,4 0 1,0 0 1,0 0-1,-1 0 0,1 0 0,1 0 0,-1 1 0,0-1 0,0 0 0,0 1 0,1 0 0,-1-1 0,1 1 0,-1 0 0,1 0 1,0-1-1,-1 1 0,1 0 0,0 0 0,0 1 0,1-1 0,-1 0 0,-1 4 0,0 2-12,-1 1 0,2-1-1,-1 0 1,0 16 0,1-6-43,4 24-105,-3-41 113,1 1 0,-1-1 0,1 1 0,-1-1 0,1 0 0,0 1 0,0-1 0,0 0 0,0 1 0,0-1 0,0 0 0,0 0 0,0 0 0,0 0 0,1 0 0,-1 0 0,0 0 0,1-1 0,-1 1 0,0 0 0,1-1 0,-1 1 0,3 0 0,6 1-444,0-1-1,0 0 1,0 0-1,11-1 1,-11 0-309,25 0-2676</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25.289"/>
    </inkml:context>
    <inkml:brush xml:id="br0">
      <inkml:brushProperty name="width" value="0.035" units="cm"/>
      <inkml:brushProperty name="height" value="0.035" units="cm"/>
    </inkml:brush>
  </inkml:definitions>
  <inkml:trace contextRef="#ctx0" brushRef="#br0">1555 166 4994,'0'0'222,"-61"-16"-92,-205-52 249,173 44 247,0 4-1,-2 5 0,0 3 1,-154 1-1,206 11-543,0 2 1,0 1-1,1 3 0,-1 1 0,-60 18 1,86-19-73,0 0 0,1 2 0,-1 0 0,1 0 1,1 1-1,0 1 0,0 1 0,1 0 0,0 1 0,1 1 1,0 0-1,1 0 0,1 1 0,0 1 0,-15 26 0,18-23 25,1 1-1,0 0 0,1 1 0,1 0 0,1 0 1,1 0-1,1 0 0,1 0 0,0 1 0,4 34 1,-2-43 3,1 0 1,0 1 0,1-1 0,0 0 0,1-1-1,1 1 1,-1-1 0,2 1 0,9 14 0,-3-8 47,1 0 1,1-2 0,0 1 0,31 25 0,2-5 120,2-2 0,106 55 0,-81-52-119,2-4 1,1-3 0,2-4-1,0-3 1,2-4 0,0-3-1,1-3 1,150 4 0,-73-15 283,183-20 0,-282 10-279,0-2 0,-1-3 0,0-3 0,-1-2 0,-1-3 0,68-33 0,-105 43-5,0-2 1,-1 0-1,0-1 1,-1-1-1,-1 0 0,0-1 1,25-30-1,-32 32-30,0-1-1,-1 0 0,-1 0 1,0-1-1,-1 0 0,-1 0 1,0-1-1,-1 1 0,-1-1 1,0-1-1,1-17 0,-1-22 102,-5-73 0,1 124-143,-1-7 18,0 1 0,0 0 0,-2 0 0,1 0 0,-1 0-1,-1 0 1,0 0 0,0 1 0,-1 0 0,0 0 0,-1 0 0,-10-13 0,4 9 33,0 0-1,-1 1 1,-1 0-1,0 1 1,-1 1 0,-32-19-1,4 8 18,-1 2-1,-1 2 1,0 2-1,-1 2 1,-49-8-1,-10 5-833,0 5-1,-188 3 1,268 8-219,1 2 0,-1 1 0,1 1 0,-30 8 0,5 4-2974</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26.068"/>
    </inkml:context>
    <inkml:brush xml:id="br0">
      <inkml:brushProperty name="width" value="0.035" units="cm"/>
      <inkml:brushProperty name="height" value="0.035" units="cm"/>
    </inkml:brush>
  </inkml:definitions>
  <inkml:trace contextRef="#ctx0" brushRef="#br0">3912 1843 7571,'0'0'1636,"56"1"-713,179 4-173,-209-5-588,1-1 1,39-8 0,-52 5-85,0 0 0,0-1 0,14-7-1,-27 11-76,4-1 27,1 0-1,-1-1 1,1 0-1,-1 0 1,0 0 0,0-1-1,-1 0 1,1 0-1,-1 0 1,1 0 0,-1-1-1,-1 1 1,1-1-1,-1 0 1,0 0 0,0-1-1,4-8 1,-3-1 38,-1 0 1,-1 0-1,0-1 0,-1 1 1,-1-26-1,0 37-70,-1-5 6,0-1 0,0 0 0,0 1 0,-1-1 0,-1 1 0,0 0 0,0-1 0,0 1 0,-1 1 0,-8-14 1,-6-4 17,-40-47 1,30 40 16,-74-84 129,-5 4-1,-141-113 0,-279-160 628,416 318-748,-3 5 1,-2 5-1,-167-57 0,117 60 233,-343-63-1,311 93-118,0 9-1,-253 11 0,409 7-146,-1 1 0,1 2-1,0 2 1,0 2 0,1 2 0,0 1-1,1 3 1,0 1 0,-56 31 0,-65 47-76,-74 39 99,174-102-53,-128 43 1,165-65-17,13-5-123,1-1-1,0 0 0,-1 0 1,0-1-1,-13 1 1,22-3-673,11-1-1430,40-9 163,16-13-1841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26.427"/>
    </inkml:context>
    <inkml:brush xml:id="br0">
      <inkml:brushProperty name="width" value="0.035" units="cm"/>
      <inkml:brushProperty name="height" value="0.035" units="cm"/>
    </inkml:brush>
  </inkml:definitions>
  <inkml:trace contextRef="#ctx0" brushRef="#br0">94 1 7299,'0'0'3834,"-11"3"-3516,8-3-299,-1 1 1,1 0 0,-1 0 0,1 1-1,0-1 1,-1 1 0,1 0 0,0-1-1,0 1 1,0 1 0,1-1 0,-1 0-1,0 1 1,1-1 0,-1 1 0,1 0 0,0 0-1,0 0 1,0 0 0,0 0 0,1 0-1,-1 1 1,1-1 0,0 0 0,0 1-1,-1 6 1,-3 11 161,1 0 1,1 1-1,1-1 0,1 1 1,1 0-1,5 40 0,-4-52-158,1 0 1,1 0-1,0 0 0,0-1 0,1 0 0,0 1 0,1-1 1,-1-1-1,2 1 0,-1-1 0,1 0 0,1 0 0,-1-1 1,2 1-1,-1-1 0,0-1 0,10 6 0,3 0-14,0-1-1,0-1 1,1 0-1,1-2 1,-1-1-1,1 0 1,1-2-1,30 4 1,17-2 121,101-3-1,-141-4-106,0-1-1,0-1 0,0-1 1,0-2-1,-1-1 0,0-1 1,0-2-1,0-1 0,-1-1 1,36-20-1,-59 29-145,0-1-1,0 0 1,-1-1 0,1 1 0,-1-1 0,1 1-1,-1-2 1,-1 1 0,1 0 0,0-1 0,-1 1-1,0-1 1,0 0 0,0 0 0,-1 0 0,0 0-1,0-1 1,0 1 0,-1-1 0,1 1-1,0-11 1,0-42-2790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42.378"/>
    </inkml:context>
    <inkml:brush xml:id="br0">
      <inkml:brushProperty name="width" value="0.035" units="cm"/>
      <inkml:brushProperty name="height" value="0.035" units="cm"/>
    </inkml:brush>
  </inkml:definitions>
  <inkml:trace contextRef="#ctx0" brushRef="#br0">38 195 2225,'0'0'10253,"-9"0"-10024,-20 0-29,36 0 100,67 0-45,739-59 1322,-43-31-371,-714 84-974,-19 2-60,45-11 0,-81 15-266,-1 0 0,0 0-1,1 0 1,-1 0 0,0 0 0,0-1 0,1 1-1,-1 0 1,0 0 0,0 0 0,1 0 0,-1 0-1,0-1 1,0 1 0,1 0 0,-1 0-1,0-1 1,0 1 0,0 0 0,1 0 0,-1-1-1,0 1 1,0 0 0,0 0 0,0-1 0,0 1-1,0 0 1,0 0 0,0-1 0,0 1-1,0 0 1,0-1 0,0 1 0,0 0 0,0-1-1,0 1 1,0 0 0,0 0 0,0-1 0,0-2-511,0-5-4143</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42.753"/>
    </inkml:context>
    <inkml:brush xml:id="br0">
      <inkml:brushProperty name="width" value="0.035" units="cm"/>
      <inkml:brushProperty name="height" value="0.035" units="cm"/>
    </inkml:brush>
  </inkml:definitions>
  <inkml:trace contextRef="#ctx0" brushRef="#br0">1 7 7828,'0'0'3967,"-1"-3"-3638,14 0-317,14 4 101,0 2 0,-1 1-1,53 15 1,-16-4 18,-29-7-64,0-2 1,0-1 0,1-2-1,-1-1 1,45-3-1,-79 9 51,-1-4-136,1 0 0,-1 0 1,0-1-1,0 1 0,0 0 1,-1-1-1,1 1 0,-1-1 0,0 0 1,0 1-1,-4 4 0,-35 39 182,16-19-14,5-3-143,0 1 0,2 1-1,1 0 1,1 1 0,2 1 0,0 0 0,2 1-1,2 1 1,0 0 0,-7 48 0,5-27-1176,-4-15-1811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4:52.640"/>
    </inkml:context>
    <inkml:brush xml:id="br0">
      <inkml:brushProperty name="width" value="0.035" units="cm"/>
      <inkml:brushProperty name="height" value="0.035" units="cm"/>
    </inkml:brush>
  </inkml:definitions>
  <inkml:trace contextRef="#ctx0" brushRef="#br0">147 1292 2465,'0'0'4696,"20"-1"-4539,163-9 1324,567-4-16,-475 16-961,-1 1-29,297-6 450,-525 0-743,1-1-1,-1-3 0,0-1 1,0-3-1,81-30 1,14-20 418,-132 58-577,0-1-1,0 0 1,0-1-1,-1 0 1,1 0-1,-1-1 1,0 0-1,-1 0 1,1-1-1,-1 0 1,-1 0 0,1-1-1,-1 0 1,-1 0-1,1 0 1,-1-1-1,-1 1 1,0-1-1,5-13 1,-2-5 47,-1 1 0,-1-1-1,-1-1 1,-1 1 0,-2-48 0,-1-188 42,-5 59 51,3 180-152,-1 1 1,-2-1 0,0 1 0,-15-42 0,4 14-21,16 49-13,-1-1 1,1 1-1,-1-1 0,0 1 0,1-1 0,-1 1 1,0-1-1,-1 1 0,1 0 0,0-1 0,-1 1 1,1 0-1,-1 0 0,0 0 0,0 0 0,0 0 1,0 1-1,0-1 0,0 0 0,0 1 0,0 0 1,-1-1-1,1 1 0,0 0 0,-1 0 0,1 0 1,-1 1-1,1-1 0,-1 1 0,0-1 0,1 1 1,-1 0-1,0 0 0,-3 0 0,-31 0 91,-500 17 102,-188 17 127,537-29-209,-627-8 15,715 2-99,-80-5-23,170 3 9,0 1 0,0-2 0,0 1 0,1-1 0,-1-1 0,1 1 0,-13-10 0,-14-7-7,3-10-160,33 29 189,0 1 24,-2 30-274,-5-4 195,2 1 0,1 0-1,1-1 1,1 1 0,2 42 0,0-45 34,0-10 3,1 1 1,1-1 0,0 0-1,0 0 1,1 0 0,1 0-1,10 23 1,2-4-14,32 47-1,-23-40 24,-14-19 36,0 1-1,-2 0 1,0 0 0,-2 1-1,0-1 1,-2 2 0,6 39-1,4 2 61,-10-52-102,-2 0 1,0 1-1,-1 0 0,0-1 0,0 15 0,-2 130-60,0-152 69,-1 0 1,0 0-1,-1-1 1,1 1-1,-1 0 1,0-1-1,0 1 0,-1-1 1,1 0-1,-1 1 1,-6 6-1,5-6 5,0 0 0,1 0 0,-1 1 0,1 0 0,0-1 0,1 1 0,-4 9 0,1 19-18,4-26 16,0 1 0,0 0 0,-1 0 0,0 0 0,-1-1 0,0 1 0,-5 9 0,8-18-26,0 0 0,-1 1 0,1-1-1,0 0 1,0 0 0,0 1 0,0-1-1,0 1 1,0-1 0,0 0 0,0 1 0,0-1-1,0 0 1,0 1 0,0-1 0,0 0 0,0 1-1,0-1 1,0 0 0,0 1 0,0-1-1,0 0 1,1 1 0,-1-1 0,0 0 0,0 1-1,0-1 1,0 0 0,1 0 0,-1 1 0,0-1-1,0 0 1,1 0 0,-1 1 0,0-1-1,1 0 1,-1 0 0,0 0 0,1 1 0,-1-1-1,0 0 1,1 0 0,-1 0 0,0 0 0,1 0-1,-1 0 1,0 0 0,1 0 0,-1 0-1,0 0 1,1 0 0,-1 0 0,1 0 0,25 2 191,-21-2-227,339 0-3177,-306-4 125,-22-3-3337</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4:55.439"/>
    </inkml:context>
    <inkml:brush xml:id="br0">
      <inkml:brushProperty name="width" value="0.035" units="cm"/>
      <inkml:brushProperty name="height" value="0.035" units="cm"/>
    </inkml:brush>
  </inkml:definitions>
  <inkml:trace contextRef="#ctx0" brushRef="#br0">2269 68 3698,'0'0'1867,"-9"-9"-1267,-30-30 185,38 37-644,-1 0-1,0 1 1,0-1 0,0 1 0,0-1 0,-1 1-1,1-1 1,0 1 0,0 0 0,-1 0 0,1 0-1,-1 1 1,1-1 0,-1 0 0,1 1 0,-1 0-1,1-1 1,-1 1 0,0 0 0,-3 1 0,-1 0-198,1 1 1,-1 0 0,1 1-1,-1-1 1,-10 7 0,9-5 219,-232 110 895,-276 89 0,-99-12-341,31-10 487,443-129-833,138-51-230,-8-1-8067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1:02.622"/>
    </inkml:context>
    <inkml:brush xml:id="br0">
      <inkml:brushProperty name="width" value="0.035" units="cm"/>
      <inkml:brushProperty name="height" value="0.035" units="cm"/>
      <inkml:brushProperty name="color" value="#E71224"/>
    </inkml:brush>
  </inkml:definitions>
  <inkml:trace contextRef="#ctx0" brushRef="#br0">1 185 7652,'0'0'6170,"0"0"-6034,0-1-1,0 1 1,0-1-1,0 1 1,0-1-1,0 1 0,0-1 1,0 0-1,0 1 1,0-1-1,0 1 1,0-1-1,0 1 1,0-1-1,0 1 0,0-1 1,1 1-1,-1-1 1,0 1-1,0-1 1,1 1-1,-1-1 1,0 1-1,1-1 1,0 0-1,4-2-99,1 1 0,-1 0 1,1 0-1,0 0 0,0 0 0,11 0 1,8-3 2,536-74 58,-290 48-741,-65 3-804,-193 24 1186,-13 4 247,0 0-1,0 0 0,1 0 1,-1 0-1,0-1 0,0 1 0,0 0 1,0 0-1,0 0 0,1 0 0,-1-1 1,0 1-1,0 0 0,0 0 0,0 0 1,0 0-1,0-1 0,0 1 0,0 0 1,0 0-1,1 0 0,-1-1 1,0 1-1,0 0 0,0 0 0,0 0 1,0-1-1,0 1 0,0 0 0,0 0 1,-1 0-1,1-1 0,0 1 0,0 0 1,0 0-1,0 0 0,0-1 0,0 1 1,-7-1-1551,-18 1-1209,-8 0-1600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03.188"/>
    </inkml:context>
    <inkml:brush xml:id="br0">
      <inkml:brushProperty name="width" value="0.035" units="cm"/>
      <inkml:brushProperty name="height" value="0.035" units="cm"/>
    </inkml:brush>
  </inkml:definitions>
  <inkml:trace contextRef="#ctx0" brushRef="#br0">2173 1903 368,'0'0'6555,"-48"-1"-6256,-150-3 24,-59-13 181,50 5-133,112 12-177,0-4 0,1-4-1,0-4 1,1-4 0,-127-40 0,214 55-157,4 0 26,-1 1 1,1-1-1,0 0 1,-1 1-1,1-1 1,0 0-1,0-1 1,-1 1-1,1 0 1,0 0-1,0-1 1,0 1-1,1-1 1,-1 0-1,0 0 1,1 1-1,-1-1 1,-1-4-1,0 2-77,0 0 0,1 0 0,-2 0-1,1 0 1,0 0 0,-1 1 0,1-1 0,-1 1-1,-7-5 1,-12-12 140,-76-67 336,66 61-431,2-2 0,-53-60 0,45 42 50,-2 1 0,-2 2-1,-91-70 1,132 112-81,-20-16 7,1 0-1,0-1 1,-23-27 0,39 39-48,-1-1 0,1-1 0,1 1 0,-1-1 0,1 0 0,1 0 0,-1 0 0,2 0 1,-1-1-1,1 1 0,0-1 0,0 0 0,1 1 0,0-13 0,1-343 68,1 361-28,-1 1 1,1-1-1,0 1 0,-1-1 1,1 0-1,0 1 1,1 0-1,-1-1 0,0 1 1,1 0-1,-1-1 1,1 1-1,0 0 1,-1 0-1,1 0 0,0 1 1,0-1-1,1 0 1,-1 1-1,0-1 0,0 1 1,5-2-1,64-24 5,-55 21-5,450-127 231,-105 33-193,-340 93 33,-1-1 0,36-20 0,-19 9-77,-20 13-12,0 1 1,0 0 0,1 2 0,-1 0-1,1 1 1,0 0 0,0 2 0,22 1-1,29-2-32,46-6 85,0-6 0,-1-4 0,0-5 0,114-39 0,-7-15-15,-212 71-21,7-2-28,-15 7-69,0 6-392,0-1 453,1 0 0,0 1 1,0-1-1,0 0 0,1-1 0,0 1 0,-1 0 1,2-1-1,-1 1 0,1-1 0,-1 0 1,1 0-1,0 0 0,5 3 0,5 6-16,39 37 104,2-3 1,77 51 0,-75-59-159,-2 3 1,85 83-1,-136-120 2,0 0 0,-1 1 0,0-1 0,0 1 0,0-1 0,-1 1 0,1 0 0,-1 0 0,-1 0 0,1 0 0,-1 0 0,1 9 0,-2-8 84,1 0 1,1 0-1,-1-1 1,1 1 0,0 0-1,1-1 1,0 0-1,3 8 1,20 17-44,-20-25 69,-1 1 0,1-1 0,-1 1 0,0 1 1,4 9-1,15 36 69,-14-27-63,1 0 0,2 0 0,1-2 0,0 1 0,30 35 0,-9-23 48,57 83 0,-84-107-55,0 0 0,0 0 0,-2 1 0,1 1 0,-2-1 0,0 1 0,0-1 0,-2 1 0,0 1 0,0-1 0,-1 16 0,-2-10 25,1-11-57,-1 1-1,0-1 1,-1 0 0,0 1-1,-5 19 1,4-26 5,0 0 1,0 0-1,-1 1 1,1-1-1,-1-1 1,0 1 0,0 0-1,0-1 1,-1 1-1,1-1 1,-1 0-1,0 0 1,0-1-1,0 1 1,0-1 0,-6 3-1,-40 18-57,-1-3 1,-81 22-1,-118 15-561,227-52 483,-175 34-2093</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05.129"/>
    </inkml:context>
    <inkml:brush xml:id="br0">
      <inkml:brushProperty name="width" value="0.035" units="cm"/>
      <inkml:brushProperty name="height" value="0.035" units="cm"/>
    </inkml:brush>
  </inkml:definitions>
  <inkml:trace contextRef="#ctx0" brushRef="#br0">51 1 8580,'0'0'3714,"17"0"-3666,-34 0-3506,-34 0-560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06.841"/>
    </inkml:context>
    <inkml:brush xml:id="br0">
      <inkml:brushProperty name="width" value="0.035" units="cm"/>
      <inkml:brushProperty name="height" value="0.035" units="cm"/>
    </inkml:brush>
  </inkml:definitions>
  <inkml:trace contextRef="#ctx0" brushRef="#br0">1 506 1505,'0'0'2126,"34"-2"-1857,2 1-204,185-16 356,229-26-198,359-41-115,682-68-743,-486 40 744,-800 80-14,240-26 789,-398 53-1660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07.197"/>
    </inkml:context>
    <inkml:brush xml:id="br0">
      <inkml:brushProperty name="width" value="0.035" units="cm"/>
      <inkml:brushProperty name="height" value="0.035" units="cm"/>
    </inkml:brush>
  </inkml:definitions>
  <inkml:trace contextRef="#ctx0" brushRef="#br0">0 1 7587,'0'0'817</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08.204"/>
    </inkml:context>
    <inkml:brush xml:id="br0">
      <inkml:brushProperty name="width" value="0.035" units="cm"/>
      <inkml:brushProperty name="height" value="0.035" units="cm"/>
    </inkml:brush>
  </inkml:definitions>
  <inkml:trace contextRef="#ctx0" brushRef="#br0">7 1 6435,'0'0'928,"-6"0"-4817</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08.888"/>
    </inkml:context>
    <inkml:brush xml:id="br0">
      <inkml:brushProperty name="width" value="0.035" units="cm"/>
      <inkml:brushProperty name="height" value="0.035" units="cm"/>
    </inkml:brush>
  </inkml:definitions>
  <inkml:trace contextRef="#ctx0" brushRef="#br0">1 1 4290,'0'0'1120,"45"28"-1408,-34-25 80,-5 2-1216,-6-2-1282</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09.734"/>
    </inkml:context>
    <inkml:brush xml:id="br0">
      <inkml:brushProperty name="width" value="0.035" units="cm"/>
      <inkml:brushProperty name="height" value="0.035" units="cm"/>
    </inkml:brush>
  </inkml:definitions>
  <inkml:trace contextRef="#ctx0" brushRef="#br0">8 273 6787,'0'0'3463,"-3"-2"-3298,2 2-162,1 0 1,0-1-1,0 1 0,-1 0 0,1 0 0,0 0 0,0 0 0,0 0 0,-1-1 0,1 1 0,0 0 0,0 0 0,0 0 0,0-1 0,-1 1 0,1 0 0,0 0 0,0-1 0,0 1 0,0 0 0,0 0 0,0-1 0,0 1 0,0 0 0,0 0 0,0-1 0,-1 1 0,1 0 1,1-1-1,-1 1 0,0 0 0,0 0 0,0-1 0,0 1 0,0 0 0,0 0 0,0-1 0,0 1 0,0 0 0,0 0 0,1-1 0,-1 1 0,0 0 0,0 0 0,0 0 0,0-1 0,1 1 0,-1 0 0,0 0 0,0 0 0,1 0 0,-1-1 0,0 1 0,0 0 0,0 0 1,1 0-1,-1 0 0,0 0 0,1 0 0,-1 0 0,0 0 0,0 0 0,1 0 0,-1 0 0,1 0 0,36-10 196,62-2 16,-91 12-219,515-54 417,1028-69 1258,-1502 122-1634,-47 1-10,-2-1-118,0 0-1,0-1 1,0 1 0,0-1-1,1 1 1,-1 0 0,0 0-1,1-1 1,-1 1 0,1 0-1,0 0 1,-1-1 0,1 1-1,0 0 1,0 0 0,0 0-1,-1 0 1,1 0 0,0 0-1,1 0 1,-1 1 0,0-1-1,0 0 1,0 0 0,2 0-1,6-5-1012,19-18-5213</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28.011"/>
    </inkml:context>
    <inkml:brush xml:id="br0">
      <inkml:brushProperty name="width" value="0.035" units="cm"/>
      <inkml:brushProperty name="height" value="0.035" units="cm"/>
    </inkml:brush>
  </inkml:definitions>
  <inkml:trace contextRef="#ctx0" brushRef="#br0">3256 2600 7283,'0'0'2546,"29"-7"-1749,95-25-269,-113 29-458,0 0 0,0-1 0,0-1-1,-1 0 1,0 0 0,0-1 0,0 0-1,0-1 1,-1 0 0,0 0 0,-1-1-1,0 0 1,0-1 0,0 1 0,-1-2-1,-1 1 1,0-1 0,0 0 0,-1 0-1,6-13 1,-4-5-16,0 0 0,-1 0-1,-2-1 1,-1 1 0,-2-1 0,-1-33-1,-2 37-1,0 0 0,-2 1 0,0-1 0,-2 1 0,-1 0 0,-1 0 0,-13-28 0,-12-17-34,-44-67-1,27 61 193,-3 2-1,-4 3 0,-69-68 1,49 49 268,-123-187 0,-25-32-186,153 234-112,-2 4-1,-146-106 1,197 159-185,-34-27-15,-2 3 0,-2 2 0,-1 4-1,-2 1 1,-2 4 0,0 3 0,-2 2 0,-126-27 0,41 31 45,-1 6-1,-219 6 1,302 12-33,-1 3-1,1 2 0,-100 27 0,-204 76-41,243-69 45,120-36-881,18-4-1231,18-3-2559,5-8 872</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28.480"/>
    </inkml:context>
    <inkml:brush xml:id="br0">
      <inkml:brushProperty name="width" value="0.035" units="cm"/>
      <inkml:brushProperty name="height" value="0.035" units="cm"/>
    </inkml:brush>
  </inkml:definitions>
  <inkml:trace contextRef="#ctx0" brushRef="#br0">705 26 6611,'0'0'3223,"-18"-4"-2674,5 0-449,0 0-36,0 0 0,-1 1 0,1 1 0,-1 0 0,0 0 0,1 2 0,-1-1-1,-22 4 1,24 2 35,0 0 0,0 1 0,1 0 0,-1 1 0,1 1 0,-18 15 0,-25 16 14,-18 3 227,2 3 0,-89 73-1,152-112-324,1 1 0,0-1 0,0 1 0,0 1-1,1-1 1,0 1 0,0 0 0,1 0 0,0 0 0,0 0 0,-3 11-1,4-4-19,0 0 0,1 0 0,1-1-1,0 1 1,1 0 0,1 16 0,0-25 19,1 1 0,0-1 0,0 0 0,0 0 1,0 0-1,1-1 0,0 1 0,0 0 0,1-1 0,-1 0 1,1 0-1,1 0 0,-1 0 0,0-1 0,1 1 1,0-1-1,11 6 0,4 4 73,2-1 0,0-1 0,33 12 0,3-3-11,1-3 0,1-2 0,0-3 0,1-3 0,68 3 0,317-8 289,-282-8-213,12 2-1916,313-43-1,-349 14-2440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37.379"/>
    </inkml:context>
    <inkml:brush xml:id="br0">
      <inkml:brushProperty name="width" value="0.035" units="cm"/>
      <inkml:brushProperty name="height" value="0.035" units="cm"/>
    </inkml:brush>
  </inkml:definitions>
  <inkml:trace contextRef="#ctx0" brushRef="#br0">0 208 10613,'0'0'1315,"17"29"-1024,2 5-189,14 24 67,44 59 0,-58-90-107,23 43-1,-37-61-124,0 1 0,-1-1 0,-1 1 1,0 0-1,0 0 0,-1 1 0,0-1 0,1 20 0,-4-33 57,0 0 0,1 0-1,-1 0 1,0 0-1,-1 0 1,1 0 0,0 1-1,-1-1 1,1 1 0,-1-1-1,0 1 1,0-1 0,-4-2-1,-4-8-64,-18-24-280,-40-70 0,60 91 361,0-1 1,1 0-1,1-1 1,0 1-1,2-1 0,0 0 1,-3-29-1,5 27 108,1 1-1,1-1 1,1 1-1,5-35 0,-5 49-87,1-1-1,0 0 0,0 0 1,0 1-1,1-1 0,0 1 1,0 0-1,0 0 0,1 0 1,-1 0-1,1 1 0,0-1 1,1 1-1,-1 0 0,1 0 1,0 1-1,0-1 0,0 1 1,7-3-1,14-5 20,0 1 0,0 2 0,1 0 0,0 2 0,0 1 0,1 1 0,29 0 0,-11 2-4,-1 3-1,1 1 1,69 14 0,-85-9-37,-1 1-1,-1 1 0,0 1 1,0 2-1,-1 1 1,-1 1-1,0 1 1,0 1-1,27 24 1,-46-33-6,0-1 1,-1 1-1,1 0 0,-1 1 1,-1-1-1,1 1 1,-1 0-1,-1 1 1,0-1-1,0 1 0,0 0 1,-1 0-1,0 0 1,-1 0-1,0 1 1,-1-1-1,0 1 0,0-1 1,-1 1-1,0-1 1,-2 11-1,1-12 15,0-1 0,-1 1 0,0 0 0,-1-1 0,1 1 0,-2-1 1,1 0-1,-1 0 0,0 0 0,0-1 0,-1 1 0,0-1 0,0 0 0,0 0 0,-1-1 0,0 0 0,0 0 0,0 0 0,-1 0 0,-12 5 0,-15 9 92,0-2 0,-72 24-1,96-38-77,-6 3 25,-11 4-15,1 0 1,-2-2 0,1-1 0,-1-2 0,-45 5 0,72-10-85,1-1 1,-1 1-1,0 0 1,1 0-1,-1 0 1,1 0-1,-1 0 1,0-1-1,1 1 1,-1 0-1,1-1 1,-1 1-1,1 0 1,-1-1-1,1 1 1,-1-1-1,1 1 0,-1-1 1,1 1-1,-1-1 1,1 1-1,0-1 1,-1 1-1,1-1 1,0 1-1,-1-1 1,1 0-1,0 1 1,0-1-1,0 1 1,0-1-1,0 0 1,0 1-1,-1-1 1,1 0-1,1 1 0,-1-2 1,3-28-1833,-2 28 1682,0-3-252,0 1 0,0-1 1,1 1-1,0-1 0,0 1 1,0-1-1,0 1 0,5-6 1,43-38-5226</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1:07.907"/>
    </inkml:context>
    <inkml:brush xml:id="br0">
      <inkml:brushProperty name="width" value="0.035" units="cm"/>
      <inkml:brushProperty name="height" value="0.035" units="cm"/>
      <inkml:brushProperty name="color" value="#E71224"/>
    </inkml:brush>
  </inkml:definitions>
  <inkml:trace contextRef="#ctx0" brushRef="#br0">13962 3988 7523,'12'-7'-177,"-1"1"-1,1 0 0,0 1 0,0 1 1,1 0-1,-1 0 0,1 2 0,13-2 1,107-5 1528,365-8-510,122-1-142,1529 7 763,-1148 20-1228,-836-9-77,887-21 612,157-66-617,-937 65-53,325-30 219,-439 36-197,-37 6 277,228-50 0,-155 2-16,-4-9 1,-2-8-1,219-122 0,-202 93-144,-53 28-3,143-95-1,-259 145-190,-1-2-1,-2-1 1,-1-1 0,-1-2-1,-1-1 1,37-56 0,-40 48-27,-1-2 0,-3 0 0,-1-2 0,-2 0 0,21-76 0,-31 82-46,-3 0 0,6-69 0,-10-79-29,-4 129 51,-2-23 214,-18-100 0,0 6 35,13 83-212,-25-125 0,25 182-41,-2 1 0,-1 1 1,-1-1-1,-2 2 0,-1 0 0,-37-56 0,18 43-23,-2 1-1,-70-67 1,-98-64 68,164 144-23,-1 2 1,-2 2-1,0 2 0,-2 1 1,-1 3-1,0 1 0,-83-21 1,-612-110 33,630 139-28,-197 4 0,173 7 34,-1172-38-11,511 29-2,519 12-41,-455 15-61,435-2 85,-613 41 17,473-29-51,-194 20 28,-225 23-63,202-25 106,419-24-52,-213 33-24,-73 5 18,-569-38 53,1080-22-51,-436 3-33,299 9-54,-27 2 82,-344-7 109,252 13-167,-89 1-91,187-21 122,-193 3-84,290 5-8,-95 21 0,32-4-18,-531 87 174,298-72 15,200-25-52,-382-3 19,370-22-38,-28 0 1,100 12 25,-109 15 0,-291 31 25,391-39-26,-201 26-33,-193 8 95,403-42-66,-297-6-92,-92 2 141,283 5-2,-203-12-42,193 2-40,92 4 55,0-6 1,1-5-1,-204-53 0,278 53-40,-1 4 1,-1 1-1,0 4 0,-90-2 0,83 9-14,1 3-1,-115 19 0,-231 40-40,112-21 136,108-12-87,-200 39 40,325-52-135,1 3 0,0 2 1,-117 59-1,21 12 32,88-48 106,-2-3 1,-101 40 0,141-68-27,1 2 1,0 2-1,1 1 1,1 1-1,1 2 1,-54 47-1,-18 20-37,35-32 51,-97 106-1,140-130-29,1 1 0,2 2 0,1 0 0,-17 42 0,0 0 76,24-52-64,2 0 0,0 0 0,2 1 0,0 0-1,2 1 1,1 0 0,2 0 0,0 0 0,0 35 0,4-19 0,-1-5 3,1 0-1,3 0 1,10 59 0,-4-59-5,1-1-1,2 0 1,1-1 0,2-1-1,2 0 1,1-1 0,28 39-1,185 200-64,-74-95-16,221 240 97,-289-333 17,4-4 0,163 109-1,-154-126-30,2-5-1,3-4 1,2-5 0,181 57-1,159 9 50,-125-36-78,-261-63 66,1-4 0,0-2 0,0-3 0,75 0 0,-54-8-16,0-4 0,84-15 0,750-185-52,-140 37 88,-673 152-41,577-97 44,353-194-49,-788 208-82,-238 94-666,-1 1 0,20-4 1,-3 1-2369</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37.751"/>
    </inkml:context>
    <inkml:brush xml:id="br0">
      <inkml:brushProperty name="width" value="0.035" units="cm"/>
      <inkml:brushProperty name="height" value="0.035" units="cm"/>
    </inkml:brush>
  </inkml:definitions>
  <inkml:trace contextRef="#ctx0" brushRef="#br0">15 1 1489,'0'0'9145,"9"3"-8891,-7-2-244,0-1 1,0 1-1,0 0 1,0 0-1,0 1 1,0-1-1,0 0 1,0 1 0,0-1-1,0 1 1,-1-1-1,1 1 1,0 0-1,-1 0 1,0 0-1,1 0 1,-1 0-1,1 3 1,10 46 314,-3 1-90,-5-39-225,1 0 0,1 0 1,0-1-1,0 1 0,1-1 0,1-1 1,0 1-1,0-1 0,1-1 0,1 0 0,0 0 1,0-1-1,1 0 0,0 0 0,0-2 1,1 1-1,0-1 0,1-1 0,-1 0 1,1-1-1,0-1 0,0 1 0,1-2 0,-1 0 1,1-1-1,0 0 0,0-1 0,0-1 1,19-1-1,-29 1-18,0-1 1,0 1-1,0-1 1,0 0 0,0-1-1,0 1 1,0-1-1,0 1 1,0-1-1,-1 0 1,1-1-1,-1 1 1,0 0-1,1-1 1,-1 0 0,0 0-1,3-4 1,-1 1-2,-1-1 0,0 1 1,0-1-1,-1 0 0,0 0 1,0 0-1,0 0 0,-1 0 0,2-11 1,-3 11 29,1-1 0,-1 0 0,0 1 0,-1-1-1,0 1 1,0-1 0,-1 0 0,0 1 0,0-1 0,-1 1 0,0-1 0,0 1 0,-1 0 0,1 0 0,-2 0 0,1 0 0,-1 0 0,0 1 0,0-1 0,-8-7 0,-1 4 202,0 1 0,0 0 0,-1 1 0,0 1 0,-1 0 0,1 1 0,-1 1 0,0 0 0,-28-5 0,11 5 71,1 1 1,-1 2-1,0 1 1,-32 3 0,0 10-463,60-11 30,0 0-1,1 1 1,-1-1 0,0 1 0,0 0 0,1 0 0,-1 0-1,1 1 1,0-1 0,0 1 0,0 0 0,0 0-1,-3 4 1,4 7-2132,12-7-1502</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38.110"/>
    </inkml:context>
    <inkml:brush xml:id="br0">
      <inkml:brushProperty name="width" value="0.035" units="cm"/>
      <inkml:brushProperty name="height" value="0.035" units="cm"/>
    </inkml:brush>
  </inkml:definitions>
  <inkml:trace contextRef="#ctx0" brushRef="#br0">362 0 8228,'0'0'1963,"-54"22"-1554,-169 73 300,216-92-666,0 0-1,0 1 1,0 0-1,1 0 1,0 0 0,0 1-1,0 0 1,1 0-1,-1 1 1,-6 9-1,10-12-16,1 0 0,-1 0 0,1 1 0,0-1 0,0 1 0,1-1 0,-1 1-1,1-1 1,-1 1 0,1-1 0,0 1 0,1 5 0,0 8 63,-1-10-63,0 0 1,0 0 0,1 0-1,0 0 1,0 0-1,1-1 1,0 1-1,0 0 1,1-1-1,-1 1 1,2-1-1,-1 0 1,5 7-1,-1-5-2,0 0 0,1 0-1,0-1 1,1 0-1,-1-1 1,1 1 0,18 8-1,22 11-29,2-2 0,0-3 0,2-2 0,0-1 0,1-4 0,1-1 0,0-4 0,1-1 0,-1-3 0,92-3-1,-136-3-57,0 0-1,1-1 0,-1 0 0,0-1 0,0 0 1,-1 0-1,1-1 0,-1-1 0,1 0 0,-1 0 1,-1-1-1,14-10 0,-16 10-2,0 0-1,-1-1 1,0 0 0,0 0 0,-1 0 0,0 0-1,0-1 1,-1 0 0,0 0 0,0 0-1,-1-1 1,0 1 0,0-1 0,-1 0-1,2-17 1,-2 13 86,0-1 1,-1 1-1,0-1 0,-1 0 0,-1 1 1,0-1-1,-1 1 0,0-1 0,-1 1 0,-1 0 1,0 0-1,0 0 0,-2 0 0,-6-11 0,4 11 336,0 0 0,-1 1 0,0 0 0,-1 1 0,0 0-1,-1 1 1,0 0 0,-22-15 0,31 24 416,2 9-761,-1-1 1,1 1-1,0-1 1,0 1-1,1 0 1,0-1 0,1 0-1,-1 1 1,1-1-1,1 0 1,-1 0-1,1 0 1,1 0-1,-1 0 1,1-1-1,0 0 1,9 10-1,96 105-247,-95-108-571,0 0 1,1 0-1,0-2 1,1 0-1,0-1 0,23 11 1,-9-14-4809</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38.857"/>
    </inkml:context>
    <inkml:brush xml:id="br0">
      <inkml:brushProperty name="width" value="0.035" units="cm"/>
      <inkml:brushProperty name="height" value="0.035" units="cm"/>
    </inkml:brush>
  </inkml:definitions>
  <inkml:trace contextRef="#ctx0" brushRef="#br0">43 388 8740,'0'0'4543,"-8"23"-4401,-22 77-6,29-95-127,0 0 1,0 0-1,0 0 0,1 0 1,-1 0-1,1 0 0,0 0 1,1 1-1,-1-1 0,1 0 1,0 0-1,1 0 0,-1 0 1,1-1-1,0 1 0,0 0 1,0-1-1,1 1 0,-1-1 1,1 0-1,0 0 0,1 0 1,6 7-1,2-1-6,1-1 1,1 0-1,-1-1 0,1 0 1,26 9-1,-28-11 1,13 4-19,0-1 0,1-1 0,0-1 0,0-1-1,1-2 1,-1 0 0,1-2 0,0-1 0,0-1 0,0-1 0,-1-2 0,1 0-1,0-2 1,-1-1 0,0-1 0,-1-1 0,28-13 0,-21 6-82,-1-2 0,0-1 1,32-24-1,-56 37 94,-1 0 0,1-1 1,-1 0-1,0 0 0,0 0 1,-1-1-1,1 0 1,-2 0-1,1 0 0,-1-1 1,0 0-1,0 1 0,-1-1 1,0-1-1,-1 1 0,0 0 1,0-1-1,1-15 0,-3 17 6,1-2 6,-1-1 0,-1 0-1,0 1 1,0-1-1,-3-12 1,2 18 1,0 0 1,0 0 0,0 1-1,0-1 1,0 1-1,-1-1 1,0 1 0,0 0-1,1 0 1,-2 0-1,1 1 1,0-1 0,-1 1-1,-6-5 1,-8-2 54,0 0 0,-1 1 0,0 1 0,0 1 0,0 1 0,-1 0 0,-23-2 0,7 3 76,0 2-1,1 2 1,-45 4 0,71-3-136,1 1 1,0-1-1,-1 1 1,1 1 0,0 0-1,0 0 1,1 0-1,-1 1 1,1 0-1,0 1 1,0-1-1,0 1 1,0 1-1,1-1 1,0 1-1,0 0 1,1 1-1,-1-1 1,1 1-1,-5 11 1,4-8-8,2 0 1,-1 0-1,2 1 1,-1-1-1,1 1 0,1 0 1,0 0-1,0 0 1,1 1-1,1-1 1,0 0-1,0 0 0,1 0 1,1 1-1,2 10 1,-2-16 1,0 0 1,0-1-1,1 1 1,0-1-1,0 0 1,0 0-1,0 0 1,1 0-1,0-1 1,0 1-1,0-1 1,1 0 0,-1 0-1,1-1 1,0 1-1,0-1 1,9 5-1,6 1-53,0-1 0,1-1 0,32 8 0,-15-7-180,0-1 0,0-3 0,1-1 0,-1-1 1,1-2-1,-1-2 0,1-2 0,-1-1 0,0-2 0,0-2 1,-1-1-1,0-2 0,-1-2 0,-1-1 0,0-1 0,-1-2 0,44-31 1,-69 42 179,0 0 1,0 0-1,-1-1 0,0-1 1,0 1-1,-1-1 1,0-1-1,-1 1 1,0-1-1,0 0 1,-1 0-1,0-1 1,-1 0-1,-1 1 0,1-2 1,-1 1-1,-1 0 1,0 0-1,-1-1 1,0 1-1,-1-1 1,-2-17-1,1 19 153,0-1-1,-1 1 1,0-1 0,-1 1 0,-1 0-1,1 0 1,-1 0 0,-1 0-1,0 1 1,0-1 0,-1 1-1,0 1 1,-1-1 0,0 1-1,0 0 1,-1 1 0,0 0 0,-15-11-1,10 9 65,0 0 1,-1 1-1,0 0 0,-1 2 0,1-1 0,-1 2 1,-1 0-1,1 1 0,-1 0 0,1 1 0,-1 1 0,-20 0 1,35 2-159,0 0 0,-1 0 0,1 0 1,0 0-1,-1 0 0,1 1 1,-1-1-1,1 0 0,0 1 0,-1-1 1,1 1-1,0-1 0,0 1 1,0 0-1,-1 0 0,1 0 0,0-1 1,0 1-1,0 0 0,0 0 1,0 0-1,0 0 0,1 1 0,-1-1 1,0 0-1,0 0 0,1 0 0,-1 1 1,1-1-1,-1 0 0,0 3 1,0 4-54,0 0 0,1 0 1,0-1-1,1 16 0,0-2 37,-1-16 5,1 1 1,0-1-1,0 0 1,0 1-1,1-1 1,0 0 0,0 0-1,0 0 1,0 0-1,1 0 1,0 0-1,0-1 1,1 0-1,-1 1 1,1-1-1,0 0 1,0 0-1,0-1 1,0 0-1,7 5 1,-5-4-12,0-1 0,0 0 0,0 0 1,0 0-1,0-1 0,0 0 0,1 0 0,-1 0 0,1-1 1,-1 0-1,1 0 0,-1-1 0,1 0 0,0 0 1,-1 0-1,1-1 0,7-2 0,-13 3 14,1-1-1,-1 0 0,1 0 1,-1-1-1,0 1 1,1 0-1,-1 0 1,0-1-1,0 1 1,0 0-1,0-1 1,0 1-1,0-1 1,0 1-1,-1-1 1,1 0-1,0 1 1,-1-1-1,1 0 1,-1 0-1,0 1 0,0-1 1,1 0-1,-1 0 1,0 1-1,-1-1 1,1 0-1,0 0 1,0 1-1,-1-3 1,0-5 5,1 4 2,1-3 5,0-1-1,-1 1 1,0 0 0,0 0-1,-1-1 1,-1 1 0,1 0 0,-1 0-1,0 0 1,-1 0 0,0 0 0,0 1-1,-1-1 1,0 1 0,-5-9-1,-52-49 773,59 81 728,3 1-1492,1 0 0,0-1 0,1 1 0,1-1 0,1 0-1,13 31 1,55 97 434,-46-96-367,0 3-14,3-2 0,2-1 1,39 46-1,-54-74-196,1-1-1,1-1 1,0 0 0,2-2-1,0 0 1,0-1-1,2-1 1,44 21 0,-16-21-1652,-10-11-1433</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39.522"/>
    </inkml:context>
    <inkml:brush xml:id="br0">
      <inkml:brushProperty name="width" value="0.035" units="cm"/>
      <inkml:brushProperty name="height" value="0.035" units="cm"/>
    </inkml:brush>
  </inkml:definitions>
  <inkml:trace contextRef="#ctx0" brushRef="#br0">26 127 8564,'0'0'2076,"21"34"-1103,144 233 175,-139-226-1064,95 141 234,-101-155-401,1-1 1,1-2-1,1 0 1,40 31-1,-68-73-539,-16-13 555,-1 1-1,-2 2 1,-44-43-1,1 1 31,-85-109 149,128 146-52,0-1 1,2-1-1,-29-63 0,46 87 37,1-1 1,-1-1 0,2 1 0,0 0 0,0-1 0,1 0-1,1 1 1,0-1 0,1 0 0,0 0 0,3-17-1,-2 29-91,0 0-1,0 0 1,0 0-1,0 0 0,0 0 1,1 0-1,-1 1 0,0-1 1,0 0-1,1 0 0,-1 1 1,0-1-1,1 1 0,-1-1 1,1 1-1,-1 0 1,1 0-1,-1 0 0,1-1 1,-1 1-1,0 0 0,1 1 1,-1-1-1,1 0 0,-1 0 1,1 1-1,1 0 0,6-1 8,24 0-16,1 1-1,0 2 0,-1 2 1,46 11-1,-65-12-7,0 1 0,0 0 0,-1 0 0,0 2 1,0 0-1,0 0 0,-1 1 0,-1 1 0,1 0 0,-1 0 0,0 1 0,16 21 0,-23-24 1,0 0 0,0 1 0,-1-1 0,0 1 0,0 0 0,-1 0 0,0 0 0,0 0 0,-1 0 0,0 1 0,-1-1 0,0 0 0,0 0 0,0 1 0,-3 8 0,3-12 7,-1-1 0,0 0 0,-1 1 0,1-1 0,-1 0 0,0 0 0,0 0 0,0 0 0,0 0 0,-1 0 0,1-1 0,-1 1 0,0-1 0,0 0 0,0 0 0,-1 0 0,-5 4 0,-7 4-406,-1 0 0,-29 13 0,33-18-263,10-5-1468</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39.864"/>
    </inkml:context>
    <inkml:brush xml:id="br0">
      <inkml:brushProperty name="width" value="0.035" units="cm"/>
      <inkml:brushProperty name="height" value="0.035" units="cm"/>
    </inkml:brush>
  </inkml:definitions>
  <inkml:trace contextRef="#ctx0" brushRef="#br0">189 1 3298,'0'0'8142,"-30"15"-7985,0 0-99,1 1 0,-33 23 0,59-36-51,0 0 1,-1 1 0,1-1 0,0 1-1,1-1 1,-1 1 0,1 0 0,0 0-1,-1 0 1,2 0 0,-1 1-1,0-1 1,1 0 0,0 1 0,0-1-1,0 1 1,1-1 0,-1 1 0,1 0-1,0-1 1,1 1 0,-1-1-1,2 8 1,0 5 28,-1-11-19,0 1 0,1 0 0,0-1 0,0 1 0,1-1 0,0 1 0,0-1 0,0 0 0,1 0 0,0-1 0,0 1 0,0-1 0,1 0 0,0 0 0,0 0 0,0-1 0,0 1 0,1-1 0,0-1 0,0 1 0,11 4 0,12 6 19,1-1 1,1-2 0,41 11-1,85 11 163,-93-21-77,-63-12-121,0 0 0,0 0 0,0 0 0,1 1 0,-1-1 1,0 0-1,0 0 0,0 1 0,0-1 0,0 1 1,0-1-1,0 1 0,0-1 0,0 1 0,0 0 0,-1-1 1,1 1-1,0 0 0,0 0 0,0 0 0,-1-1 1,1 1-1,-1 0 0,1 0 0,0 0 0,-1 0 1,0 0-1,1 0 0,-1 0 0,0 0 0,1 1 0,-1-1 1,0 2-1,0-1-19,-1 1-1,0-1 1,1 0 0,-1 1 0,0-1 0,-1 0-1,1 0 1,0 0 0,0 0 0,-1 0 0,0 0 0,1 0-1,-1 0 1,0-1 0,-3 4 0,-45 30-1508,-98 52 1,143-84 1388,-84 45-2550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41.391"/>
    </inkml:context>
    <inkml:brush xml:id="br0">
      <inkml:brushProperty name="width" value="0.035" units="cm"/>
      <inkml:brushProperty name="height" value="0.035" units="cm"/>
    </inkml:brush>
  </inkml:definitions>
  <inkml:trace contextRef="#ctx0" brushRef="#br0">861 2721 6467,'0'0'4109,"26"-1"-3875,396-52 593,1683-244-213,-1358 200-612,-11-48 17,461-176 277,-1109 295-87,-2-3-1,-1-4 0,99-54 0,-155 70-94,-1-1 0,-1-1 0,-1-1 0,-1-2 0,25-26 0,-36 31-54,0 0-1,-1 0 1,0-2-1,-2 1 0,0-2 1,-1 1-1,-2-2 1,12-33-1,-14 27-32,-1 0 1,-1-1-1,-2 1 0,-1-1 1,0 0-1,-3 1 0,-5-39 1,5 57-24,-1-1 0,0 1 1,-1 0-1,0 0 0,-1 0 0,1 0 1,-2 1-1,-11-15 0,-60-60 66,37 44 1,-7-16 4,-58-87 1,69 89-32,-2 2 0,-63-64-1,75 91 39,-1 2 0,-1 1 0,-2 1 0,0 1 0,0 2 0,-2 1 0,-52-19 1,-21 2-26,-116-23 1,174 46-59,-152-30 9,-233-17 0,-207 32 8,634 25-16,-793 26-18,-541 187-64,32 140 70,1158-306 33,3 7-1,-154 80 1,282-125-45,1 0 0,0 1 0,1 1 0,0 0 0,0 1 1,2 1-1,-1 1 0,2 0 0,0 0 0,0 1 0,2 1 1,-1 0-1,2 1 0,1 0 0,-9 20 0,-28 93-23,-21 48 30,60-159 8,0-1 1,1 1-1,1 1 0,1-1 1,0 1-1,0 23 0,3-33 6,1 0 0,0 0 0,1-1-1,0 1 1,0 0 0,1 0 0,1-1-1,-1 1 1,2-1 0,-1 1 0,1-1 0,1 0-1,-1-1 1,9 12 0,31 30 22,50 44-1,-27-28 1,175 163-39,-187-184 20,1-3-1,108 62 0,361 127 292,-393-179-267,-69-27-20,1-4 0,1-2-1,1-3 1,0-3 0,1-3-1,0-3 1,70-2 0,11-5 1,294-40 0,-194-4-976,283-89 0,-392 80-3255,-40-3-5493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46.440"/>
    </inkml:context>
    <inkml:brush xml:id="br0">
      <inkml:brushProperty name="width" value="0.035" units="cm"/>
      <inkml:brushProperty name="height" value="0.035" units="cm"/>
    </inkml:brush>
  </inkml:definitions>
  <inkml:trace contextRef="#ctx0" brushRef="#br0">0 48 1457,'0'0'2734,"0"-48"-800,42 112-271,-15-31-1278,1-2 1,52 45 0,35 37 483,-104-100-826,0 0 0,-2 1 1,1 0-1,-2 1 0,0 0 0,0 0 0,6 21 0,-9-16 29,-8-14 146,-20-25 78,19 14-321,-22-20 65,-113-117-23,123 124-15,0-1 0,2-1 0,0-1 0,2 0 0,-20-43 0,30 57 9,0 0 1,0-1-1,1 1 0,0-1 1,0 0-1,0 1 0,2-12 1,-1 7 33,0 12-43,0 0 0,0-1 0,0 1 0,0-1 0,0 1 0,0 0 0,0-1 0,0 1 0,0 0 0,0-1 0,1 1 0,-1 0 0,0-1 0,0 1 0,0 0 1,1-1-1,-1 1 0,0 0 0,0 0 0,0-1 0,1 1 0,-1 0 0,0 0 0,1-1 0,-1 1 0,0 0 0,1 0 0,-1 0 0,0 0 0,1 0 0,-1-1 0,0 1 0,1 0 0,-1 0 0,0 0 0,1 0 0,-1 0 0,0 0 0,1 0 0,-1 0 0,1 0 0,45-4 12,0 1 0,1 2 0,-1 2 0,0 2-1,67 14 1,-88-12-27,0 1 0,0 1 0,0 2 0,-1 0 0,0 2 0,-1 0 0,33 22 0,-52-30 6,0-1 0,-1 1-1,1 0 1,-1 1 0,0-1 0,0 1-1,0-1 1,-1 1 0,1 0 0,-1 0 0,0 0-1,0 0 1,0 0 0,1 6 0,0 2-27,-2 0 0,1-1 0,-2 1 0,0 14 1,0-21 17,0-1 12,-1 0 1,0 0-1,0 0 1,-1 0 0,1-1-1,-1 1 1,1 0-1,-1-1 1,0 0 0,-1 1-1,1-1 1,-1 0-1,1 0 1,-1 0 0,0 0-1,0-1 1,0 1-1,0-1 1,0 0 0,-1 0-1,1 0 1,-1 0 0,-5 2-1,-13 5-190,0-1 1,-38 10-1,54-16 104,-11 2-619,-1 0 0,1-1 0,0-1 0,-21 0 0,35-6-1194,3-17-1632</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46.891"/>
    </inkml:context>
    <inkml:brush xml:id="br0">
      <inkml:brushProperty name="width" value="0.035" units="cm"/>
      <inkml:brushProperty name="height" value="0.035" units="cm"/>
    </inkml:brush>
  </inkml:definitions>
  <inkml:trace contextRef="#ctx0" brushRef="#br0">1 141 4370,'0'0'2708,"0"25"-2212,0 76-200,0-99-281,0 1 0,0-1 0,0 1 0,0-1-1,0 0 1,0 1 0,1-1 0,-1 0 0,1 1 0,0-1-1,0 0 1,-1 0 0,1 1 0,1-1 0,-1 0 0,0 0 0,0 0-1,1 0 1,-1 0 0,1-1 0,0 1 0,-1 0 0,1-1-1,4 3 1,-2-2-5,1-1-1,-1 0 1,1 0-1,-1 0 1,1 0-1,-1-1 1,1 1-1,0-1 1,4-1-1,7 1 19,6 1-7,87 0 264,-102-2-266,0 1 1,0-1-1,0-1 0,0 1 0,1-1 0,-2 0 0,1-1 0,0 0 1,-1 0-1,1 0 0,11-9 0,-15 8-15,0 0 0,0 0 0,0 0 0,-1-1 0,1 1 1,-1-1-1,0 0 0,0 0 0,-1 1 0,1-1 0,-1 0 0,0-1 0,-1 1 0,1 0 0,-1 0 0,0 0 0,0 0 0,-2-9 1,2-3 26,0 16 6,0 0 0,0-1 0,0 1-1,0 0 1,0-1 0,0 1 0,0 0-1,0 0 1,0-1 0,-1 1 0,1 0-1,-1 0 1,1-1 0,-1 1-1,1 0 1,-1 0 0,0 0 0,1 0-1,-1 0 1,0 0 0,0 0 0,0 0-1,0 0 1,0 0 0,0 1 0,0-1-1,0 0 1,0 1 0,0-1-1,0 0 1,0 1 0,-1-1 0,1 1-1,0 0 1,0-1 0,-1 1 0,1 0-1,-2 0 1,2 0-31,1 1 0,-1-1 1,1 0-1,-1 1 0,1-1 0,0 0 0,-1 1 1,1-1-1,0 1 0,-1-1 0,1 1 0,0-1 0,-1 1 1,1-1-1,0 1 0,0-1 0,0 1 0,0 0 0,0-1 1,-1 1-1,1-1 0,0 1 0,0-1 0,0 1 1,0 0-1,1-1 0,-1 1 0,0-1 0,0 1 0,0-1 1,1 2-1,5 17-188,-1-16 179,1 0 0,-1-1 0,1 1 0,0-1-1,0-1 1,0 1 0,0-1 0,0 0 0,0 0 0,8-1 0,75 0 44,-50-2-27,-32 3-23,1-1 0,-1-1 0,0 0-1,0 0 1,0 0 0,0 0-1,-1-1 1,1-1 0,0 1-1,-1-1 1,12-6 0,-15 7-2,-1-1 0,1 1 0,-1 0 0,0-1 0,0 1 0,0-1 1,0 0-1,0 0 0,-1 0 0,1 0 0,-1 0 0,0 0 0,0 0 0,0 0 1,0 0-1,-1-1 0,1 1 0,-1 0 0,0 0 0,1-1 0,-2 1 0,1 0 1,0-1-1,-1 1 0,1 0 0,-1 0 0,-2-6 0,1 4-2,-1 0-1,1 1 1,-1 0-1,0-1 1,0 1-1,0 0 0,-1 0 1,0 1-1,1-1 1,-1 1-1,0 0 1,-1 0-1,1 0 1,0 0-1,-1 1 0,0 0 1,1 0-1,-1 0 1,0 0-1,-6 0 1,-7-3 63,0 0 0,1 2 0,-1 1 0,-31-1 0,48 2-49,0 1 0,-1 0 0,1 0-1,0 0 1,-1 0 0,1 0 0,0 1 0,-1-1 0,1 0 0,0 1 0,-1-1 0,1 1 0,0-1 0,0 1 0,0-1 0,0 1 0,-1 0 0,1 0 0,0-1 0,0 1 0,0 0 0,1 0 0,-1 0 0,-1 2 0,1 0-10,0 0 0,0-1 0,1 1 0,-1 0 0,1 0 0,0 0 0,0-1 1,0 1-1,0 0 0,0 0 0,1 3 0,0-4-7,0 0 1,0 0 0,0 0-1,0 0 1,1 0 0,-1 0-1,0 0 1,1 0-1,0 0 1,-1-1 0,1 1-1,0-1 1,0 1-1,0-1 1,0 0 0,0 1-1,0-1 1,0 0-1,0-1 1,0 1 0,1 0-1,-1 0 1,0-1 0,0 0-1,1 1 1,4-1-1,4 3-72,20 3-674,0 0 1,55 1 0,-12-6-2171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47.324"/>
    </inkml:context>
    <inkml:brush xml:id="br0">
      <inkml:brushProperty name="width" value="0.035" units="cm"/>
      <inkml:brushProperty name="height" value="0.035" units="cm"/>
    </inkml:brush>
  </inkml:definitions>
  <inkml:trace contextRef="#ctx0" brushRef="#br0">0 295 3378,'0'0'3585,"42"19"-3547,128 58 68,-63-19 198,-105-57-216,-2-4 329,-1-85 1644,4-121-1246,-2 198-784,1 1 0,-1 0 0,2 1 0,0-1 0,0 0 0,0 1 0,1-1 0,10-15 0,-12 21-107,0 1 0,1 0 1,-1 0-1,1 0 0,-1 0 0,1 0 0,0 1 0,0-1 0,0 1 0,1 0 0,-1 0 0,0 0 0,1 0 0,-1 0 1,1 1-1,0 0 0,0 0 0,-1 0 0,1 0 0,0 0 0,0 1 0,0-1 0,0 1 0,0 0 0,6 1 0,14 6-2794</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04.619"/>
    </inkml:context>
    <inkml:brush xml:id="br0">
      <inkml:brushProperty name="width" value="0.035" units="cm"/>
      <inkml:brushProperty name="height" value="0.035" units="cm"/>
    </inkml:brush>
  </inkml:definitions>
  <inkml:trace contextRef="#ctx0" brushRef="#br0">2195 4059 3314,'0'0'2726,"0"0"-2678,-1 0 0,1 0 0,0 1 0,0-1 0,0 0 0,0 0 0,-1 1 0,1-1 0,0 0 0,0 0 0,0 1 0,0-1 0,0 0 0,0 1 0,0-1 0,0 0-1,0 1 1,0-1 0,0 0 0,0 0 0,0 1 0,0-1 0,0 0 0,0 1 0,0-1 0,0 0 0,0 1 0,1-1 0,-1 0 0,0 0 0,0 1 0,0-1 0,0 0 0,1 0 0,-1 1 0,0-1 0,0 0 0,0 0 0,1 0 0,-1 1 0,0-1 0,1 0 0,-1 0 0,0 0-1,1 0 1,88 28 134,2-5-1,0-4 1,2-3-1,160 5 1,-216-21-76,72 1 142,0-5 1,120-19-1,252-56 313,287-56-93,-488 65-310,-226 52-32,-1-1 0,0-3 0,53-32 0,48-36 316,198-154-1,-292 196-379,-2-3-1,61-69 1,-91 87-4,-1-1-1,-2-1 1,-1-1 0,-2-1-1,25-59 1,-19 30 53,-3 0 0,-2-2 0,-4 0 0,12-78 0,41-212 56,-56 291-169,-6 4 11,-2 0 0,-3-1 0,-4-91 0,-2 86 14,0 54-1,-1-1 0,0 1-1,-1-1 1,-1 1 0,-1 0 0,0 1 0,0-1-1,-2 1 1,-8-14 0,-7-10 70,-54-70 1,-194-203 416,220 263-520,-91-68-1,58 51-47,-9-1 98,-2 3 0,-134-66 1,89 53 15,-225-94-104,278 134 77,-17-6-82,-2 5 0,-2 4 0,-1 5 0,-1 5 0,-1 4 0,-1 5 0,-167 1 0,202 13 44,-193 5 127,211 0-187,1 2-1,-97 24 1,-288 119 254,340-110-148,-245 85-110,-296 81 234,593-183-158,1 1-1,1 3 0,-74 55 0,57-38-14,-12 13 22,-115 111-1,107-89-1,-5 5 27,4 4 0,-93 122 0,127-140-9,3 3 0,3 2 1,-69 153-1,103-201-28,2 0 1,0 0-1,2 1 0,1 0 1,1 0-1,1 1 0,-1 41 1,4 36 43,0-36-47,7 85 0,-1-141 14,1 1 1,0-1-1,1 0 0,1-1 0,0 1 0,0-1 1,11 13-1,-4-4 28,20 33-10,4-1 1,1-2 0,3-2-1,2-2 1,91 78 0,-80-82-85,153 117 161,-45-38-70,87 58-111,-148-116 151,-3 4-1,92 84 1,-134-97-83,-41-39 13,1 0 0,0-2 1,33 24-1,67 34-248,229 104-1,-292-154 161,-1 1 108,0-3 1,2-2-1,61 12 0,35-3 48,250 14 0,642-27 190,-940-15-231,0-5 0,112-19 1,-73-5 111,258-92 0,122-90 91,-292 114-217,143-58-5,-227 94-18,101-46 3,-192 80 43,-2-3 0,70-51 1,-86 53-13,-2-2 1,-1-1 0,-1-1-1,-2-2 1,-2-1-1,45-70 1,-58 78 4,-1-1 0,-1-1 1,-1-1-1,-2 0 0,-1 0 0,-2-1 0,-1 0 0,-1-1 0,-1 1 0,0-52 1,-4 64 51,-1 0 1,-1 0-1,-1 0 1,-1 0-1,0 0 0,-1 0 1,-1 1-1,-11-28 1,-62-134 30,41 88-54,-3 2 1,-78-124-1,79 165-98,-3 1 0,-1 2 0,-99-79 0,141 123 38,-90-67 14,-3 4 0,-107-56 0,95 60 113,-152-116 0,-7-57-102,12 10-100,203 182 48,-186-141-94,106 93-39,-14-11 33,-208-108 0,283 177 30,-2 4 1,-1 2-1,-1 4 0,-1 3 1,-78-9-1,86 17-42,-134-23-431,-215-8 1,-289 31 280,628 15 172,1 4 1,-118 27-1,92-14 57,-278 57-315,268-49 313,-148 58 0,-152 87-939,322-141 893,-6 2 100,0 5 0,-114 65 0,198-99 11,0 1 1,1 1 0,0-1 0,0 2 0,1-1-1,0 2 1,0-1 0,1 1 0,1 0 0,-1 1-1,2-1 1,-1 1 0,2 1 0,-1-1 0,1 1-1,1 0 1,0 0 0,1 1 0,-2 19 0,-3 36-6,3 0 1,5 79-1,1-61 0,1-68 15,0 1 0,2-1 0,0 0 0,0 0 0,12 27 0,3 11 11,-10-18-41,-1 1 0,-2-1-1,1 52 1,-7 121 55,-2-90-53,-4 723-2,8-811 21,1-1 0,2 0 0,0 1 0,3-2 0,0 1 0,2-1 0,26 55 0,126 199-74,-129-233 61,-5-9-13,3-1 1,1-2-1,67 65 1,128 90-62,-189-164 126,78 47-45,-74-52-25,5 1-29,0-2 0,2-2 0,1-3 0,58 17 0,217 43 249,-243-61-185,18 2-57,160 42 134,-6 5 30,-200-58-285,0-2 1,96 2-1,824-31 490,-698 1-224,412-83 0,-517 61-74,-2-8 1,241-106-1,302-193 8,-607 293 15,158-115 0,-211 131-33,-2-3 1,-2-1 0,-1-3 0,63-82-1,-108 125-15,26-32 20,32-58 0,-53 80 10,0 0 0,-1-1 0,0 1 0,-2-1 0,1 0 0,-2 0 0,0-1 0,1-18 0,-4 27-29,4-166 136,-5 150-129,-1 0 0,-1 0 0,-2 0 0,0 0 0,-11-31 1,-25-42 110,-74-128 0,98 197-144,-1 2 0,-1 0-1,-1 2 1,-1 0-1,-40-34 1,-132-87-209,141 108 268,-635-429 240,129 81-157,-25 37-355,160 111 427,404 226-278,-1 1 0,0 1 0,0 1 0,-1 1 0,0 1 0,-26-4 0,-134-6-293,85 10 556,-204-44 330,26 3-270,79 29-403,-224 9 1,340 16 80,0 4 0,-128 34 0,113-23 13,-424 121 63,450-115 45,1 3-1,1 3 1,2 2-1,-112 88 0,135-92-136,0 2-1,3 1 1,1 3 0,1 0-1,3 3 1,1 0-1,2 2 1,2 2-1,2 0 1,-25 62-1,-39 147-3286,72-198 2200,-38 104-2659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1:09.397"/>
    </inkml:context>
    <inkml:brush xml:id="br0">
      <inkml:brushProperty name="width" value="0.035" units="cm"/>
      <inkml:brushProperty name="height" value="0.035" units="cm"/>
      <inkml:brushProperty name="color" value="#E71224"/>
    </inkml:brush>
  </inkml:definitions>
  <inkml:trace contextRef="#ctx0" brushRef="#br0">2017 11 4898,'-31'-5'110,"-1"2"0,1 1 0,0 1 0,-53 6 0,73-3-104,0 1 0,0 0 0,0 1 0,0 0 0,1 1 0,-15 8 0,-56 43-6,62-43 1,-354 270-122,162-121-17,-267 240-132,417-341 431,3 2-1,3 2 1,2 3-1,4 3 1,-53 98-1,72-108-125,3 0 0,2 2 0,3 1 0,3 0 0,2 2 0,4 0 0,-8 102 1,18 86-15,3-205-21,4 34-12,3 0 0,36 158 0,68 159-3,-75-279 63,-12-39 44,138 420 417,-127-410-385,5-2 1,3-1 0,73 109-1,-88-159-33,2-1 0,2-1 0,2-2 0,1-1 0,1-1 0,2-3 0,54 35 0,-22-23 341,2-4 1,1-2-1,119 40 0,-127-57-307,0-2-1,1-3 0,0-3 0,1-3 0,125-1 0,-168-7-93,1-1-1,0-2 1,-1 0 0,1-1 0,-1-2 0,-1 0 0,1-2-1,25-11 1,83-43 273,-3-6 1,-2-6-1,-4-5 0,-4-5 0,-3-5 0,148-149 0,-216 190-271,-2-2-1,-2-3 1,42-64-1,-63 80-25,-2 0 1,-1-2-1,-3 0 1,0-1-1,-3-1 0,11-50 1,-9 9-3,8-151 0,-23-87-93,-6 225 57,-4 1-1,-5 0 0,-44-158 0,21 135-12,-4 3-1,-84-160 1,34 111 57,-8 3 1,-6 5 0,-223-251 0,194 262 314,-235-195 0,362 333-325,-67-50-8,74 56-8,0 0 0,0 0 0,0-1 0,0 1 0,0 0 0,-1 0 0,1 0 0,0 0 0,0 0 0,0-1 0,0 1 0,-1 0 0,1 0 0,0 0 0,0 0 0,0 0 0,0 0 0,-1 0 0,1 0 0,0 0 0,0 0 0,0 0 0,-1 0 0,1 0 0,0 0 0,0 0 0,-1 0 0,1 0 0,0 0 0,0 0 0,0 0 0,0 0 0,-1 0 0,1 0 0,0 0 0,0 0 0,0 0 0,-1 0 0,1 0 0,0 1 0,0-1 0,0 0 0,0 0 0,-1 0 0,1 0 0,0 0 0,0 1 0,0-1 0,0 0 0,0 0 0,0 0 0,0 1 0,0-1 0,0 0 0,-1 0 0,1 0 0,0 1 0,0-1 0,0 0 0,0 0 0,0 1 0,3 17-1224,-3-18 1153,4 15-852,0-1-1,7 15 1,27 48-1897</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06.527"/>
    </inkml:context>
    <inkml:brush xml:id="br0">
      <inkml:brushProperty name="width" value="0.035" units="cm"/>
      <inkml:brushProperty name="height" value="0.035" units="cm"/>
    </inkml:brush>
  </inkml:definitions>
  <inkml:trace contextRef="#ctx0" brushRef="#br0">0 856 10853,'0'0'616,"56"-20"-405,628-202 549,305-46 429,-208 61-780,-775 205-411,35-9-283,0-2 1,62-29-1,-72 21-857,-30 20 952,0 0 1,0 0-1,-1 0 0,1 0 0,0 0 1,-1-1-1,1 1 0,0 0 0,-1 0 0,0 0 1,1-1-1,-1 1 0,0 0 0,0 0 1,1-1-1,-1 1 0,0 0 0,0-1 1,-1 1-1,1 0 0,0-1 0,-1 0 1,-8-19-7215</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06.898"/>
    </inkml:context>
    <inkml:brush xml:id="br0">
      <inkml:brushProperty name="width" value="0.035" units="cm"/>
      <inkml:brushProperty name="height" value="0.035" units="cm"/>
    </inkml:brush>
  </inkml:definitions>
  <inkml:trace contextRef="#ctx0" brushRef="#br0">1 0 10853,'0'0'112,"304"39"128,-214 4 192,-11 7 145,-1 7 159,-16 2-576,-11-3-112,-17-5 32,-23-3-80,-11-6-1425,0-11-1728,0-17-3010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07.228"/>
    </inkml:context>
    <inkml:brush xml:id="br0">
      <inkml:brushProperty name="width" value="0.035" units="cm"/>
      <inkml:brushProperty name="height" value="0.035" units="cm"/>
    </inkml:brush>
  </inkml:definitions>
  <inkml:trace contextRef="#ctx0" brushRef="#br0">90 412 144,'0'0'12678,"-3"-6"-11888,-25-44-26,20 39-698,0-2 0,1 1 0,1-1 0,0 0 0,1 0 0,0-1 0,1 0 0,-5-26 0,8-33-24,1 72-66,4 9-603,42 53-501,-45-57 893,-1-4 310,0-28 733,-1-5-570,0 21-97,0 1 0,2-1 0,-1 0 0,1 0 0,1 1-1,3-15 1,-4 23-111,0 0 0,1 0 0,0 0 0,-1 0 0,1 0 1,0 0-1,0 1 0,1-1 0,-1 0 0,0 1 0,1 0 0,0-1 0,-1 1 0,1 0 0,0 1 0,0-1 0,0 0 0,0 1 0,0 0 0,1 0 0,-1-1 0,0 2 0,1-1 0,-1 0 1,0 1-1,5 0 0,13-2-18,1 1 0,0 1 0,0 1 0,0 2 0,0 0 1,-1 1-1,1 1 0,-1 1 0,0 0 0,-1 2 0,21 10 1,-4 2-487,-1 1 0,-1 2 1,-1 1-1,57 53 0,-90-75 181,1-1-1,-1 0 1,1 1-1,-1-1 1,1 0-1,0 0 1,0 0 0,-1 0-1,1 0 1,0 0-1,0-1 1,0 1-1,0 0 1,0-1-1,4 1 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07.708"/>
    </inkml:context>
    <inkml:brush xml:id="br0">
      <inkml:brushProperty name="width" value="0.035" units="cm"/>
      <inkml:brushProperty name="height" value="0.035" units="cm"/>
    </inkml:brush>
  </inkml:definitions>
  <inkml:trace contextRef="#ctx0" brushRef="#br0">243 87 11269,'0'0'382,"-27"32"-129,-89 108 110,98-119-250,1 2 0,-26 47 0,39-62-109,0 0 1,1 1-1,1-1 0,-1 1 0,1 0 1,1 0-1,0 0 0,0 0 0,1 10 0,0-18-16,0 1-1,0 0 0,0-1 0,0 1 0,1 0 0,-1-1 0,1 1 1,-1-1-1,1 1 0,-1-1 0,1 1 0,0-1 0,0 1 1,0-1-1,0 0 0,0 1 0,0-1 0,0 0 0,0 0 0,0 0 1,1 0-1,-1 0 0,0 0 0,1 0 0,-1 0 0,1 0 0,-1-1 1,1 1-1,-1-1 0,1 1 0,-1-1 0,1 0 0,0 1 0,-1-1 1,3 0-1,7 1-111,0-1 0,0-1 0,0 0 0,14-3 0,-18 3 41,9-3 86,0 0 0,0-2 1,0 0-1,-1 0 1,0-2-1,-1 0 1,0 0-1,0-1 1,0-1-1,-1-1 1,-1 0-1,0 0 0,0-1 1,-1 0-1,-1-1 1,9-15-1,-18 27 472,2 2-441,0 0 0,-1 1 0,1-1 1,-1 1-1,0-1 0,0 1 0,1 0 0,-1 0 0,0 0 0,-1 0 0,1 1 0,0-1 0,2 4 1,17 18 7,-8-15-19,0-1 0,1-1 0,0 0 0,1-1-1,-1 0 1,1-1 0,0-1 0,0 0 0,1-1-1,-1-1 1,20 1 0,-10-2 9,-1-1 0,1-1-1,0-1 1,-1-1 0,1-2 0,34-10 0,-48 12-17,-1-1 0,0 0 0,0-1 0,-1 0 0,1 0 0,-1-1 0,0 0 0,-1 0 1,0-1-1,10-10 0,-14 11-13,1 0 1,-1 0 0,0 0-1,0 0 1,-1-1 0,0 0-1,0 1 1,-1-1-1,0 0 1,0-1 0,0 1-1,-1 0 1,0 0 0,0-1-1,-1 1 1,-1-9-1,0 8-6,-1-1-1,0 1 0,-1 0 1,0 0-1,0 0 1,-1 0-1,0 0 0,0 1 1,-1 0-1,0 0 0,0 0 1,-1 0-1,0 1 0,0 0 1,0 0-1,-1 1 0,0-1 1,-13-6-1,-4-4 44,-1 2-1,-1 0 1,-1 2-1,-38-13 0,9 12 1046,53 17-881,3-1-209,0 2-14,0 0 0,1 0 0,0 1 0,0-1 1,0 0-1,0 0 0,1 0 0,0-1 0,0 1 0,1 0 0,-1-1 0,1 1 0,0-1 1,0 0-1,0 0 0,1 0 0,-1 0 0,1 0 0,6 4 0,8 4-3,0-1 0,0 0 0,33 13 1,-34-16 20,139 55 57,-86-36 22,97 51-1,-161-75-73,1 1-1,-1 0 0,0 0 0,0 1 1,0 0-1,-1 0 0,10 11 1,-13-13-9,0 1 1,0-1 0,0 1-1,-1-1 1,1 1 0,-1 0-1,0-1 1,0 1 0,-1 0-1,1 0 1,-1 0 0,0 0-1,0 0 1,0-1 0,-1 9 0,0-11 2,1 1 1,-1 0-1,0 0 1,0 0 0,0-1-1,0 1 1,0-1-1,0 1 1,0-1 0,-1 1-1,1-1 1,0 1-1,-1-1 1,1 0 0,-1 0-1,0 0 1,1 0 0,-1 0-1,0 0 1,1 0-1,-1-1 1,0 1 0,0-1-1,0 1 1,-3 0-1,-57 5-413,55-5 294,-9-1-156,7 2-104,0-2 0,0 1-1,0-1 1,0-1 0,0 0 0,1 0-1,-1 0 1,0-1 0,-9-4 0,12 2-739,0 0 1,0 0 0,1 0 0,0-1-1,-8-9 1,12 13 1049</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08.081"/>
    </inkml:context>
    <inkml:brush xml:id="br0">
      <inkml:brushProperty name="width" value="0.035" units="cm"/>
      <inkml:brushProperty name="height" value="0.035" units="cm"/>
    </inkml:brush>
  </inkml:definitions>
  <inkml:trace contextRef="#ctx0" brushRef="#br0">1 1 9556,'0'0'2818,"34"160"-2642,-1-106 224,7-6-240,5-3-64,5-6-96,-10-5-128,-6-9-1841,-23-16-2625</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08.471"/>
    </inkml:context>
    <inkml:brush xml:id="br0">
      <inkml:brushProperty name="width" value="0.035" units="cm"/>
      <inkml:brushProperty name="height" value="0.035" units="cm"/>
    </inkml:brush>
  </inkml:definitions>
  <inkml:trace contextRef="#ctx0" brushRef="#br0">0 439 10053,'0'0'1488,"45"-21"-1146,142-66-233,-177 83-101,0-1-1,0 0 1,-1 0 0,0-1-1,0-1 1,0 1-1,8-10 1,-15 13 1,0 1 0,-1-1 0,0 1 0,0-1 0,1 0 0,-2 0 0,1 0 0,0 0 0,0 0-1,-1 1 1,0-1 0,1 0 0,-1 0 0,-1 0 0,1-5 0,0-1 17,-1 8-33,1 1 0,0-1 0,-1 0 0,1 1 0,-1-1 0,1 0 0,-1 1 0,1-1 0,-1 1 0,1-1 0,-1 1 0,1-1 0,-1 1 0,0 0 0,1-1 0,-1 1 0,0-1 1,1 1-1,-1 0 0,0 0 0,0 0 0,1-1 0,-1 1 0,0 0 0,0 0 0,1 0 0,-1 0 0,0 0 0,-1 0 0,-31 1-253,24-1 224,3 0 54,1 1 0,-1 0 0,1-1 0,-1 2 0,1-1 0,0 1 0,0 0 0,-1 0 0,1 0 0,1 1 0,-1-1 0,0 1 0,1 0 0,-1 1 0,1-1 0,0 1 1,0 0-1,0 0 0,1 0 0,-1 1 0,1-1 0,0 1 0,-3 7 0,1-4 12,2 0 1,-1 1 0,1 0 0,1-1 0,0 1 0,0 0 0,0 0 0,1 0-1,1 0 1,-1 0 0,1 1 0,1-1 0,3 16 0,-3-21-28,0-1 1,1 1-1,0 0 1,0 0-1,0-1 1,1 1-1,-1-1 1,1 0-1,0 0 1,0 0-1,0 0 1,0 0-1,0-1 1,1 1-1,-1-1 1,1 0-1,-1 0 1,1 0-1,0-1 1,0 1-1,0-1 1,0 0-1,7 1 1,10 3 19,0-2 0,0-1 0,29 0 0,-20-1 22,0-1 0,0-2 0,-1-1 0,1-1 1,-1-1-1,1-2 0,-2-1 0,1-2 0,-1 0 0,-1-2 1,0-1-1,0-1 0,37-27 0,-58 36-44,-1 1 0,0-1 0,0 1 0,0-1 1,0-1-1,-1 1 0,0-1 0,0 1 0,0-1 0,-1 0 0,0-1 0,0 1 0,0-1 0,-1 1 0,0-1 1,0 0-1,-1 1 0,0-1 0,0 0 0,-1 0 0,0 0 0,0 0 0,0 0 0,-1 0 0,0 0 0,-2-8 0,2 12-11,-1 0 0,1 0 0,-1 0 0,0 1 0,0-1 0,0 0 0,0 1 0,0-1 0,0 1 0,-1 0 0,1-1 0,-1 1 0,0 0-1,0 1 1,1-1 0,-1 0 0,0 1 0,0 0 0,-1-1 0,1 1 0,0 1 0,0-1 0,0 0 0,-4 0 0,-13-2-35,0 1 1,-36 1-1,41 2 28,-21-2 4,23 0 45,1 0-1,-1 1 1,1 1-1,-1 0 1,1 0-1,-15 5 1,26-6-65,0 0 0,0 1 0,0-1 0,0 0 0,0 1 0,0-1 0,0 0 0,0 1 0,1-1 0,-1 1 0,0-1 0,0 1 0,0-1 0,1 1 0,-1 0 0,0 0 0,1-1 1,-1 1-1,1 0 0,-1 0 0,1-1 0,-1 1 0,1 0 0,-1 0 0,1 0 0,0 0 0,0 0 0,-1 0 0,1 0 0,0 0 0,0 0 0,0 0 0,0 1 0,17-2-668,-3-3 752,0 0 1,0-1 0,0-1 0,-1 0-1,1-1 1,-1-1 0,-1 1 0,1-2-1,18-15 1,30-15 338,-40 26-49,0 1 0,1 1 0,39-12 0,-53 20-245,1 0 0,0 0 1,0 1-1,0 1 0,0-1 0,-1 1 0,1 1 0,0 0 0,0 0 1,0 1-1,-1 0 0,1 0 0,15 7 0,27 18 353,-2 3-1,-1 1 1,66 57-1,-32-24-212,102 70-572,-182-132 238,1 0-173,0 0-1,0 1 1,0-1-1,0 0 1,0 1-1,-1 0 1,1 0-1,-1 0 1,1 0-1,-1 0 1,2 5-1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09.139"/>
    </inkml:context>
    <inkml:brush xml:id="br0">
      <inkml:brushProperty name="width" value="0.035" units="cm"/>
      <inkml:brushProperty name="height" value="0.035" units="cm"/>
    </inkml:brush>
  </inkml:definitions>
  <inkml:trace contextRef="#ctx0" brushRef="#br0">3744 177 11797,'0'0'1550,"-61"-7"-1296,-198-22 250,-236-14 866,407 37-1235,-778-11 116,712 25-230,1 6 0,1 7 1,0 7-1,-238 76 0,312-76-26,0 3-1,3 4 0,1 3 1,1 3-1,-91 69 0,123-79 21,1 3 0,2 1 0,2 1 0,1 2 0,1 2-1,3 1 1,1 2 0,2 0 0,-37 82 0,55-100-24,1 0 0,1 1 0,2 0 0,-7 48 0,6 109-93,7-168 102,0 0 0,1-1 0,0 1 0,1 0 0,1-1 0,1 1 0,0-1 0,0 0 0,1 0 0,1-1 0,1 0 0,0 0 0,0 0 0,1-1 0,14 16 0,3 0 61,1-1 0,2-2-1,0 0 1,2-2 0,0-1-1,2-2 1,0 0-1,1-3 1,1 0 0,1-3-1,49 15 1,3-5 43,0-5-1,2-3 1,154 7-1,27-13 39,1-13-1,-1-11 0,339-62 1,-356 30-105,386-122 0,-543 135 40,-2-4 0,-2-4 0,-2-4 0,-1-4 1,-3-4-1,-2-3 0,80-71 0,-121 86-19,-1-1 0,-2-2 0,-2-1 0,-2-3 1,-2 0-1,32-61 0,-46 70-11,-2 1-1,-2-2 1,-1-1-1,-2 0 1,-2 0-1,-2-1 1,-1 0-1,-3-1 1,1-49-1,-6 79 2,0-1 0,-1 0 0,0 1 1,-1-1-1,0 1 0,-2 0 0,-5-16 0,5 20-1,0 1 1,-1 0-1,0 0 0,-1 0 0,0 0 0,0 1 1,-1 0-1,0 1 0,0-1 0,-16-9 1,-1-1 47,-2 2 1,0 1-1,-1 2 1,0 0-1,-1 2 1,0 1 0,-54-11-1,-17 5-34,-101-3-1,-7 7-212,0 9 0,-228 27-1,319-11-721,1 6-1,1 4 1,1 6-1,1 4 1,-142 66-1,41 6-3367,18-4-3559</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09.993"/>
    </inkml:context>
    <inkml:brush xml:id="br0">
      <inkml:brushProperty name="width" value="0.035" units="cm"/>
      <inkml:brushProperty name="height" value="0.035" units="cm"/>
    </inkml:brush>
  </inkml:definitions>
  <inkml:trace contextRef="#ctx0" brushRef="#br0">1 638 9268,'0'0'1097,"34"12"-881,113 40-72,-116-43-15,1 0 0,0-3 0,0 0-1,1-2 1,0-2 0,-1 0 0,43-5 0,-45 2-5,-24 1-75,-1 0 0,1-1-1,-1 0 1,1 0 0,-1 0-1,0 0 1,1-1 0,-1 0 0,0 0-1,0-1 1,0 1 0,-1-1 0,1 0-1,0 0 1,-1-1 0,0 1 0,0-1-1,0 0 1,0 0 0,-1 0-1,0-1 1,1 1 0,-1-1 0,-1 0-1,1 0 1,-1 0 0,0 0 0,0 0-1,0 0 1,0-8 0,4-16 137,-2 0 1,-2 0-1,0 0 1,-4-48 0,0 23-270,-5-194 923,4 169-2278,2 23-3999,1 82 929</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10.379"/>
    </inkml:context>
    <inkml:brush xml:id="br0">
      <inkml:brushProperty name="width" value="0.035" units="cm"/>
      <inkml:brushProperty name="height" value="0.035" units="cm"/>
    </inkml:brush>
  </inkml:definitions>
  <inkml:trace contextRef="#ctx0" brushRef="#br0">1 887 6499,'0'0'483,"30"14"179,-12-5-509,-4-2-21,1 0 0,0-1 0,0 0 0,21 4 0,-28-8-70,1-1-1,0 0 0,0-1 1,-1 0-1,1 0 0,0 0 1,-1-2-1,1 1 1,0-1-1,-1 0 0,0-1 1,1 1-1,7-5 0,39-20 181,-1-2-1,-2-3 1,-1-1-1,-1-3 0,52-50 1,-58 45 230,21-18 325,-3-4 0,80-101 0,-126 143-716,-1-1 1,-1-1-1,-2 0 1,0-1-1,-1 0 1,-1 0-1,-2-2 1,0 1-1,-2-1 0,-1 0 1,-1 0-1,2-44 1,-16 71-2990,-21 12-1265,-7 12-2216</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10.725"/>
    </inkml:context>
    <inkml:brush xml:id="br0">
      <inkml:brushProperty name="width" value="0.035" units="cm"/>
      <inkml:brushProperty name="height" value="0.035" units="cm"/>
    </inkml:brush>
  </inkml:definitions>
  <inkml:trace contextRef="#ctx0" brushRef="#br0">0 147 6259,'0'0'3249,"186"-82"-3249,-85 48-1312,-11 3-3490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1:10.490"/>
    </inkml:context>
    <inkml:brush xml:id="br0">
      <inkml:brushProperty name="width" value="0.035" units="cm"/>
      <inkml:brushProperty name="height" value="0.035" units="cm"/>
      <inkml:brushProperty name="color" value="#E71224"/>
    </inkml:brush>
  </inkml:definitions>
  <inkml:trace contextRef="#ctx0" brushRef="#br0">1196 348 8852,'-29'-5'7,"-1"1"1,1 1-1,-54 1 1,74 2-57,-9 1 50,0 1-1,1 0 0,-1 1 1,1 1-1,0 0 0,0 2 0,-27 12 1,0 4 170,-64 43 0,62-33-16,1 2 0,1 2 0,2 2 1,2 1-1,2 3 0,1 0 0,3 3 1,1 1-1,-49 92 0,34-39 200,5 2 0,4 2 0,-51 213 0,75-221-146,3 0 0,2 180 0,12-222-136,2 0 1,2 0 0,2-1 0,3 0 0,2-1 0,26 67 0,-9-42-63,4-2 0,3-1 0,3-2-1,57 76 1,-27-55 47,3-4-1,117 110 1,-157-168-48,1 0-1,2-3 1,72 43 0,-83-56-2,0-2 1,1-2-1,0 0 1,1-1-1,0-2 1,0 0-1,40 3 1,-16-6-5,1-2 0,-1-2 1,1-2-1,-1-3 0,0-2 1,0-2-1,60-19 0,627-264 500,-530 194-226,-146 66-32,72-51-1,-107 62-191,-1 0-1,-2-2 1,0-1 0,-1 0 0,-1-2-1,-2-1 1,26-43 0,4-21 249,41-104 0,-36 72-101,-12 33-5,98-226 701,-117 252-766,-2 0-1,-4-2 1,11-72 0,-19 58-52,-4 1 0,-6-97 0,-3 126-72,-2 1 0,-2 0 1,-2 0-1,-2 1 0,-3 0 0,-1 1 0,-3 0 1,-2 2-1,-1 0 0,-3 1 0,-1 2 0,-55-71 1,39 64 21,-3 3 1,-1 1 0,-2 2 0,-2 2-1,-2 2 1,-2 3 0,-1 2 0,-1 2-1,-2 3 1,-74-27 0,47 26-18,-1 4 1,-1 4-1,-1 4 1,-1 4-1,-1 3 0,-158 2 1,208 10-21,0 2 0,-41 8 0,56-7-14,1 3 0,0 0 0,1 0 0,-35 19 0,24-8-239,0 2-1,1 1 1,1 2-1,1 1 1,1 1-1,2 2 1,-42 49-1,46-46-486,2 1 0,1 1-1,1 1 1,2 0 0,1 1 0,2 1-1,-18 65 1,11 19-4689,20-114 5208</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11.138"/>
    </inkml:context>
    <inkml:brush xml:id="br0">
      <inkml:brushProperty name="width" value="0.035" units="cm"/>
      <inkml:brushProperty name="height" value="0.035" units="cm"/>
    </inkml:brush>
  </inkml:definitions>
  <inkml:trace contextRef="#ctx0" brushRef="#br0">1 257 8500,'21'0'912,"365"-12"-405,-239-1-387,728-94 256,-868 105-362,10-1-128,-1 0 0,0-2 0,0 0 0,16-8 1,-28 12-37,-1-1 1,0 1 0,0-1 0,-1 0-1,1 0 1,0 0 0,-1-1-1,1 1 1,-1-1 0,0 1 0,1-1-1,-1 0 1,-1 1 0,1-1 0,0 0-1,-1-1 1,1 1 0,-1 0 0,0 0-1,0 0 1,0-1 0,-1 1 0,1-1-1,-1-5 1,0-12-1769</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11.528"/>
    </inkml:context>
    <inkml:brush xml:id="br0">
      <inkml:brushProperty name="width" value="0.035" units="cm"/>
      <inkml:brushProperty name="height" value="0.035" units="cm"/>
    </inkml:brush>
  </inkml:definitions>
  <inkml:trace contextRef="#ctx0" brushRef="#br0">1 4 5202,'0'0'4178,"9"0"-4351,72-1 200,-12-1 70,1 3 1,-1 3-1,91 16 0,-155-19-93,-1 1 0,0-1 0,0 1 0,0-1 0,0 1 0,0 0 0,0 1 0,0-1 0,-1 1 1,1 0-1,-1-1 0,0 1 0,0 1 0,0-1 0,0 0 0,0 1 0,-1 0 0,1-1 0,-1 1 0,0 0 0,0 0 0,-1 0 0,1 1 0,-1-1 0,1 7 0,1 9 104,0 1-1,-2-1 0,-1 1 1,-2 27-1,0 1 382,0-21-295,-1 0 0,-1 0 1,-2 0-1,-1-1 0,-1 1 0,-1-2 0,-23 49 0,15-26-671,15-28-3501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11.945"/>
    </inkml:context>
    <inkml:brush xml:id="br0">
      <inkml:brushProperty name="width" value="0.035" units="cm"/>
      <inkml:brushProperty name="height" value="0.035" units="cm"/>
    </inkml:brush>
  </inkml:definitions>
  <inkml:trace contextRef="#ctx0" brushRef="#br0">156 414 8612,'0'0'3012,"-26"-23"-2593,26 23-419,-101-102 85,98 99-87,0 0 0,0-1 0,1 1 0,-1-1 0,1 1 0,0-1-1,0 0 1,0 0 0,1 0 0,0 0 0,-1-1 0,1 1 0,1 0 0,-1 0-1,0-1 1,1 1 0,0 0 0,0-1 0,1 1 0,0-6 0,1-9-7,-2 15 11,0-1 1,0 0-1,1 1 0,-1-1 1,1 0-1,0 1 1,1-1-1,-1 1 0,1 0 1,0-1-1,0 1 1,0 0-1,1 0 0,-1 0 1,1 1-1,0-1 1,0 0-1,5-3 0,-2 2 19,0 1 0,0 0 0,1 0-1,-1 1 1,1 0 0,0 0 0,0 0 0,0 1-1,0 0 1,14-2 0,-8 3-7,0 0 0,0 0 0,0 1 0,0 1 0,1 0 0,-1 0 0,0 2 0,0 0 0,-1 0 0,1 1-1,-1 1 1,0 0 0,13 7 0,-25-12-15,18 11-18,0 1-1,31 29 1,-45-38-23,0 2-1,0-1 1,0 0-1,-1 1 1,1 0-1,-1 0 1,0 0-1,-1 0 1,1 0-1,-1 1 1,0-1-1,-1 1 1,1-1-1,-1 1 1,0-1-1,0 9 1,-5-16-201,-5-7 307,1 0 0,1 0 0,0 0 0,0-1 0,1 0 0,0-1 0,1 0 0,0 1 0,1-2 0,0 1 0,0 0 0,1-1 0,-2-23 0,5 20 115,-1 10-80,1 1 0,0-1-1,0 1 1,1-1 0,-1 0-1,1 1 1,0-1 0,2-5-1,-2 9-80,0-1 0,0 1 0,0 0 0,1-1-1,-1 1 1,0 0 0,1 0 0,-1 0 0,1 0-1,-1 0 1,1 0 0,0 0 0,-1 0-1,1 1 1,0-1 0,0 1 0,-1-1 0,1 1-1,0 0 1,0 0 0,0-1 0,-1 1 0,5 1-1,17-1 32,0 1 1,-1 1-1,1 1 0,0 1 0,-1 1 0,0 1 0,0 1 0,0 1 0,-1 1 0,0 0 0,34 23 0,-24-11-505,0 2 1,-2 2-1,0 0 0,-2 2 1,-1 1-1,30 40 0,-42-53-3103</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12.411"/>
    </inkml:context>
    <inkml:brush xml:id="br0">
      <inkml:brushProperty name="width" value="0.035" units="cm"/>
      <inkml:brushProperty name="height" value="0.035" units="cm"/>
    </inkml:brush>
  </inkml:definitions>
  <inkml:trace contextRef="#ctx0" brushRef="#br0">335 0 11589,'0'0'510,"-48"21"-251,-149 72-155,190-90-95,1 1 0,-1 0 0,1 0 0,0 0 0,1 1 0,-1 0 1,1 0-1,0 1 0,0-1 0,1 1 0,-1 0 0,1 0 0,-4 10 0,5-9-10,1 1 0,1 0 0,-1-1 0,1 1 0,0 0 0,1 0 0,0-1 0,1 9 0,-1 6-37,0-20 36,1 1-1,-1 0 1,0 0 0,1 0 0,-1 0-1,1 0 1,0 0 0,0-1 0,0 1-1,0 0 1,1-1 0,-1 1 0,1-1-1,-1 1 1,1-1 0,0 1 0,0-1-1,3 3 1,-1-2-21,1 0-1,0 0 1,-1 0-1,1-1 1,0 1-1,1-1 1,-1 0-1,0-1 1,8 2-1,1-1-90,-1 0 0,1-1 0,0 0 0,-1-2 0,1 1 0,-1-2 0,24-4 0,-28 2 81,0 1 0,0-1 1,0 0-1,-1-1 0,0 0 1,0 0-1,0-1 0,-1 0 0,0-1 1,0 1-1,0-1 0,-1-1 1,8-10-1,0-3 4,0-1 0,-2-1 0,17-41 0,-21 35 558,-8 27 228,2 8-141,5 11-585,1 0 0,1-1-1,0 1 1,1-2-1,1 1 1,0-2-1,2 1 1,-1-2-1,2 0 1,-1 0-1,2-1 1,0-1 0,21 13-1,-14-11-42,0-2-1,1 0 1,0-1 0,0-1-1,1-2 1,0 0 0,1-2-1,0 0 1,38 1 0,-54-5-49,0-1 0,-1 0 1,1 0-1,0-1 0,-1 0 1,1-1-1,-1 0 0,13-4 1,-17 4 12,-1 0 1,0 0 0,1 0-1,-1-1 1,0 1 0,0-1 0,-1 0-1,1 0 1,0 0 0,-1 0-1,0 0 1,1 0 0,-1-1-1,-1 1 1,1-1 0,0 1-1,-1-1 1,0 0 0,0 0 0,1-4-1,2-12-129,0 1-1,-2-1 0,0 0 1,-2 0-1,-1-25 0,0 37 217,1 1-1,-2-1 0,1 0 0,-1 1 1,0-1-1,-1 1 0,1 0 1,-2-1-1,1 1 0,-1 1 0,0-1 1,0 0-1,-1 1 0,1 0 0,-11-9 1,8 8 339,6 6-262,0-1 1,0 1 0,-1 0-1,1 0 1,0 0-1,0 0 1,-1 0 0,1 0-1,-1 0 1,1 0-1,-1 1 1,1-1-1,-1 1 1,1-1 0,-1 1-1,1-1 1,-1 1-1,-2 0 1,4 0-116,0 1 0,0 0 1,0-1-1,0 1 0,0-1 1,0 1-1,1 0 0,-1-1 0,0 1 1,0-1-1,0 1 0,0-1 1,1 1-1,-1 0 0,0-1 1,1 1-1,-1-1 0,0 1 0,1-1 1,-1 0-1,1 1 0,-1-1 1,0 1-1,1-1 0,-1 0 0,1 1 1,-1-1-1,2 1 0,21 9-311,1 0 1,0-2-1,1 0 0,0-2 0,0-1 1,0 0-1,1-2 0,27-1 0,-3-1-2488</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12.753"/>
    </inkml:context>
    <inkml:brush xml:id="br0">
      <inkml:brushProperty name="width" value="0.035" units="cm"/>
      <inkml:brushProperty name="height" value="0.035" units="cm"/>
    </inkml:brush>
  </inkml:definitions>
  <inkml:trace contextRef="#ctx0" brushRef="#br0">0 1 9476,'0'0'0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13.111"/>
    </inkml:context>
    <inkml:brush xml:id="br0">
      <inkml:brushProperty name="width" value="0.035" units="cm"/>
      <inkml:brushProperty name="height" value="0.035" units="cm"/>
    </inkml:brush>
  </inkml:definitions>
  <inkml:trace contextRef="#ctx0" brushRef="#br0">1 250 9396,'0'0'1574,"0"-18"-1021,0 14-546,0-1 0,-1 1 1,2 0-1,-1 0 1,0 0-1,1-1 0,0 1 1,0 0-1,0 0 0,0 0 1,1 0-1,2-5 1,-3 8-10,0 0 1,0 0 0,0 1-1,0-1 1,0 0 0,0 1-1,0-1 1,0 1-1,0-1 1,0 1 0,0-1-1,1 1 1,-1 0 0,0-1-1,0 1 1,1 0 0,-1 0-1,0 0 1,2 0 0,3 1-3,0 0 1,0 0-1,0 1 1,0 0 0,-1 0-1,7 3 1,150 75 80,-97-46-11,131 50-1,-181-79-71,0-1 0,1-1 0,23 2 0,-36-4 13,0-1 1,0 0-1,1 1 0,-1-1 0,0 0 0,0-1 1,0 1-1,0 0 0,0-1 0,1 0 1,-1 0-1,0 0 0,-1 0 0,1 0 0,0-1 1,0 1-1,0-1 0,-1 0 0,1 0 1,-1 0-1,1 0 0,-1 0 0,4-5 0,-3-2 7,1-1-1,-2 0 0,1 0 0,-1 0 0,-1 0 1,0 0-1,0-1 0,-1 1 0,0 0 1,-1 0-1,0-1 0,-1 1 0,0 0 0,-1 0 1,0 0-1,0 1 0,-1-1 0,0 1 0,-10-16 1,1 8 207,-1 1 0,0 1 0,-1 0 0,-1 1 0,0 1 1,-1 0-1,0 2 0,-1-1 0,-33-14 0,50 26-204,1 1 0,-1-1 0,1 0 0,-1 1-1,1-1 1,-1 0 0,1 1 0,-1-1 0,1 1 0,0-1 0,-1 0-1,1 1 1,0-1 0,-1 1 0,1-1 0,0 1 0,-1-1-1,1 1 1,0 0 0,0-1 0,0 1 0,0-1 0,0 1 0,0-1-1,0 1 1,0 0 0,0-1 0,0 1 0,0-1 0,0 1-1,0 0 1,0-1 0,0 1 0,0-1 0,1 1 0,-1 2 27,0 5-45,0-1 0,0 1 0,1 0 0,0 0 0,0-1-1,0 1 1,1 0 0,1-1 0,-1 0 0,1 1 0,1-1 0,-1 0-1,1 0 1,0-1 0,1 1 0,-1-1 0,1 0 0,1 0 0,-1-1-1,7 6 1,9 6-7,0-1-1,2-1 0,0-1 1,0 0-1,1-2 0,1-1 1,0-1-1,47 12 0,-28-13-6,0-2 1,1-1-1,0-2 0,69-4 0,-90-1-4,1-1 1,0-2-1,-1 0 0,1-1 1,-1-2-1,-1 0 0,1-2 1,-1 0-1,-1-2 0,0 0 1,0-2-1,-1 0 0,-1-1 1,33-30-1,-49 40 4,1-1 0,-1-1 1,0 1-1,0 0 0,0-1 0,-1 0 0,0 0 0,0 0 0,0 0 1,-1-1-1,2-7 0,-1-1 49,-1-1 1,-1 1-1,-1-22 1,0 61-82,2 39 49,-1-60-10,-1 1 1,1 0 0,1 0-1,-1-1 1,1 1 0,-1-1-1,1 0 1,0 1 0,0-1-1,0 0 1,1 0 0,-1 0-1,1 0 1,0-1 0,3 4-1,11 4-365,1-1 0,-1-1 0,2 0-1,-1-1 1,1-1 0,0-1 0,0 0-1,1-2 1,32 3 0,16-2-3309</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13.468"/>
    </inkml:context>
    <inkml:brush xml:id="br0">
      <inkml:brushProperty name="width" value="0.035" units="cm"/>
      <inkml:brushProperty name="height" value="0.035" units="cm"/>
    </inkml:brush>
  </inkml:definitions>
  <inkml:trace contextRef="#ctx0" brushRef="#br0">40 15 3025,'0'0'12550,"-23"-12"-13606,17 10-977,-5 2-3330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13.582"/>
    </inkml:context>
    <inkml:brush xml:id="br0">
      <inkml:brushProperty name="width" value="0.035" units="cm"/>
      <inkml:brushProperty name="height" value="0.035" units="cm"/>
    </inkml:brush>
  </inkml:definitions>
  <inkml:trace contextRef="#ctx0" brushRef="#br0">21 29 10213,'0'0'1467,"-5"0"-1112,-10 0 245,22 0 152,35-1-2037,-5-7-1717,-7-12-3121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16.024"/>
    </inkml:context>
    <inkml:brush xml:id="br0">
      <inkml:brushProperty name="width" value="0.035" units="cm"/>
      <inkml:brushProperty name="height" value="0.035" units="cm"/>
    </inkml:brush>
  </inkml:definitions>
  <inkml:trace contextRef="#ctx0" brushRef="#br0">1 0 7716,'0'0'1680,"11"0"-1680,12 3-272,5 2-944,-11-2-2066</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56.439"/>
    </inkml:context>
    <inkml:brush xml:id="br0">
      <inkml:brushProperty name="width" value="0.035" units="cm"/>
      <inkml:brushProperty name="height" value="0.035" units="cm"/>
    </inkml:brush>
  </inkml:definitions>
  <inkml:trace contextRef="#ctx0" brushRef="#br0">11 571 5699,'0'0'5986,"-8"-1"-3489,5 2 28,9 4-1683,37 17-671,0-1 0,56 18 0,-44-19-91,-45-16-82,0 0 0,0-1-1,0 0 1,14 1 0,-21-4 16,0 1 0,1-1-1,-1 0 1,0 0 0,0 0 0,0-1-1,0 1 1,0-1 0,0 0-1,0 1 1,0-1 0,0-1-1,-1 1 1,1 0 0,0-1 0,-1 1-1,1-1 1,-1 0 0,1 0-1,1-2 1,10-13 121,-1 0 0,-1-1 0,-1-1 1,0 0-1,13-34 0,32-113 95,-39 112-108,5-22-497,18-50 1339,-11 68-3274,12 6-4119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1:11.626"/>
    </inkml:context>
    <inkml:brush xml:id="br0">
      <inkml:brushProperty name="width" value="0.035" units="cm"/>
      <inkml:brushProperty name="height" value="0.035" units="cm"/>
      <inkml:brushProperty name="color" value="#E71224"/>
    </inkml:brush>
  </inkml:definitions>
  <inkml:trace contextRef="#ctx0" brushRef="#br0">633 202 7732,'-43'-1'174,"5"0"-114,-1 2 0,-60 9 0,87-8 0,0 1-1,0 0 0,0 1 1,1 0-1,-1 1 0,1 1 1,0-1-1,1 2 0,0-1 0,0 2 1,0-1-1,-12 13 0,8-4 91,0 2 0,1 0 0,1 0 0,0 1 0,2 1-1,0 0 1,-11 32 0,-37 156 557,51-179-585,-21 100 337,5 1 0,6 1 0,0 144-1,15-127-208,22 205-1,84 240 141,-52-387-244,-44-185-119,0-1 0,0 1 0,2-2 0,1 1 0,0-1 1,2-1-1,21 26 0,-24-34-1,0-1 0,1 0 0,0-1 0,0-1 0,1 1-1,0-2 1,1 0 0,-1 0 0,1-1 0,0 0 0,0-1 0,26 4 0,10-2 55,0-2 0,63-2 0,-78-3-69,49 1 7,0-4-1,92-16 1,-34-11 26,246-91 1,-260 75-32,226-122 0,-296 137 1,-2-4 1,-1-1-1,-2-3 0,-2-3 1,-2-1-1,43-51 1,-15-2 28,-4-4 0,-4-2 1,-5-3-1,68-158 0,-109 214 164,-3-1 0,-1-1 1,-3 0-1,-3-2 0,-1 1 0,-3-1 0,-2-1 0,-3-108 0,-7 130-139,-1-1 0,-1 2 0,-2-1 0,-1 1 0,-2 0 0,-1 1-1,-1 0 1,-2 1 0,-1 1 0,-22-31 0,7 16 11,-2 2 1,-1 2-1,-3 0 1,-1 3-1,-69-53 1,54 53-45,-1 2-1,-2 3 1,0 2 0,-3 3 0,-84-28 0,65 31 7,0 4 0,-2 3 0,-148-12 0,114 22-35,-202 15 0,258-1-14,1 1 0,-1 4 0,2 2 1,0 2-1,-74 32 0,85-27-246,2 2 0,0 2-1,2 1 1,1 2 0,1 2 0,2 2 0,1 1 0,-33 39 0,42-38-669,0 1 0,2 0 1,2 2-1,2 1 1,-25 59-1,-2 56-6426</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3:57.764"/>
    </inkml:context>
    <inkml:brush xml:id="br0">
      <inkml:brushProperty name="width" value="0.035" units="cm"/>
      <inkml:brushProperty name="height" value="0.035" units="cm"/>
    </inkml:brush>
  </inkml:definitions>
  <inkml:trace contextRef="#ctx0" brushRef="#br0">1 439 8628,'0'0'7603,"18"2"-5703,-2 11-1627,-15-11-222,0-1-1,1 1 0,0 0 0,-1-1 0,1 1 0,0-1 1,0 0-1,0 1 0,0-1 0,0 0 0,0 0 0,0 0 1,0 0-1,0-1 0,0 1 0,1-1 0,-1 1 0,0-1 1,1 0-1,-1 1 0,0-1 0,0-1 0,1 1 0,-1 0 1,0 0-1,0-1 0,1 1 0,-1-1 0,0 0 0,0 0 1,0 0-1,3-1 0,11-9 173,0-1 1,-1 0-1,-1-1 0,16-18 1,11-10-143,312-297-1111,-341 328 262</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4:07.229"/>
    </inkml:context>
    <inkml:brush xml:id="br0">
      <inkml:brushProperty name="width" value="0.035" units="cm"/>
      <inkml:brushProperty name="height" value="0.035" units="cm"/>
    </inkml:brush>
  </inkml:definitions>
  <inkml:trace contextRef="#ctx0" brushRef="#br0">23 0 8852,'0'0'1937,"-9"0"-1627,4 0-4897,-4 0 1901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4:08.926"/>
    </inkml:context>
    <inkml:brush xml:id="br0">
      <inkml:brushProperty name="width" value="0.035" units="cm"/>
      <inkml:brushProperty name="height" value="0.035" units="cm"/>
    </inkml:brush>
  </inkml:definitions>
  <inkml:trace contextRef="#ctx0" brushRef="#br0">64 175 1457,'0'0'130,"-10"0"340,-37 0 472,40-2 3059,20-1-3372,26-4-980,341-34 724,316-27 94,288 17 2047,-984 50-2038,0 0-1405</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4:32.980"/>
    </inkml:context>
    <inkml:brush xml:id="br0">
      <inkml:brushProperty name="width" value="0.035" units="cm"/>
      <inkml:brushProperty name="height" value="0.035" units="cm"/>
    </inkml:brush>
  </inkml:definitions>
  <inkml:trace contextRef="#ctx0" brushRef="#br0">1199 6 2785,'0'0'4797,"-36"-5"-806,31 6-3996,0 0 0,0 1 0,-1 0 0,2 0-1,-1 0 1,0 0 0,0 1 0,1 0 0,-1 0 0,1 0-1,0 0 1,-4 5 0,-7 4 40,-579 461 1998,113-112-1318,473-354-2498,16-13 850,-6 4 716,1 0 1,-1-1 0,0 1-1,0-1 1,1 1 0,-2-1 0,1 0-1,0 0 1,2-5 0,-1-27-3239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4:33.351"/>
    </inkml:context>
    <inkml:brush xml:id="br0">
      <inkml:brushProperty name="width" value="0.035" units="cm"/>
      <inkml:brushProperty name="height" value="0.035" units="cm"/>
    </inkml:brush>
  </inkml:definitions>
  <inkml:trace contextRef="#ctx0" brushRef="#br0">1 3 5907,'0'0'3383,"-1"-2"-2807,3 8-533,10 38 495,-3 1 1,-2-1-1,-1 2 1,-1 48 0,-4-50-275,2 1 0,2-1 1,2-1-1,22 79 1,-26-113-252,0 0 1,0 0 0,1 0 0,1-1 0,-1 1-1,1-1 1,1 0 0,0 0 0,0-1-1,0 0 1,1 0 0,0 0 0,0-1-1,1 0 1,0 0 0,0-1 0,0 0-1,0 0 1,1-1 0,0 0 0,0-1 0,0 0-1,0 0 1,17 2 0,11-3-1,1 0 0,-1-3 0,1-1 0,-1-2 1,0-1-1,0-2 0,47-16 0,-23 3-190,-1-3 0,-1-3 0,75-45 0,-112 58-271,0-1 0,-2 0-1,26-24 1,-32 23-311,0-1 0,-1 0 0,12-21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4:42.417"/>
    </inkml:context>
    <inkml:brush xml:id="br0">
      <inkml:brushProperty name="width" value="0.035" units="cm"/>
      <inkml:brushProperty name="height" value="0.035" units="cm"/>
    </inkml:brush>
  </inkml:definitions>
  <inkml:trace contextRef="#ctx0" brushRef="#br0">1193 147 2977,'0'0'2223,"0"-7"-2138,-2-64 106,5 37 341,-1 31-427,-1 1 0,0-1 1,1 1-1,0 0 0,-1-1 0,1 1 0,0 0 0,0 0 0,1 0 1,-1 1-1,0-1 0,0 0 0,1 1 0,-1 0 0,1-1 0,4 0 1,-36 27 1038,-22 11-754,-2-3-1,-112 53 1,95-52-200,-78 50 1,120-64-109,-43 42 1,49-41 120,-2-1 0,-29 21 0,-20 6-174,14-6 12,-103 50 1,120-74 11,29-13-50,0 1 1,1 0-1,0 1 1,0 0-1,0 1 1,-17 14-1,6 12 80,20-30-78,-1 1 1,1 0-1,0 0 0,0 0 1,0 0-1,0 1 1,1-1-1,0 1 0,-3 5 1,3-4-26,0-1 0,0 0 0,-1-1 0,0 1 0,0 0 0,-7 7 1,9-11-640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4:42.887"/>
    </inkml:context>
    <inkml:brush xml:id="br0">
      <inkml:brushProperty name="width" value="0.035" units="cm"/>
      <inkml:brushProperty name="height" value="0.035" units="cm"/>
    </inkml:brush>
  </inkml:definitions>
  <inkml:trace contextRef="#ctx0" brushRef="#br0">31 0 5539,'0'0'1373,"-5"25"-1074,-4 24 190,2 1-1,-1 54 0,8-61 92,-1-10-116,1 1-1,2-1 1,1 1 0,10 42 0,-11-67-415,0 0 0,1 0 0,1-1 0,0 1 0,0-1 0,0 0 0,1 0 1,0 0-1,1-1 0,0 0 0,0 0 0,0 0 0,1-1 0,0 0 0,0 0 0,0 0 0,1-1 0,0-1 1,0 1-1,16 5 0,-2-3-45,0-1 0,0 0 1,1-2-1,0-1 0,27 1 1,122-7 142,-110 1-51,-19 1-777,-1-2-1,1-3 1,-1 0 0,71-23-1,-52 5-2623</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26.435"/>
    </inkml:context>
    <inkml:brush xml:id="br0">
      <inkml:brushProperty name="width" value="0.035" units="cm"/>
      <inkml:brushProperty name="height" value="0.035" units="cm"/>
    </inkml:brush>
  </inkml:definitions>
  <inkml:trace contextRef="#ctx0" brushRef="#br0">2398 1 5619,'0'0'2998,"-4"0"-2856,1 0-112,0 1-1,0-1 1,0 1 0,1 0 0,-1 0 0,0 0 0,1 0 0,-1 0 0,1 1 0,-1-1 0,1 1-1,0 0 1,-1-1 0,1 1 0,-2 3 0,-35 41 586,17-19-440,-68 82 463,5 5 0,-100 174 1,78-112-542,-76 142 7,150-239 446,-29 100 0,-9 23-87,-110 180-66,-31 77 156,38-42-217,-51 147 126,205-515-227,-1-1 1,-49 79-1,44-84-115,2 1 0,2 1 0,-20 57 0,18-20-38,12-37 90,-2-1 0,-1 0 1,-28 52-1,-30 30 157,-39 79 196,94-167-383,2 1-1,1 1 0,-14 66 0,-22 234 554,48-331-2648,3-20 155,0 4 1070,0 0 0,-1 0 0,1 0 0,-2 0 1,-2-12-1,-21-17-3310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26.839"/>
    </inkml:context>
    <inkml:brush xml:id="br0">
      <inkml:brushProperty name="width" value="0.035" units="cm"/>
      <inkml:brushProperty name="height" value="0.035" units="cm"/>
    </inkml:brush>
  </inkml:definitions>
  <inkml:trace contextRef="#ctx0" brushRef="#br0">0 0 6707,'0'0'4733,"1"9"-3882,6 14-138,0 0-1,13 28 1,6 19 177,-22-58-693,4 17 189,2-1 0,0-1 0,2 0 0,21 37 0,-29-57-356,1 0 1,0-1-1,1 1 0,0-1 1,0 0-1,0 0 0,0-1 1,1 0-1,0 0 0,0-1 1,0 1-1,1-1 0,-1-1 1,1 0-1,0 0 0,0 0 1,0-1-1,0 0 0,1-1 1,12 1-1,15 1 56,0-2 1,-1-2-1,1-1 0,0-2 1,-1-1-1,1-2 1,60-20-1,130-74 137,-189 81-911,-1-2 0,-1-1 0,59-52 0,-67 45-4488,-25 20-1091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27.769"/>
    </inkml:context>
    <inkml:brush xml:id="br0">
      <inkml:brushProperty name="width" value="0.035" units="cm"/>
      <inkml:brushProperty name="height" value="0.035" units="cm"/>
    </inkml:brush>
  </inkml:definitions>
  <inkml:trace contextRef="#ctx0" brushRef="#br0">160 256 8212,'0'0'6629,"-7"7"-6164,4-3-416,-1 2 1,0-1 0,1 0 0,0 1 0,0 0 0,1-1-1,-1 1 1,1 0 0,1 0 0,-1 1 0,1-1-1,0 0 1,0 8 0,-1 22 406,3 43-1,1-25-166,-2 190-471,0-243-736,0-8-173,0-22 320,-5-117-2164,3 126 2804,-1 0 0,0 0 1,-2 0-1,-1 1 1,-10-25-1,12 35 138,-16-37 264,-20-63 1,36 93-57,0 0 1,1 0-1,0 0 1,2 0-1,0-1 1,0 1-1,2 0 1,2-20-1,-1 31-191,-1 1-1,1 0 0,-1 1 0,1-1 1,0 0-1,1 0 0,-1 1 0,0 0 1,1-1-1,0 1 0,0 0 1,0 0-1,0 0 0,1 1 0,-1-1 1,1 1-1,-1 0 0,1 0 0,0 0 1,0 0-1,4-1 0,13-4 58,0 0-1,37-6 1,-56 12-77,30-4 104,1 0 0,-1 2 0,1 2 0,-1 1 0,63 8 0,-90-7-101,-1 0-1,1 1 1,-1 0-1,0 0 1,1 0 0,-1 0-1,0 1 1,0-1-1,-1 1 1,1 0-1,-1 0 1,1 0-1,-1 1 1,0-1-1,0 1 1,0 0 0,-1 0-1,1 0 1,-1 0-1,0 0 1,0 1-1,-1-1 1,1 1-1,-1-1 1,0 1 0,0-1-1,0 1 1,-1 0-1,0-1 1,0 1-1,0 0 1,0-1-1,-1 1 1,0 0-1,0-1 1,0 1 0,0-1-1,-1 1 1,0-1-1,1 0 1,-2 1-1,1-1 1,-6 7-1,-2-1 4,0-1 0,-1 0 0,0-1 0,-1 0 0,0-1 0,0 0 0,-1-1 0,-18 7 0,-117 34-284,126-41 144,-2 1-159,11-2-368,1-2 0,-1 0-1,0 0 1,-20 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1:19.630"/>
    </inkml:context>
    <inkml:brush xml:id="br0">
      <inkml:brushProperty name="width" value="0.035" units="cm"/>
      <inkml:brushProperty name="height" value="0.035" units="cm"/>
      <inkml:brushProperty name="color" value="#E71224"/>
    </inkml:brush>
  </inkml:definitions>
  <inkml:trace contextRef="#ctx0" brushRef="#br0">27 314 6003,'-20'-3'755,"13"1"-215,11 1 1324,35 3-1724,57 11 1,15 0 68,238-11 477,-254-10-587,110-24 0,-52 6-41,-26 8-19,156-1 0,-249 16-26,0-1 1,0-1-1,56-16 1,-15 2 12,240-38-26,-216 44 17,123 1 0,499 4 98,-306 8-83,150-6 11,-81 2-80,-288 5 76,-4 8 28,1-1 40,-1-7-31,283-5 245,-129-27-115,-52 3 50,-188 22-181,165-12 482,-210 7-83,-55 9-369,-7 2-69,-2 0-169,0-1 0,0 1-1,0 0 1,0 0 0,0 0 0,0 0-1,0 0 1,-3 2 0,-47 16-2740,-15 0-1335</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28.124"/>
    </inkml:context>
    <inkml:brush xml:id="br0">
      <inkml:brushProperty name="width" value="0.035" units="cm"/>
      <inkml:brushProperty name="height" value="0.035" units="cm"/>
    </inkml:brush>
  </inkml:definitions>
  <inkml:trace contextRef="#ctx0" brushRef="#br0">146 116 8084,'0'0'4463,"0"30"-3959,0 97-274,0-123-225,-1 0 1,1 0 0,0 1-1,1-1 1,-1 0 0,1 0-1,0 0 1,0 0-1,0 0 1,0 0 0,1 0-1,0 0 1,0 0 0,0 0-1,0-1 1,0 1-1,1-1 1,-1 0 0,1 0-1,0 0 1,0 0 0,0 0-1,1 0 1,-1-1 0,6 3-1,1-1-3,0-1 0,0 0 0,0 0 1,1-1-1,-1-1 0,1 0 0,15 0 0,-5 0-3,-11-1 4,2 2-19,0-1-1,0-1 1,0 0-1,0-1 1,0-1 0,13-2-1,-23 3 15,1 0 1,0 0-1,0-1 0,0 1 0,-1-1 1,1 1-1,-1-1 0,1 0 0,-1 0 1,0 0-1,1 0 0,-1-1 0,0 1 1,-1 0-1,1-1 0,0 0 1,-1 1-1,1-1 0,-1 0 0,0 0 1,0 0-1,0 0 0,0 0 0,-1 0 1,1 0-1,-1 0 0,1 0 0,-1-5 1,0-4 41,1-1 0,-1 1 0,-1-1 1,-4-21-1,4 27 9,-1 1-1,-1 0 1,1 0-1,-1 1 1,0-1 0,0 0-1,-1 1 1,1 0-1,-1 0 1,0 0 0,-5-4-1,-7-7 184,0 1 0,-1 1-1,-1 0 1,0 2 0,0 0 0,-1 1 0,-1 1-1,0 0 1,0 2 0,-1 0 0,0 2-1,0 0 1,0 1 0,-1 1 0,-38-1-1,37 5-504,-9 0-490,10 0-2579</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28.498"/>
    </inkml:context>
    <inkml:brush xml:id="br0">
      <inkml:brushProperty name="width" value="0.035" units="cm"/>
      <inkml:brushProperty name="height" value="0.035" units="cm"/>
    </inkml:brush>
  </inkml:definitions>
  <inkml:trace contextRef="#ctx0" brushRef="#br0">412 0 11781,'0'0'2820,"4"24"-2358,13 89 500,-7-36-687,2 0 0,29 91 0,-38-159-275,25 60 29,-26-63-38,1-1 0,0 1 1,0-1-1,0 0 0,1 0 1,0-1-1,0 1 0,0-1 0,7 6 1,-11-10-5,1 0 0,-1 1 0,0-1 0,1 0 0,-1 0 0,0 0 0,0 0 0,1 1 0,-1-1 1,0 0-1,1 0 0,-1 0 0,0 0 0,1 0 0,-1 0 0,0 0 0,1 0 0,-1 0 0,0 0 0,1 0 0,-1 0 1,0 0-1,1 0 0,-1 0 0,0 0 0,0-1 0,1 1 0,-1 0 0,0 0 0,1 0 0,-1 0 0,0-1 0,0 1 1,1 0-1,-1 0 0,0 0 0,0-1 0,1 1 0,-1 0 0,0-1 0,0 1 0,0 0 0,0 0 0,0-1 0,1 1 1,-1 0-1,0-1 0,0 1 0,0 0 0,0-1 0,0 1 0,0 0 0,0-1 0,0 1 0,0 0 0,0-1 0,0 1 1,0-26 20,-1 20-78,2 1 65,-2 0 0,1 0 0,0 1 1,-1-1-1,0 0 0,0 0 0,0 0 1,-1 1-1,0-1 0,0 1 0,0-1 0,0 1 1,-1 0-1,1 0 0,-1 0 0,0 0 1,-1 0-1,1 1 0,0-1 0,-1 1 1,0 0-1,0 0 0,0 0 0,0 1 1,0-1-1,-1 1 0,1 0 0,-1 0 1,-6-1-1,-9-2 41,-1 1 1,0 0 0,0 2 0,-1 0-1,-32 3 1,36 0 45,0 1 0,0 1-1,1 0 1,-1 2 0,1 0 0,0 1 0,1 0 0,-1 1-1,1 1 1,0 1 0,1 0 0,0 1 0,1 1-1,0 0 1,1 1 0,0 1 0,-18 22 0,27-30-69,0-1 0,1 1 0,0 1 0,0-1 1,0 0-1,0 1 0,1 0 0,0-1 0,0 1 0,1 0 0,0 0 1,0 0-1,0 0 0,1 12 0,0-15-7,0-1-1,1 1 0,-1 0 1,1-1-1,0 1 1,0-1-1,0 1 0,0-1 1,0 1-1,1-1 1,-1 0-1,1 0 1,-1 0-1,1 0 0,0 0 1,0 0-1,0 0 1,0 0-1,0-1 0,0 1 1,0-1-1,1 1 1,-1-1-1,0 0 1,1 0-1,-1 0 0,1 0 1,0-1-1,-1 1 1,4 0-1,13 3 4,0-2 1,1 1-1,24-2 0,-27 0-3,67 1-162,107-11 0,-152 5-480,-1-2 0,1-2 0,-1-2 0,-1-1 0,38-17 1,26-24-4117</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29.011"/>
    </inkml:context>
    <inkml:brush xml:id="br0">
      <inkml:brushProperty name="width" value="0.035" units="cm"/>
      <inkml:brushProperty name="height" value="0.035" units="cm"/>
    </inkml:brush>
  </inkml:definitions>
  <inkml:trace contextRef="#ctx0" brushRef="#br0">2639 55 9220,'0'0'2297,"-56"-9"-1616,-186-26 58,198 29-507,0 3 0,-58 2 1,47 2-162,-20 1-8,-140 24 1,-73 34-11,226-46-36,-143 34-12,-240 89 0,368-108 106,1 4 0,2 3 0,1 3 0,2 4 0,2 2 0,-73 63 0,115-84-12,1 2 0,1 0 0,-27 38 0,41-48-49,0 1-1,1 0 1,1 0-1,0 1 1,1 0 0,2 1-1,-8 29 1,8-18 42,2 0 1,1 1-1,1 41 1,2-56-55,1-1 0,1 0 0,0 0 0,1 0 0,0 0 0,2-1 0,0 1 0,12 26 0,-5-25-2,0 1 0,1-1 0,0-1 0,1 0 0,1-1 0,0-1 1,1 0-1,1-1 0,27 15 0,12 3 114,111 43 1,-65-38-62,1-4 0,2-5 0,1-5 0,138 11 0,437-19 66,-476-24-95,-1-9 1,-1-8-1,-1-10 0,259-83 0,-392 99-72,-2-4-1,0-2 0,-2-3 1,-1-3-1,70-49 0,-107 63 7,-1-1-1,-1-1 1,-1-2-1,-1 0 0,33-46 1,-43 50 26,-1 0-1,-1-1 1,0 0 0,-2-1-1,-1 0 1,0 0 0,-2-1-1,8-46 1,-10 33 187,-1-1 1,-3-44 0,0 67-126,-2 0 1,0-1-1,0 1 1,-1 0-1,-1 0 1,0 1 0,-1-1-1,-12-22 1,5 18 17,-2 1 0,0 0 0,-1 1 0,0 0 0,-2 1 0,1 1 1,-2 1-1,0 0 0,-28-15 0,2 5 30,-1 2 1,-1 1 0,-55-15-1,31 16-91,0 4 0,-1 3 0,-75-4 0,-214 8-371,356 8 324,-25-1-248,1 3-1,0 0 1,0 2 0,-31 7-1,49-8-139,0 0-1,0 1 0,0 0 0,0 0 0,1 1 0,0 0 0,0 1 0,0 0 1,1 0-1,-1 1 0,2 0 0,-1 0 0,-12 17 0,-5 19-3989</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29.669"/>
    </inkml:context>
    <inkml:brush xml:id="br0">
      <inkml:brushProperty name="width" value="0.035" units="cm"/>
      <inkml:brushProperty name="height" value="0.035" units="cm"/>
    </inkml:brush>
  </inkml:definitions>
  <inkml:trace contextRef="#ctx0" brushRef="#br0">1 1 11221,'0'0'2884,"13"5"-2748,515 145 1115,20-36-116,-460-97-960,446 67 226,-533-83-546,1-1 0,0 1 1,0-1-1,0 0 0,0 0 1,0 0-1,0 0 0,0-1 1,0 1-1,0 0 0,0-1 1,0 1-1,3-2 1,-5 1-54,1 0 0,0-1 0,-1 1 0,0 0 1,1 0-1,-1 0 0,0 0 0,1 0 0,-1 0 1,0-1-1,0 1 0,0 0 0,0 0 0,0 0 1,0 0-1,0-3 0,-1-6-289,1-25-3688,0-4-2562</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30.026"/>
    </inkml:context>
    <inkml:brush xml:id="br0">
      <inkml:brushProperty name="width" value="0.035" units="cm"/>
      <inkml:brushProperty name="height" value="0.035" units="cm"/>
    </inkml:brush>
  </inkml:definitions>
  <inkml:trace contextRef="#ctx0" brushRef="#br0">195 1 4930,'0'0'8004,"-3"10"-7182,-4 20-74,-3 8 115,-1 0-1,-24 51 1,31-79-884,0-1 0,-1 0 0,-1 0 0,0 0 0,0 0 1,0-1-1,-1 0 0,-1-1 0,1 1 0,-1-1 0,0-1 0,-1 0 0,1 0 0,-18 8 0,19-12-72,4-1-1352</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30.400"/>
    </inkml:context>
    <inkml:brush xml:id="br0">
      <inkml:brushProperty name="width" value="0.035" units="cm"/>
      <inkml:brushProperty name="height" value="0.035" units="cm"/>
    </inkml:brush>
  </inkml:definitions>
  <inkml:trace contextRef="#ctx0" brushRef="#br0">96 127 9812,'0'0'6996,"6"161"-6660,16-116-288,1-9 16,-6-2-128,0-14-640,-17-9-1137,0-36-12086</inkml:trace>
  <inkml:trace contextRef="#ctx0" brushRef="#br0" timeOffset="1">96 127 8964,'-62'-61'2769,"62"41"-2192,6 0 543,39 6-95,11 6-337,6 5-112,-11 3-336,-12 0-96,-5 5-144,-23 26-32,-11 9 16,0 13-1200,-45 4-1281,-39 2-2450</inkml:trace>
  <inkml:trace contextRef="#ctx0" brushRef="#br0" timeOffset="2">0 437 3858,'0'0'9524,"299"39"-8643,-204-50-465,1-17-304,-17 3-112,-17-6-673,-11-6-1536,-23 1-2785</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30.743"/>
    </inkml:context>
    <inkml:brush xml:id="br0">
      <inkml:brushProperty name="width" value="0.035" units="cm"/>
      <inkml:brushProperty name="height" value="0.035" units="cm"/>
    </inkml:brush>
  </inkml:definitions>
  <inkml:trace contextRef="#ctx0" brushRef="#br0">125 52 5491,'0'0'7670,"9"31"-6451,32 105-421,-30-106-495,1-1 0,21 38-1,-26-54-300,0 1-1,-1-1 0,0 1 1,-1 0-1,0 1 0,4 22 0,-10-37-76,1 0 1,0-1-1,0 1 0,0 0 0,0 0 0,0 0 0,0 0 0,0 0 0,-1 0 0,1 0 0,0 0 1,0-1-1,0 1 0,0 0 0,0 0 0,-1 0 0,1 0 0,0 0 0,0 0 0,0 0 0,0 0 1,-1 0-1,1 0 0,0 0 0,0 0 0,0 0 0,0 0 0,0 0 0,-1 0 0,1 0 0,0 0 0,0 1 1,0-1-1,0 0 0,0 0 0,-1 0 0,1 0 0,0 0 0,0 0 0,0 0 0,0 0 0,0 1 1,0-1-1,0 0 0,-1 0 0,1 0 0,0 0 0,0 0 0,0 0 0,0 1 0,0-1 0,0 0 1,0 0-1,0 0 0,0 0 0,0 1 0,0-1 0,0 0 0,0 0 0,0 0 0,0 1 0,-19-21-1626,-17-29 248,11 12 937,2-1 0,-29-63 0,45 86 970,1-1 0,1 0 0,0 0 0,1 0 0,1-1 0,1 1 1,0-1-1,1 0 0,1 0 0,1-18 0,0 34-392,-1-1 0,1 1 1,-1 0-1,1 0 0,-1 0 0,1-1 0,0 1 0,-1 0 1,1 0-1,0 0 0,0 0 0,0 0 0,0 0 1,0 1-1,0-1 0,0 0 0,0 0 0,0 1 0,0-1 1,1 1-1,-1-1 0,0 1 0,0-1 0,1 1 0,-1 0 1,0-1-1,0 1 0,2 0 0,45-1 517,-35 1-258,6 0-32,-1 0 0,0 2-1,0 0 1,0 1 0,30 9 0,-41-10-207,-1 1 0,0 0 0,0-1 0,0 2 0,0-1 0,-1 1 0,1 0 0,-1 0 0,0 0 0,0 1 0,-1 0-1,1 0 1,-1 0 0,0 0 0,0 1 0,-1-1 0,0 1 0,0 0 0,3 7 0,-4-8-67,0 0-1,-1-1 1,0 1 0,1 0 0,-1 0-1,-1-1 1,1 1 0,-1 0 0,0 0-1,0 0 1,0 0 0,-1 0 0,0 0-1,0 0 1,0-1 0,0 1 0,-1 0 0,0-1-1,0 1 1,0-1 0,0 1 0,-1-1-1,-4 6 1,0-3-25,-1 0-1,0 0 1,-1-1 0,0 0-1,1 0 1,-2-1 0,1 0-1,-1-1 1,-18 6 0,-12 2-377,-1-1 1,0-2 0,-1-2-1,-45 1 1,77-7-297,-10-2-263,15-11-3537,5-20-3766</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31.943"/>
    </inkml:context>
    <inkml:brush xml:id="br0">
      <inkml:brushProperty name="width" value="0.035" units="cm"/>
      <inkml:brushProperty name="height" value="0.035" units="cm"/>
    </inkml:brush>
  </inkml:definitions>
  <inkml:trace contextRef="#ctx0" brushRef="#br0">200 237 10293,'0'0'6026,"-30"23"-5697,-93 73-228,118-92-101,1 0 0,-1 0 0,1 1 1,-1 0-1,1-1 0,1 2 0,-1-1 0,-4 9 0,7-11-16,0 0-1,0 0 1,1 0-1,-1 0 1,1 0-1,0 0 1,0 0-1,0 0 0,0 0 1,1 3-1,0 11-285,23-16-1627,-21-1 1891,1-1-1,-1 0 1,1 0 0,-1 0-1,0-1 1,0 1 0,1-1-1,-1 0 1,0 1-1,0-1 1,-1-1 0,1 1-1,0 0 1,-1-1 0,1 0-1,-1 1 1,0-1-1,0 0 1,0 0 0,0 0-1,0 0 1,-1 0 0,0-1-1,1 1 1,-1-1-1,1-6 1,1-6 715,0 1-1,-1-1 0,-1-1 1,0-17-1,-1 29 36,0 16-690,0 0 1,1 0 0,1 0 0,0-1-1,0 1 1,1 0 0,1-1 0,0 0 0,0 0-1,1 0 1,0 0 0,0-1 0,1 0-1,1 0 1,-1 0 0,2-1 0,-1 0 0,1-1-1,0 1 1,0-1 0,1-1 0,0 0-1,0 0 1,1-1 0,0 0 0,0 0-1,19 5 1,-16-5-292,0-2 0,1 1-1,0-2 1,0 0 0,0 0 0,0-1-1,0-1 1,0 0 0,0-1 0,18-4-1,-23 3-59,-1 0-1,0-1 0,0 0 0,-1-1 1,1 1-1,-1-2 0,1 1 0,-1-1 1,-1 0-1,1 0 0,-1-1 0,1 0 1,-2 0-1,1 0 0,-1-1 0,0 0 1,8-13-1,-1-6-656,-1 0 0,-1-1 0,11-51 1,-13 47 1316,0 1 1,22-50 0,-22 67 284,0 0 1,0 0 0,21-22-1,-19 23 734,0 0-1,-1 0 1,13-24 0,-21 34 259,0 9-513,8 94-34,-5-42-520,17 88-1,-18-132-526,1 0 1,1 0 0,0 0-1,0-1 1,2 1-1,0-2 1,0 1-1,2-1 1,-1 0-1,20 21 1,-4-16-291,-24-18 246,1 0 1,-1 0-1,0 0 1,1 1-1,-1-1 0,1 0 1,-1 0-1,0 0 1,1 0-1,-1 0 0,1 0 1,-1 0-1,0 0 0,1-1 1,-1 1-1,1 0 1,-1 0-1,0 0 0,1 0 1,-1 0-1,0-1 1,1 1-1,-1 0 0,0 0 1,1-1-1,-1 1 1,0 0-1,1 0 0,-1-1 1,0 1-1,0 0 0,0-1 1,1 1-1,0-5-133,0 0 0,0 0 0,0 0 1,0 0-1,-1 0 0,0 0 0,0-7 0,-1 1 368,1 6-234,0-1 0,-1 1 0,0-1 0,0 1 0,-1 0 1,1-1-1,-1 1 0,0 0 0,-1 0 0,1 0 0,-1 0 1,0 1-1,-6-8 0,1 3-9,-1-1-1,0 1 1,-1 1-1,0 0 1,-17-11-1,-4 1 131,0 2 0,-2 1 0,-48-16 0,68 27 52,0 0 0,0 0-1,0 2 1,-1-1 0,1 2 0,-1 0 0,1 1 0,-1 0 0,0 1 0,1 0-1,-19 5 1,24-4-127,1 0 0,0 1 0,-1 0 0,1 1 0,0 0 0,1 0 0,-1 0 0,1 1 0,0 0 0,0 0 0,0 0 0,1 1 0,0 0 0,0 0 0,0 1 0,1-1 0,0 1 0,0 0 0,0 0 0,-2 9 0,2-3 1,1 0 0,0 0 1,1 0-1,0 1 1,1-1-1,1 21 1,0-30-19,1 1 0,0-1 0,0 0 0,0 1 0,0-1 0,1 0 0,-1 0 0,1 0 0,0 0 0,1 0-1,-1 0 1,1 0 0,-1-1 0,1 1 0,0-1 0,0 0 0,1 0 0,-1 0 0,1 0 0,-1-1 0,1 0 0,0 1 0,0-1 0,0 0 0,0-1 0,0 1 0,5 0 0,11 5-26,1-2-1,-1 0 0,1-1 0,35 1 0,-18-3-242,0-2-1,0-1 1,0-2 0,-1-1-1,1-2 1,-1-2-1,0-2 1,0-1 0,37-17-1,-24 5 71,-2-1 0,0-3-1,-2-2 1,-1-2 0,45-41-1,-90 71 248,1 0-1,-1 1 0,1-1 0,0 0 0,-1 0 1,1 0-1,0 1 0,0-1 0,0 0 0,-1 1 1,1-1-1,0 1 0,0-1 0,0 1 0,0 0 1,0-1-1,0 1 0,0 0 0,0-1 0,0 1 1,0 0-1,0 0 0,0 0 0,0 0 0,0 0 1,0 0-1,1 0 0,3 24 1042,-4-14-1342,0 15 363,2 1 0,1-1 1,1 0-1,1 0 0,1 0 0,1-1 0,1 0 0,13 24 1,-22-48-116,0 1 1,0-1-1,1 1 1,-1-1 0,0 0-1,0 1 1,0-1-1,0 1 1,0-1 0,0 0-1,1 1 1,-1-1 0,0 0-1,0 1 1,0-1-1,1 0 1,-1 1 0,0-1-1,1 0 1,-1 1-1,0-1 1,1 0 0,-1 0-1,0 1 1,1-1 0,-1 0-1,1 0 1,-1 0-1,0 0 1,1 1 0,-1-1-1,1 0 1,-1 0-1,0 0 1,1 0 0,-1 0-1,1 0 1,-1 0-1,0 0 1,1 0 0,-1 0-1,1-1 1,-1 1 0,1 0-1,-1 0 1,1 0-1,9-20-205,-8 14 231,12-29-20,1 1 0,2 0 0,23-34 0,-30 54 3,0 0-1,0 1 1,1 0-1,1 1 1,0 0-1,0 1 1,1 0-1,1 1 1,24-13-1,-31 19 27,0 1 0,1 0 1,0 1-1,0 0 0,0 0 0,0 1 0,9-1 0,-13 2-17,0-1 1,0 1-1,0 1 0,-1-1 0,1 0 0,0 1 0,0 0 1,-1 0-1,1 0 0,0 0 0,-1 1 0,1-1 0,-1 1 1,0 0-1,0 0 0,1 0 0,3 5 0,80 101 222,-6-5-250,-80-102-3,-1-1 0,1 1 0,-1-1-1,1 1 1,-1 0 0,1-1 0,-1 1 0,1-1 0,0 1 0,-1-1 0,1 1 0,0-1 0,-1 0 0,1 1 0,0-1 0,-1 0 0,1 0 0,0 1 0,0-1-1,0 0 1,-1 0 0,1 0 0,0 0 0,0 0 0,0 0 0,-1 0 0,1 0 0,0 0 0,0 0 0,-1-1 0,1 1 0,1-1 0,0 0 8,0-1 1,0 0 0,-1 1-1,1-1 1,-1 0 0,0 0-1,1 0 1,-1 0-1,0 0 1,0 0 0,1-4-1,17-73 189,-17 68-227,37-144 444,-41 165-301,1 1-1,1 0 0,0-1 0,1 1 0,0-1 1,0 1-1,1-1 0,1 1 0,-1-1 0,2 0 1,-1 0-1,2 0 0,-1-1 0,1 1 1,10 13-1,-3-12-147,0 0 0,2 0 0,-1-1 1,1-1-1,0-1 0,1 0 0,0 0 1,0-1-1,1-1 0,0-1 0,0 0 1,0-1-1,1-1 0,-1-1 0,1 0 1,0-1-1,-1 0 0,1-2 0,21-3 1,-33 3 37,-1 0 0,0-1 0,1 0 0,-1 0 0,0 0 0,0 0 0,0-1 0,0 1 0,-1-1 0,1 0 0,-1 0 0,1-1 0,-1 1 0,0-1 0,-1 0 0,1 1 0,0-1 0,-1 0 0,0 0 0,0-1 0,0 1 0,-1 0 0,1-1 0,-1 1 0,0-1 0,0-6 0,2-5 88,-2-1 0,1 1 0,-2 0 0,0 0 1,-2 0-1,-3-23 0,3 33 24,0 0-1,0 1 1,0-1 0,-1 1-1,1-1 1,-7-7 0,8 11-28,0 1 1,1 0-1,-1-1 1,0 1 0,0 0-1,0 0 1,0 0 0,0 0-1,0-1 1,0 1 0,-1 1-1,1-1 1,0 0-1,-1 0 1,1 0 0,0 1-1,-1-1 1,1 1 0,-1-1-1,1 1 1,-1-1 0,1 1-1,-1 0 1,1 0-1,-1 0 1,1 0 0,-1 0-1,1 0 1,-1 0 0,-2 1-1,3 29-176,2-25-35,-1 1 0,1-1 1,0 0-1,0 1 1,0-1-1,1 0 1,0 0-1,0 0 1,1 0-1,-1 0 1,1 0-1,0-1 1,0 1-1,0-1 0,1 0 1,0 0-1,-1 0 1,2-1-1,4 5 1,25 27-2188,-21-9-1466,-11-10-2555</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54.450"/>
    </inkml:context>
    <inkml:brush xml:id="br0">
      <inkml:brushProperty name="width" value="0.035" units="cm"/>
      <inkml:brushProperty name="height" value="0.035" units="cm"/>
    </inkml:brush>
  </inkml:definitions>
  <inkml:trace contextRef="#ctx0" brushRef="#br0">3 664 7716,'0'0'5130,"0"0"-5120,0 0 0,-1-1 0,1 1 0,0 0 0,0-1 0,0 1 0,-1 0 0,1-1 0,0 1 0,0 0 0,0-1 0,0 1 1,0 0-1,0-1 0,0 1 0,0-1 0,0 1 0,0 0 0,0-1 0,0 1 0,0-1 0,0 1 0,0 0 0,0-1 0,0 1 0,0 0 0,1-1 0,-1 1 0,0 0 0,0-1 0,0 1 0,1 0 1,-1-1-1,0 1 0,0 0 0,1 0 0,-1-1 0,0 1 0,0 0 0,1 0 0,-1 0 0,0-1 0,1 1 0,-1 0 0,0 0 0,1 0 0,-1 0 0,1 0 0,-1 0 0,0 0 0,1 0 0,-1 0 1,0 0-1,1 0 0,-1 0 0,1 0 0,-1 0 0,0 0 0,1 0 0,77 2 175,-25 0 71,0-2 0,67-8 0,-106 6-163,0-1 1,0 0-1,0 0 1,0-2 0,-1 0-1,1 0 1,-1-1-1,-1-1 1,1 0-1,-1 0 1,0-2-1,-1 1 1,15-15-1,-20 15-59,0 1 0,-1-1 0,0 0 0,-1 0 0,0 0 0,0-1 0,-1 0 0,0 1 0,0-1 0,-1 0 0,0-1 0,1-17 0,-2-1-51,-1 0 0,-1 0 0,-5-29 0,1 27-210,-17-52 1,15 61-623,0-1 0,2 0 0,0 0 0,-2-40 0,7 39-3879</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4:59.438"/>
    </inkml:context>
    <inkml:brush xml:id="br0">
      <inkml:brushProperty name="width" value="0.035" units="cm"/>
      <inkml:brushProperty name="height" value="0.035" units="cm"/>
    </inkml:brush>
  </inkml:definitions>
  <inkml:trace contextRef="#ctx0" brushRef="#br0">1182 1 3986,'0'0'1539,"-17"1"-1392,-136 12 1918,32-3-1887,1 6 0,1 5 0,-183 55 0,286-70-187,0 0 0,1 1-1,0 1 1,0 0 0,0 1-1,1 1 1,0 0 0,1 1-1,0 0 1,1 1-1,1 1 1,-1 0 0,2 0-1,0 1 1,-16 29 0,4-1 52,6-15 0,2 0 0,1 2 1,-12 38-1,24-65-35,-6 23-16,0 1-1,1-1 1,1 1-1,2 0 1,-1 27-1,5-49 43,-1 1-1,1-1 1,0 0-1,0 0 1,0 0-1,0 0 1,1 0-1,0 0 1,0 0-1,0-1 1,0 1-1,0-1 1,1 1-1,-1-1 1,1 0-1,4 4 1,8 6 137,1 0 1,22 14-1,18 16-20,131 141 367,3-19-358,-140-125-171,2-3 1,2-1-1,1-3 0,64 28 1,-114-59 18,47 26 72,1-3 0,1-2 0,1-3 0,71 18 0,232 26 263,-248-50-153,144 0 0,-133-13-67,662-21 247,-761 18-363,99-6 49,214-45-1,-320 49-28,1-2-1,-1 0 1,0-1 0,0 0-1,-1-2 1,0 1 0,0-2 0,-1 0-1,18-17 1,8-13 92,48-63-1,-75 89-97,-2 0 45,-1-1 0,0 1-1,-1-1 1,-1 0-1,0-1 1,-1 0-1,-1 0 1,0 0-1,-1-1 1,-1 0 0,0 0-1,-2 0 1,1-18-1,9-112 237,-5-179 375,-7 318-648,0 1 1,0-1-1,-1 1 0,0 0 0,0 0 0,-5-11 0,-6-21 23,11 28-27,-1 0 0,0 1 0,-1 0 0,0 0 1,-1 0-1,0 0 0,0 0 0,-1 1 0,-9-11 0,2 5 8,-1 2 0,0 0 0,-1 0 0,-23-15 1,-25-23 215,50 39-243,0 0 0,-1 1 0,0 1 0,-1 1 0,-15-9 0,-17-2-193,-1 3-1,-76-19 1,-104-8 407,100 21-155,22 8-54,-1 4 0,-112 5-1,35 1-24,-482-4 134,490 9-128,81 3-625,-155 26-1,22 12-3359,171-30 2293,-107 18-5928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1:23.688"/>
    </inkml:context>
    <inkml:brush xml:id="br0">
      <inkml:brushProperty name="width" value="0.035" units="cm"/>
      <inkml:brushProperty name="height" value="0.035" units="cm"/>
      <inkml:brushProperty name="color" value="#E71224"/>
    </inkml:brush>
  </inkml:definitions>
  <inkml:trace contextRef="#ctx0" brushRef="#br0">26 528 6067,'-4'-6'283,"1"0"1,-1-1 0,1 1-1,0-1 1,-2-8-1,2-9 4405,6 30-4592,42 47 8,88 77 1,-131-128-93,0 0 0,0 0 0,0 0 0,1 0 0,-1-1 0,0 0 1,1 1-1,-1-1 0,1 0 0,0 0 0,-1 0 0,1 0 1,0-1-1,-1 1 0,1-1 0,0 1 0,0-1 0,0 0 1,-1 0-1,1 0 0,0-1 0,0 1 0,-1-1 0,1 1 1,0-1-1,0 0 0,-1 0 0,1 0 0,-1-1 0,1 1 1,-1 0-1,0-1 0,1 0 0,2-3 0,7-6 113,-1 0-1,-1-1 0,0 0 1,16-27-1,-18 27-62,41-71 92,60-139 0,1-4 272,-98 209-135,-12 14-281,0 3-2,-25 3-12744</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00.899"/>
    </inkml:context>
    <inkml:brush xml:id="br0">
      <inkml:brushProperty name="width" value="0.035" units="cm"/>
      <inkml:brushProperty name="height" value="0.035" units="cm"/>
    </inkml:brush>
  </inkml:definitions>
  <inkml:trace contextRef="#ctx0" brushRef="#br0">18 12 10997,'0'0'608,"-17"-6"-608,17 4-272,0-1 64,17 3-2177</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03.099"/>
    </inkml:context>
    <inkml:brush xml:id="br0">
      <inkml:brushProperty name="width" value="0.035" units="cm"/>
      <inkml:brushProperty name="height" value="0.035" units="cm"/>
    </inkml:brush>
  </inkml:definitions>
  <inkml:trace contextRef="#ctx0" brushRef="#br0">0 68 6211,'0'0'7862,"3"-4"-7931,22-11-667,-22 14 442,0 0-1,-1 0 0,1 0 1,-1-1-1,1 1 1,-1-1-1,0 1 0,1-1 1,-1 0-1,0 0 1,0 0-1,0 0 1,-1-1-1,4-3 0,-2-14-6681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03.832"/>
    </inkml:context>
    <inkml:brush xml:id="br0">
      <inkml:brushProperty name="width" value="0.035" units="cm"/>
      <inkml:brushProperty name="height" value="0.035" units="cm"/>
    </inkml:brush>
  </inkml:definitions>
  <inkml:trace contextRef="#ctx0" brushRef="#br0">1 1 3121,'0'0'4659</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04.190"/>
    </inkml:context>
    <inkml:brush xml:id="br0">
      <inkml:brushProperty name="width" value="0.035" units="cm"/>
      <inkml:brushProperty name="height" value="0.035" units="cm"/>
    </inkml:brush>
  </inkml:definitions>
  <inkml:trace contextRef="#ctx0" brushRef="#br0">1 1 6275,'394'3'1232,"-389"-3"-1232,1 0-64,11 0-32,5 0-1648,-5 0-2610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04.548"/>
    </inkml:context>
    <inkml:brush xml:id="br0">
      <inkml:brushProperty name="width" value="0.035" units="cm"/>
      <inkml:brushProperty name="height" value="0.035" units="cm"/>
    </inkml:brush>
  </inkml:definitions>
  <inkml:trace contextRef="#ctx0" brushRef="#br0">1 0 7796,'0'0'768,"68"3"-5970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05.710"/>
    </inkml:context>
    <inkml:brush xml:id="br0">
      <inkml:brushProperty name="width" value="0.035" units="cm"/>
      <inkml:brushProperty name="height" value="0.035" units="cm"/>
    </inkml:brush>
  </inkml:definitions>
  <inkml:trace contextRef="#ctx0" brushRef="#br0">2 105 1569,'0'0'7422,"0"0"-7395,0-1 0,0 1 0,0 0 0,0 0 0,0 0 0,0 0 0,0 0 0,-1-1 0,1 1 0,0 0 0,0 0 0,0 0 1,0 0-1,0-1 0,0 1 0,0 0 0,0 0 0,0 0 0,0-1 0,0 1 0,0 0 0,0 0 0,0 0 0,0-1 0,0 1 0,0 0 0,0 0 0,0 0 1,0 0-1,1-1 0,-1 1 0,0 0 0,0 0 0,0 0 0,0 0 0,0 0 0,0-1 0,0 1 0,1 0 0,-1 0 0,0 0 0,0 0 0,0 0 0,0 0 0,1 0 1,-1-1-1,0 1 0,0 0 0,0 0 0,1 0 0,-1 0 0,0 0 0,0 0 0,0 0 0,0 0 0,1 0 0,-1 0 0,0 0 0,0 0 0,0 0 0,1 0 0,-1 0 1,0 1-1,0-1 0,0 0 0,0 0 0,1 0 0,-1 0 0,0 0 0,112-12 130,166 2 0,-151 8-108,-54 1 52,727-12 382,-739 12-158,-1-3 0,1-2 0,78-19-1,-128 23-283,0 1-1,0 0 0,0 1 0,16 2 0,3-1-25,302-1 498,-325-4-1288,-16-2-694,-34-6-2752</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06.322"/>
    </inkml:context>
    <inkml:brush xml:id="br0">
      <inkml:brushProperty name="width" value="0.035" units="cm"/>
      <inkml:brushProperty name="height" value="0.035" units="cm"/>
    </inkml:brush>
  </inkml:definitions>
  <inkml:trace contextRef="#ctx0" brushRef="#br0">0 1 8036,'0'0'1985,"27"0"-1607,-10 0-323,32 1 38,0 2 0,50 10 0,82 22 548,126 22-91,-217-45-237,131 2 0,-202-14-294,-8 0 23,-1 0 1,0 0-1,21-4 1,-28 3-33,1 0 1,-1 0-1,0-1 1,0 1-1,0-1 1,1 1-1,-2-1 1,1 0-1,0 0 1,0-1 0,-1 1-1,1 0 1,-1-1-1,0 0 1,4-4-1,-4 4 12,2 3-30,-3 0-51,-6 4 267,-168 169 1265,34-32-339,-154 128 162,270-248-1216,2 1 0,0 1 0,-17 26-1,32-41-407,0 1-1,1 0 0,0 0 0,1 1 1,0-1-1,0 1 0,1 0 0,0 0 1,0 1-1,2-1 0,-2 17 0,3-20-5447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09.133"/>
    </inkml:context>
    <inkml:brush xml:id="br0">
      <inkml:brushProperty name="width" value="0.035" units="cm"/>
      <inkml:brushProperty name="height" value="0.035" units="cm"/>
    </inkml:brush>
  </inkml:definitions>
  <inkml:trace contextRef="#ctx0" brushRef="#br0">0 34 5555,'0'0'2881,"8"0"-2118,306-1 1660,603 5-1642,-468 17-629,86 0-165,-424-21-9,385-8 809,-74 5-526,-219 5-185,494-13 422,-543-9 9,-89 17-436,-37 3 91,-1-2 1,50-9-1,-35 4 197,1 2 0,-1 1 0,51 3 1,-4 0-290,61-4-262,-2034 5-21,1314 50-246,549-47 435,-139 10-71,-216-9 0,193-6 47,-140 0 191,-343 4-157,412 12 104,253-14 300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10.764"/>
    </inkml:context>
    <inkml:brush xml:id="br0">
      <inkml:brushProperty name="width" value="0.035" units="cm"/>
      <inkml:brushProperty name="height" value="0.035" units="cm"/>
    </inkml:brush>
  </inkml:definitions>
  <inkml:trace contextRef="#ctx0" brushRef="#br0">62 1197 3762,'0'0'4298,"0"0"-4204,-1 0 1,1 1 0,0-1 0,0 0-1,-1 0 1,1 0 0,0 1-1,0-1 1,-1 0 0,1 0 0,0 0-1,-1 0 1,1 0 0,0 0-1,-1 0 1,1 0 0,0 1-1,-1-1 1,1 0 0,0 0 0,-1 0-1,1-1 1,0 1 0,-1 0-1,1 0 1,0 0 0,-1 0 0,1 0-1,0 0 1,0 0 0,-1-1-1,1 1 1,0 0 0,-1 0 0,1-1-1,0-373 1520,-12 248-1363,15 1-215,0 39 18,-10-105 0,-12 109-53,14 65 10,1 1 1,1-1 0,0 0-1,-1-26 1,4-55-7,0 97 25,14-2-639,52 6 675,103 20 0,-16-2-27,763 4 145,-658-27-51,-76-11 464,-45 1-436,-24 12-137,-112 0-2,-6-4-3427,-23-6-610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11.198"/>
    </inkml:context>
    <inkml:brush xml:id="br0">
      <inkml:brushProperty name="width" value="0.035" units="cm"/>
      <inkml:brushProperty name="height" value="0.035" units="cm"/>
    </inkml:brush>
  </inkml:definitions>
  <inkml:trace contextRef="#ctx0" brushRef="#br0">6 20 6003,'0'0'4850,"24"-3"-4727,1-1-98,-2-1 11,-1 2 0,1 0-1,0 2 1,0 1 0,24 2 0,29 11 130,-1 3 1,99 36-1,12 2-52,-182-53-74,0 1-1,0-2 1,0 1-1,0 0 1,1-1 0,-1 0-1,0 0 1,6-1-1,2 0 72,-11 1 324,-1 12-466,-1-1 0,0 0 0,-1 1 0,0-1 0,-1 0 0,0 0 1,-1 0-1,0 0 0,-1-1 0,0 1 0,-1-1 0,0 0 0,-13 16 0,-6 2 79,-2-1-1,0-1 1,-32 23-1,1-4-718,-2-3-1,-2-2 0,-107 51 1,-65 7-5401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1:24.686"/>
    </inkml:context>
    <inkml:brush xml:id="br0">
      <inkml:brushProperty name="width" value="0.035" units="cm"/>
      <inkml:brushProperty name="height" value="0.035" units="cm"/>
      <inkml:brushProperty name="color" value="#E71224"/>
    </inkml:brush>
  </inkml:definitions>
  <inkml:trace contextRef="#ctx0" brushRef="#br0">1 58 10213,'0'-9'384,"0"1"-384,0 2-288,0 0-481,0-2-111,0 2-16,0-8-1778</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12.599"/>
    </inkml:context>
    <inkml:brush xml:id="br0">
      <inkml:brushProperty name="width" value="0.035" units="cm"/>
      <inkml:brushProperty name="height" value="0.035" units="cm"/>
    </inkml:brush>
  </inkml:definitions>
  <inkml:trace contextRef="#ctx0" brushRef="#br0">1 1 8132,'0'0'0,"16"0"-1313,1 0 209,0 0 95,6 0-2977</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23.248"/>
    </inkml:context>
    <inkml:brush xml:id="br0">
      <inkml:brushProperty name="width" value="0.035" units="cm"/>
      <inkml:brushProperty name="height" value="0.035" units="cm"/>
    </inkml:brush>
  </inkml:definitions>
  <inkml:trace contextRef="#ctx0" brushRef="#br0">2941 1666 2961,'0'0'2892,"-52"13"-2358,-163 41-155,160-40 114,0-3 1,-81 5 0,61-9-281,-428 39 1136,130-13-767,-453-7 987,730-26-1401,81 0-164,0-1 0,0 0 0,-1-2-1,1 1 1,1-2 0,-1 0 0,0 0-1,1-2 1,0 0 0,0 0 0,1-1-1,0-1 1,0 0 0,0-1 0,1 0-1,-10-12 1,-13-9-43,1-2 0,-48-59 0,71 75 39,-1-1 0,2 0 0,0 0 0,1-1 0,1 0 0,1 0 0,0-1 0,-7-33 0,-17-197-622,-2 70 718,30 139-157,3-56 0,2 34 109,0 41-53,1 1 1,1 0 0,1-1 0,1 1 0,0 1-1,2 0 1,11-22 0,6-20 14,-18 42-25,0 0 1,2 1 0,0 0-1,0 1 1,2 0 0,0 0-1,1 1 1,1 1 0,0 0-1,1 0 1,1 2-1,0 0 1,1 0 0,0 2-1,29-17 1,18-2 24,1 2-1,1 2 0,123-28 1,216-22 119,-189 40-32,57 8-11,-86 13-52,299-2 23,-393 17-98,-67 1 38,-1 1-1,-1 2 1,1 0-1,0 1 1,22 8-1,110 49 31,-136-54-37,-1 2 1,-1 0-1,0 1 1,0 1-1,-1 0 0,26 26 1,-43-38 9,38 37 72,-1 2 0,46 64 0,-80-98-25,0-1 1,0 1-1,-1 0 0,1 0 1,-1 0-1,0 0 1,2 10-1,17 35-14,-16-41-8,0 1-1,-1-1 1,-1 1 0,4 14 0,16 92-219,-2-40 256,-16-62-54,-1 0 1,0 0-1,-1 0 0,0 1 0,1 20 1,-4-20-137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23.654"/>
    </inkml:context>
    <inkml:brush xml:id="br0">
      <inkml:brushProperty name="width" value="0.035" units="cm"/>
      <inkml:brushProperty name="height" value="0.035" units="cm"/>
    </inkml:brush>
  </inkml:definitions>
  <inkml:trace contextRef="#ctx0" brushRef="#br0">0 0 9284,'0'0'-1552</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25.980"/>
    </inkml:context>
    <inkml:brush xml:id="br0">
      <inkml:brushProperty name="width" value="0.035" units="cm"/>
      <inkml:brushProperty name="height" value="0.035" units="cm"/>
    </inkml:brush>
  </inkml:definitions>
  <inkml:trace contextRef="#ctx0" brushRef="#br0">1755 87 464,'0'0'2946,"-22"-3"-2501,-176-14 318,193 17-745,-116-1 278,1 6 1,-122 19-1,-434 137 505,650-153-727,1 2 1,1 1 0,0 1-1,0 0 1,1 2 0,1 1-1,0 1 1,1 1 0,1 0 0,1 2-1,0 0 1,2 1 0,-28 40-1,40-50-84,-1 0 0,1 1 0,1 0 0,0 0 0,0 0 1,2 0-1,-1 1 0,-1 22 0,2 7 56,4 50 1,0-20-117,-1-60 67,0 0 1,1 0 0,0 0 0,1 0-1,0 0 1,1-1 0,0 1 0,0-1-1,1 0 1,1 0 0,-1-1 0,2 0-1,-1 0 1,1 0 0,16 14 0,11 9-64,2-2 0,59 39 1,-51-39 103,34 21 0,138 64 0,-43-25 150,-130-68-162,1-1 0,1-3 0,1-2 0,1-1 0,0-3 0,0-1 1,63 4-1,346-2 247,-304-15-93,-104-1-200,-1-3 1,0-1 0,0-3-1,59-20 1,-26 7 142,-22 8 65,-1-4 1,-1-1-1,-1-3 0,-1-3 0,57-36 0,-83 44-148,-8 7 25,-1-1-1,0 0 0,-1-2 0,0 0 1,-1-1-1,0-1 0,-2 0 1,21-28-1,15-36 255,-18 28-309,73-92 0,-97 134 3,0 0-1,-1-1 1,-1 0 0,0 0 0,-1-1 0,0 1 0,0-1 0,-1-1 0,3-14 0,-3 4-43,-1-1 0,-1-1-1,-1 1 1,-1-25 0,-1 30 34,1 7 8,-1-1 0,0 0 0,-1 0 0,0 0-1,-1 0 1,-1 1 0,0-1 0,0 1 0,-9-18 0,5 14-58,-1 1 0,-1 0 0,-1 0 0,0 1-1,-1 0 1,0 1 0,-1 0 0,0 1 0,-1 0 0,-1 1 0,0 1 0,0 0 0,-21-11-1,-308-145 234,297 152-239,0 1 1,-1 3-1,-1 2 0,-85-4 1,44 4 61,-473-6 169,357 16-185,151 2 4,1 3-1,0 1 0,0 3 1,1 2-1,-94 38 0,102-33-130,1 2-1,-69 42 1,-73 66-1022,167-115 1008,-81 53-2409,-7-5-2022</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29.040"/>
    </inkml:context>
    <inkml:brush xml:id="br0">
      <inkml:brushProperty name="width" value="0.035" units="cm"/>
      <inkml:brushProperty name="height" value="0.035" units="cm"/>
    </inkml:brush>
  </inkml:definitions>
  <inkml:trace contextRef="#ctx0" brushRef="#br0">282 0 3778,'0'0'3679,"-15"0"-4037,-206 0-4647,175 0 3375</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30.703"/>
    </inkml:context>
    <inkml:brush xml:id="br0">
      <inkml:brushProperty name="width" value="0.035" units="cm"/>
      <inkml:brushProperty name="height" value="0.035" units="cm"/>
    </inkml:brush>
  </inkml:definitions>
  <inkml:trace contextRef="#ctx0" brushRef="#br0">766 0 1457,'-314'0'933,"251"0"6495,63 37-6895,-2-20-441,-1 0-1,0 0 0,-2-1 0,0 0 0,0 0 0,-1 0 0,-1 0 0,-18 28 1,11-18 99,-19 49 1,23-41-103,1 0 1,3 0-1,-6 66 1,10 109 115,2-122-155,-16 25 84,15-102-107,-1 0 0,1 0 0,-1 0 0,-1 0 1,-5 14-1,4-15-1,1 1-1,0 0 1,1 0 0,0 0-1,-1 17 1,-13 293 364,12 33-258,7-185 0,-1-18-29,-5 164 173,-31-97-159,28-179-109,-2-1 0,-1 0-1,-27 68 1,-4 13 38,27-65-12,3 1 1,2 0-1,2 0 0,2 74 0,33-125 46,42 0-93,0-3-1,0-4 1,115-20 0,618-74 70,-449 66-37,-124 18 151,-215 10-780,-16 3 528,0 1 1,0 0-1,1 0 1,-1-1 0,0 1-1,0 0 1,0-1-1,0 1 1,1 0 0,-1-1-1,0 1 1,0 0-1,0-1 1,0 1 0,0 0-1,0-1 1,0 1-1,0 0 1,0-1 0,0 1-1,0 0 1,0-1-1,0 1 1,0 0 0,0-1-1,0 1 1,0 0-1,0-1 1,-1 1 0,1 0-1,0 0 1,0-1-1,0 1 1,-1 0 0,1-1-1,0 1 1,0 0-1,-1 0 1,1 0 0,0-1-1,0 1 1,-1 0-1,1 0 1,0 0 0,-1-1-1,1 1 1,0 0-1,-1 0 1,1 0 0,0 0-1,-1 0 1,1 0-1,0 0 1,-1 0 0,1 0-1,-38-16-7690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31.154"/>
    </inkml:context>
    <inkml:brush xml:id="br0">
      <inkml:brushProperty name="width" value="0.035" units="cm"/>
      <inkml:brushProperty name="height" value="0.035" units="cm"/>
    </inkml:brush>
  </inkml:definitions>
  <inkml:trace contextRef="#ctx0" brushRef="#br0">1 6 2481,'0'0'8404,"21"-2"-7932,20-1-236,1 3-1,-1 1 0,1 2 0,47 10 1,-51-5-50,39 8 43,0 4 0,98 38-1,-171-56-222,47 24 12,-49-25-15,0 1 0,0-1-1,0 0 1,0 1 0,-1-1 0,1 1 0,0 0-1,-1-1 1,1 1 0,-1 0 0,0 0 0,0 0-1,0 0 1,0 0 0,0 0 0,0 0 0,0 1-1,-1-1 1,1 0 0,0 3 0,28 33 122,-26-30-112,0 0 0,-1 0-1,0 0 1,0 0 0,-1 1 0,0-1-1,-1 0 1,1 1 0,-1-1 0,-1 1-1,0-1 1,0 0 0,-1 1 0,0-1-1,0 0 1,-1 0 0,0 0 0,0-1-1,-1 1 1,0-1 0,0 0 0,-1 0-1,0 0 1,0 0 0,-1-1 0,-7 8-1,-15 5-178,-1-1-1,0-1 0,-1-1 1,-1-2-1,-1-1 1,0-2-1,0-1 0,-1-1 1,0-2-1,-1-1 0,1-2 1,-67 0-1,5-3-3413</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31.964"/>
    </inkml:context>
    <inkml:brush xml:id="br0">
      <inkml:brushProperty name="width" value="0.035" units="cm"/>
      <inkml:brushProperty name="height" value="0.035" units="cm"/>
    </inkml:brush>
  </inkml:definitions>
  <inkml:trace contextRef="#ctx0" brushRef="#br0">1 183 4066,'0'0'6912,"2"0"-6629,851-25 2262,-528 11-2357,158-15 129,-447 21-265,-35 7-42,1 1-1,-1-1 0,0 0 0,1-1 0,-1 1 0,0 0 0,0 0 0,0 0 1,0-1-1,0 1 0,0 0 0,0-1 0,0 1 0,-1-1 0,1 1 1,1-4-1,6-12 39,-7 16-121,0-1 0,0 1 0,-1-1 0,1 0 0,0 1 0,-1-1 0,1 0 0,-1 0 0,1 1 0,-1-1 0,0 0 0,0 0 0,0-2 0,0-19-4649,0 6-531</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32.413"/>
    </inkml:context>
    <inkml:brush xml:id="br0">
      <inkml:brushProperty name="width" value="0.035" units="cm"/>
      <inkml:brushProperty name="height" value="0.035" units="cm"/>
    </inkml:brush>
  </inkml:definitions>
  <inkml:trace contextRef="#ctx0" brushRef="#br0">7 4 8676,'0'0'3313,"-7"-3"-3066,7 3-247,0 0-1,0 0 1,1 0-1,-1 0 1,0 0 0,0 0-1,0 0 1,0 0-1,0 0 1,0 0-1,0 0 1,0-1-1,0 1 1,0 0 0,127 51 301,1 1-74,-59-29-166,2-2 1,0-4-1,1-2 0,0-4 1,122 3-1,-164-13-30,39-4-56,-64 2 27,-1 0 0,1 0 1,-1-1-1,1 1 0,-1-1 0,0 0 0,0 0 1,1-1-1,-2 1 0,1-1 0,0 0 0,4-5 1,-13 23 525,-6 2-478,-2 0 1,0-1-1,-1 0 1,-25 22-1,19-18 39,-497 470 896,506-480-1083,0 1-397,-1 1 0,-1-2 0,0 0-1,0 0 1,-1-2 0,-26 13 0,-16-8-5850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33.671"/>
    </inkml:context>
    <inkml:brush xml:id="br0">
      <inkml:brushProperty name="width" value="0.035" units="cm"/>
      <inkml:brushProperty name="height" value="0.035" units="cm"/>
    </inkml:brush>
  </inkml:definitions>
  <inkml:trace contextRef="#ctx0" brushRef="#br0">1 130 8052,'0'0'1982,"9"0"-1467,596-34 755,-152-7-1080,-44 4 690,-394 32 29,-15 1-1139,-13 1-2712,-30-2-3698</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1:17.425"/>
    </inkml:context>
    <inkml:brush xml:id="br0">
      <inkml:brushProperty name="width" value="0.035" units="cm"/>
      <inkml:brushProperty name="height" value="0.035" units="cm"/>
      <inkml:brushProperty name="color" value="#E71224"/>
    </inkml:brush>
  </inkml:definitions>
  <inkml:trace contextRef="#ctx0" brushRef="#br0">1 661 12982,'0'0'1094,"1"0"-982,1 0-80,0 0 1,0-1 0,0 1-1,0-1 1,0 1-1,0-1 1,0 0 0,0 0-1,0 0 1,0 0-1,-1 0 1,1 0 0,0 0-1,2-4 1,7-3 185,-5 4-107,54-40 615,70-38 0,60-13-510,26 7-165,4 8 0,2 11-1,234-41 1,-144 56-57,-241 47 11,0 3-1,101 7 1,-156-2-5,1 1 0,-1 0 0,-1 1 0,1 1 0,0 1 0,-1 0 0,0 1-1,0 0 1,23 15 0,-26-13-8,-1 1 0,-1 0 0,0 0 0,0 1-1,-1 0 1,0 1 0,0 0 0,-2 1 0,1-1 0,-1 1 0,8 21-1,-7-13-10,-1 0 0,-1 0 0,-1 1 0,4 37 0,-2 89-118,-7-105 128,-2-1 0,-6 43 1,-1-45 23,-1 1 0,-3-1 1,0-1-1,-31 59 0,-95 144 189,57-104-60,78-130-138,-1-1-8,1 1 0,1-1 1,-1 1-1,1 0 0,0 0 1,1 0-1,0 1 0,0-1 1,-1 12-1,3-19 2,0 0-1,1 1 1,-1-1-1,0 0 1,1 1-1,-1-1 1,0 0-1,1 0 1,-1 1-1,0-1 1,1 0-1,-1 0 1,1 0-1,-1 0 1,0 0-1,1 1 1,-1-1-1,1 0 1,-1 0-1,1 0 1,-1 0-1,1 0 1,-1 0-1,0-1 1,1 1-1,-1 0 1,1 0 0,-1 0-1,0 0 1,1 0-1,-1 0 1,1-1-1,-1 1 1,0 0-1,1 0 1,-1-1-1,1 0 1,-1 1-1,15-7 21,0-1 0,-1-1 0,0 0 0,0-1-1,-1-1 1,15-16 0,-3 2-16,-1-1 1,20-31-1,-37 47-44,0 0-1,-1 0 0,0 0 0,-1-1 0,0 0 0,-1 0 0,0 0 0,-1-1 0,0 1 0,0-1 0,-1 0 0,-1 1 0,0-16 0,-1 24-26,0 1 1,0 0-1,0 0 1,0-1-1,0 1 1,-1 0-1,1 0 1,-1-1-1,0 1 1,1 0-1,-1 0 0,0 0 1,0 0-1,0 0 1,-1 0-1,1 0 1,0 0-1,-1 1 1,1-1-1,-1 0 1,0 1-1,1-1 1,-4-1-1,0 1-264,-1-1 0,1 1-1,-1 1 1,1-1 0,-1 1 0,0 0-1,0 0 1,-9 1 0,-37-1-3940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55.301"/>
    </inkml:context>
    <inkml:brush xml:id="br0">
      <inkml:brushProperty name="width" value="0.035" units="cm"/>
      <inkml:brushProperty name="height" value="0.035" units="cm"/>
    </inkml:brush>
  </inkml:definitions>
  <inkml:trace contextRef="#ctx0" brushRef="#br0">355 1429 688,'0'0'9002,"12"0"-8146,70 5-98,-1 3 0,125 29 0,21 3-588,285-15 27,-169-13 172,1598-10 578,-1460-16-472,60 14 133,-481-4-388,0-3 0,108-27 0,-151 30-181,-5 0 16,-1 0 0,1-1-1,-1 0 1,0-1 0,0 0 0,-1 0 0,0-1 0,0-1 0,0 0 0,-1 0 0,10-13-1,-6 9 15,0 0 0,0 0 0,1 1 0,18-10 0,-17 13-57,-1-1 0,0-1 1,-1 0-1,17-16 0,-25 21-7,0-1 0,0 0 1,0 0-1,0 0 0,-1 0 0,0-1 0,-1 1 0,1-1 0,-1 0 0,-1 0 1,4-14-1,-2 7-6,1 0 1,0 0 0,1 0 0,0 0 0,16-22 0,7-18 6,-26 42-6,0 0-1,-1 0 1,0 0 0,-1 0 0,0 0-1,-1 0 1,-1 0 0,-1-13 0,0-16 18,1 37-3,1 0 0,-1 0 0,0 0 0,0 0 0,0 1 0,-1-1 0,1 0 0,-1 0 0,0 1 0,0-1 0,0 1-1,-1 0 1,-2-4 0,-43-41 67,29 29-45,-20-15-36,-2 2 0,0 1-1,-3 3 1,-60-31 0,54 30-2,26 17 19,-1 1 0,-35-11 1,-1-1 14,-244-115 140,206 95-216,-202-57-1,281 94 49,18 5-4,-120-36 3,-1 6 0,-144-18 0,236 45 2,-686-46-9,390 48 57,-354 5 94,153 35-172,371-18 14,-120 20-9,-348 114 0,589-140-22,0 2 0,1 1-1,0 1 1,1 2 0,-60 48-1,87-62 35,-1 1 0,1-1-1,0 1 1,1 1 0,0-1-1,0 1 1,1 0 0,0 0-1,0 0 1,1 1 0,0 0-1,0 0 1,1 0 0,-4 15 0,2 7-16,2 0 0,0 0 1,3 37-1,0-67 23,2 11 11,0 0-1,1 0 1,1 0 0,0 0-1,1-1 1,0 0 0,1 0-1,0 0 1,0 0 0,12 13-1,12 23 30,-20-28-25,80 129 38,-78-132-49,0-1 0,1 0 0,0-1 0,1 0 0,1-1 0,30 20 1,30 16 3,-27-17 13,93 47 0,-101-63 3,0-2 0,1-2 0,73 13 1,133 5 188,-176-23-237,467 58 138,-532-63-116,-5-1-60,-3-7-5228,-7-14 96</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56.268"/>
    </inkml:context>
    <inkml:brush xml:id="br0">
      <inkml:brushProperty name="width" value="0.035" units="cm"/>
      <inkml:brushProperty name="height" value="0.035" units="cm"/>
    </inkml:brush>
  </inkml:definitions>
  <inkml:trace contextRef="#ctx0" brushRef="#br0">958 335 4610,'0'0'3001,"-5"0"-2587,-6-4-164,-1 0 0,1 0 0,0-1 1,1 0-1,-1 0 0,1-1 0,-14-12 0,-30-15 217,-14 3 169,-125-36 0,68 27-371,-74-24 1092,162 54-1477,-1 2-1,1 2 0,-64-2 1,101-12-7094,0 13 3668</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5:58.246"/>
    </inkml:context>
    <inkml:brush xml:id="br0">
      <inkml:brushProperty name="width" value="0.035" units="cm"/>
      <inkml:brushProperty name="height" value="0.035" units="cm"/>
    </inkml:brush>
  </inkml:definitions>
  <inkml:trace contextRef="#ctx0" brushRef="#br0">92 88 384,'0'0'8231,"2"11"-7420,10 35-145,-2 0-1,-2 1 1,-2 0 0,1 92 0,-7-114-620,1-13 12,-1 1 1,-1-1-1,0 1 0,-3 13 0,3-22-38,0 0 0,-1 0-1,1 0 1,-1 0 0,0-1 0,0 1-1,0-1 1,-1 1 0,1-1-1,-1 0 1,0 0 0,0 0 0,0 0-1,0 0 1,0-1 0,-5 3-1,7-6 14,0 0 0,0 0 0,0 0 0,1 0 0,-1-1 0,0 1 0,1 0 0,-1 0 0,1-1 0,-1 1 0,1 0 0,0-1-1,-1 1 1,1-1 0,0 1 0,0-1 0,0 1 0,0 0 0,0-1 0,0 1 0,1-1 0,-1 0 0,2-51-108,4 32 31,1 1 0,1 0 0,1 0 0,1 1 0,0 0 0,1 1 0,16-21 0,2-4-44,0-3-28,76-133-469,-104 176 580,1 0 2,0 0 0,-1-1-1,0 0 1,1 1-1,-1-1 1,0 0 0,-1 1-1,1-1 1,-1 0 0,0 0-1,0 0 1,0-4 0,-12 7 106,6 1-71,8 0 129,435 0 706,-436 0-923,-1 1 61,0 1 3,0-2 19,0 1-2,6 1 22,-2-2-98,-3 0 59,-1 2-5,0-1 31,-594 25-663,543-21 641,15-1-24,-52 11 1,87-14 6,1-1 0,-1 1-1,0 0 1,1-1 0,-1 1-1,1 0 1,-1-1 0,1 1 0,-1 0-1,1-1 1,-1 1 0,1 0 0,-1 0-1,1 0 1,0-1 0,0 1-1,-1 0 1,1 0 0,0 0 0,0 0-1,0 0 1,0 0 0,0-1-1,0 3 1,2 27-190,-1-25 170,3 26 75,13 51 0,-9-51 107,7 57 0,-9 191 580,-7-201-394,18-89-514,-8-2 71,-1-1-1,0 0 1,-2-1-1,1 0 0,-2 0 1,0 0-1,6-31 1,7-117-609,-16 129 579,3-31-66,4 1 1,28-112-1,-36 173 229,0 1 0,0-1 0,0 1 0,0-1 1,1 1-1,-1 0 0,1 0 0,0 0 0,-1 0 0,1 0 0,0 0 1,0 0-1,0 1 0,0-1 0,1 1 0,-1-1 0,0 1 0,1 0 1,-1 0-1,1 0 0,-1 0 0,1 0 0,0 1 0,-1-1 0,1 1 1,0 0-1,-1 0 0,1 0 0,2 0 0,13 1-58,-1 0-1,1 1 1,25 7 0,-20-4 122,101 16-37,161 5-1,145-19 30,-414-7-84,-13 0 537,-13 0-1871,-249-5 631,60 0 582,-257 26-1,200 2 144,249-21-35,6-2 784,13 1-432,-6 1-329,-1 0-1,0 0 0,0 0 1,-1 1-1,1-1 0,0 1 1,-1 0-1,0 1 0,0-1 1,0 1-1,0 0 0,0 0 1,-1 0-1,0 0 0,0 1 1,5 8-1,5 10 92,-2 1 0,10 28 0,-13-32-51,22 64-217,23 101 1,-47-150-2622,-5-19-4305</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10.912"/>
    </inkml:context>
    <inkml:brush xml:id="br0">
      <inkml:brushProperty name="width" value="0.035" units="cm"/>
      <inkml:brushProperty name="height" value="0.035" units="cm"/>
    </inkml:brush>
  </inkml:definitions>
  <inkml:trace contextRef="#ctx0" brushRef="#br0">0 0 560,'0'0'0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13.908"/>
    </inkml:context>
    <inkml:brush xml:id="br0">
      <inkml:brushProperty name="width" value="0.035" units="cm"/>
      <inkml:brushProperty name="height" value="0.035" units="cm"/>
    </inkml:brush>
  </inkml:definitions>
  <inkml:trace contextRef="#ctx0" brushRef="#br0">5584 0 48,'0'0'1059,"4"3"-701,20 17 303,-24-20-568,0 0 1,1 0-1,-1 1 0,0-1 0,0 0 0,1 1 0,-1-1 1,0 1-1,0-1 0,1 0 0,-1 1 0,0-1 0,0 0 1,0 1-1,0-1 0,0 1 0,0-1 0,0 1 0,0-1 0,0 0 1,0 1-1,0-1 0,0 1 0,0-1 0,0 1 0,0-1 1,0 0-1,0 1 0,0-1 0,0 1 0,-1-1 0,1 0 1,0 1-1,0-1 0,-1 0 0,1 1 0,0-1 0,0 0 1,-1 1-1,1-1 0,0 0 0,-1 1 0,1-1 0,0 0 0,-1 0 1,1 0-1,-1 1 0,1-1 0,0 0 0,-1 0 0,1 0 1,-1 0-1,1 0 0,0 0 0,-1 0 0,1 0 0,-2 0 1,-24 5 152,26-5-189,-296 13 1284,1 0-748,-357 32-329,370-19-250,-117 4 34,-135-27 184,185 11-196,5 0-8,-900-9 180,1201-7-212,-55-10 1,7 1-57,-353-28-39,354 36 151,-1 5 1,-131 18-1,193-17-48,-44 11 382,72-14 548,8 0-1046,108-6 85,117-21 0,-54 4 14,977-68 232,-1121 89-200,822-1 210,-855 3-221,-12 0-1590,-83-1-2854,19-6-1210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42.494"/>
    </inkml:context>
    <inkml:brush xml:id="br0">
      <inkml:brushProperty name="width" value="0.035" units="cm"/>
      <inkml:brushProperty name="height" value="0.035" units="cm"/>
    </inkml:brush>
  </inkml:definitions>
  <inkml:trace contextRef="#ctx0" brushRef="#br0">597 1286 6115,'0'0'990,"10"12"-398,26 10-412,1-2-1,1-2 1,0-1 0,50 13 0,169 39 20,-244-66-181,77 12 458,0-3 0,1-5 1,142-6-1,-10 1 95,236 6 323,261 15-608,181-4-99,-600-21-88,-117 2-99,336-4 78,-109-23-76,-378 24-14,6 0 96,-1-2 0,0-1 0,0-2-1,0-2 1,-1-2 0,-1-1 0,0-1 0,-1-2 0,-1-2 0,39-26 0,-39 21 2,-1 3-68,-2-2 0,0-1 0,-1-2-1,-2 0 1,29-34 0,-48 47-9,-1-1 0,-1 0 0,0 0 0,-1-1 0,0 1 0,-1-1 0,-1-1 0,0 1 0,-1-1 0,0 1 0,-1-1 0,-1 0 0,-1 0 0,0 0 0,-3-23 0,1 30 1,0 0 0,-1 1 0,0-1 1,0 1-1,-1 0 0,0 0 0,0 0 1,0 1-1,-1-1 0,-8-8 0,-19-28 229,19 20-210,-2-3 8,0 1 1,-1 0-1,-33-36 1,28 42-44,-2 0 0,0 1 1,-1 2-1,0 0 0,-2 1 0,-52-21 1,-177-47-45,96 35 45,-35-23 188,-193-57-314,339 115 179,-299-68 122,-5 30-141,-362 24-75,301 24 40,-426 6 506,383 42-501,7 5 32,412-42-50,-41 13-1,-17 4-5,1-7 10,0 4 0,-174 67-1,200-57 13,2 2 0,1 4 0,-88 67 0,146-100-15,1 1 0,-1 0-1,2 1 1,-1-1 0,1 1-1,0 0 1,0 1 0,1-1 0,0 1-1,0 0 1,1 0 0,0 0-1,0 0 1,-1 12 0,-1 9 21,2 0 0,2 57 0,1-56-15,0-22-1,1 0 1,0 0-1,1 0 1,0 0 0,0 0-1,1 0 1,0 0 0,0-1-1,1 1 1,0-1 0,0 0-1,1 0 1,7 9 0,10 9 49,0-2 0,31 24 1,-26-23-9,49 38-92,107 68-1,-154-112 51,2-1 0,0-2 0,65 23 0,109 19 122,-114-33-156,8 0-881,-35-13-3026,-53-10-724</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43.444"/>
    </inkml:context>
    <inkml:brush xml:id="br0">
      <inkml:brushProperty name="width" value="0.035" units="cm"/>
      <inkml:brushProperty name="height" value="0.035" units="cm"/>
    </inkml:brush>
  </inkml:definitions>
  <inkml:trace contextRef="#ctx0" brushRef="#br0">1268 193 6515,'0'0'5349,"-2"-1"-4909,-28-11-391,0 1-1,0 2 0,-1 1 1,-46-6-1,-10-3 118,-37-14 117,16 4 257,-157-19 1,-2 43-504,144 5-2,32-2 117,90 0-96,1-1-155,0 1 0,-1 0 0,1-1 0,0 1 0,0-1 0,0 1 0,0 0 0,0-1 0,0 1 0,0-1 0,-1 1 0,1-1 0,0 1 0,1 0 0,-1-1 0,0 1 0,0-1 0,0 1 0,0 0 0,0-1 0,0 1 0,0-1 0,1 1 0,-1 0 0,0-1 0,0 1 0,1 0 0,-1-1 0,0 1 0,0 0 0,1-1 0,-1 1 0,0 0 0,1 0 0,-1-1 0,0 1 0,1 0 0,-1 0 0,1 0 0,-1-1 0,0 1 0,1 0 0,-1 0 0,1 0 0,-1 0 0,0 0 0,1 0 0,-1 0 0,1 0 0,-1 0 0,1 0 0,-1 0 0,0 0 0,1 1 0,5-1-197,11 0-3005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44.051"/>
    </inkml:context>
    <inkml:brush xml:id="br0">
      <inkml:brushProperty name="width" value="0.035" units="cm"/>
      <inkml:brushProperty name="height" value="0.035" units="cm"/>
    </inkml:brush>
  </inkml:definitions>
  <inkml:trace contextRef="#ctx0" brushRef="#br0">114 14 1777,'0'0'7337,"0"-14"-6297,0 87-516,-17 432 2380,15-485-2854,0 1 1,-1-1-1,-1-1 0,-1 1 0,-12 30 1,17-50-46,-1 0 1,1 0-1,0 0 0,0 1 1,-1-1-1,1 0 1,0 0-1,0 0 0,-1 0 1,1 0-1,0 0 1,0 0-1,-1 0 1,1 0-1,0 0 0,0 0 1,-1 0-1,1 0 1,0 0-1,-1 0 1,1 0-1,0 0 0,0 0 1,-1 0-1,1-1 1,0 1-1,0 0 0,0 0 1,-1 0-1,1 0 1,0 0-1,0-1 1,0 1-1,-1 0 0,1 0 1,0 0-1,0-1 1,0 1-1,0 0 1,0 0-1,-1-1 0,1 1 1,0 0-1,0 0 1,0-1-1,0 1 1,0 0-1,0 0 0,0-1 1,0 1-1,0 0 1,0-1-1,-8-17-34,-1-10 9,1-1 0,2-1 0,0 1-1,-1-50 1,7-125 90,2 92 23,-1 77-74,0 17 9,-1 1 1,0-1-1,-2 1 0,0-1 1,-6-25-1,8 43-30,0 0 1,0 0-1,-1 0 0,1-1 0,0 1 0,0 0 0,0 0 1,0 0-1,0 0 0,0-1 0,0 1 0,0 0 1,0 0-1,0 0 0,0 0 0,0-1 0,0 1 0,0 0 1,0 0-1,0 0 0,0 0 0,0-1 0,0 1 0,0 0 1,0 0-1,0 0 0,1 0 0,-1-1 0,0 1 1,0 0-1,0 0 0,0 0 0,0 0 0,0 0 0,0 0 1,1-1-1,-1 1 0,0 0 0,0 0 0,0 0 0,0 0 1,0 0-1,1 0 0,-1 0 0,0 0 0,0 0 1,0 0-1,0 0 0,1 0 0,-1 0 0,0 0 0,0 0 1,0 0-1,1 0 0,17 3-182,-4 1 119,183 39-822,0-9 1,261 11-1,-261-43-3022</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51.523"/>
    </inkml:context>
    <inkml:brush xml:id="br0">
      <inkml:brushProperty name="width" value="0.035" units="cm"/>
      <inkml:brushProperty name="height" value="0.035" units="cm"/>
    </inkml:brush>
  </inkml:definitions>
  <inkml:trace contextRef="#ctx0" brushRef="#br0">6371 1 1905,'0'0'624,"-51"4"-74,-171 14 127,-799 32 2311,910-46-2598,-347 26 963,-141 1 397,64-14-915,-15 0-102,-160 1-585,566-13-66,-278 9 177,10 6-131,-161 2 48,177-8 1414,233-2-1596,159-10-74,4-2-397,142-2-6337,-53-10 1460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53.436"/>
    </inkml:context>
    <inkml:brush xml:id="br0">
      <inkml:brushProperty name="width" value="0.035" units="cm"/>
      <inkml:brushProperty name="height" value="0.035" units="cm"/>
    </inkml:brush>
  </inkml:definitions>
  <inkml:trace contextRef="#ctx0" brushRef="#br0">3744 1748 7171,'0'0'3570,"0"-23"-2639,-1 17-868,-1 0 0,0 0 1,-1-1-1,0 1 0,0 1 0,0-1 0,-1 0 0,0 1 1,0 0-1,-8-9 0,-13-20 2,-43-113 328,62 133-385,1 0 1,0 0 0,1-1-1,-3-26 1,5 28 45,0 0 0,-1 0 0,-1 1 0,0-1 0,0 1 0,-1-1 0,-7-11-1,-27-32 666,28 43-623,1-1 0,0 0 0,2-1 0,-1 0-1,2 0 1,0-1 0,-10-31 0,11 27-80,0 1-1,-2 0 1,0 1-1,-1-1 1,-1 2-1,-1-1 0,0 1 1,-1 1-1,-18-19 1,15 18-2,1 0 1,0-2 0,1 0 0,2 0-1,0-1 1,0 0 0,-8-28 0,17 38-16,-1 1 0,1 0 1,-1 0-1,-1 0 1,0 1-1,0-1 1,-1 1-1,0 0 0,0 0 1,-1 1-1,0-1 1,0 1-1,-9-7 1,-122-101-43,-106-82-130,186 156 137,0 3 0,-101-48 1,130 72 11,-1 2 1,-1 1 0,0 1-1,-1 1 1,0 2 0,0 1-1,-56-3 1,-295 9 98,357 3-70,-1 1 1,1 1 0,0 1 0,-38 14-1,-9 3-1,-45 9 23,17-3 42,-157 23 0,162-36-78,-123 39 1,116-27 28,43-12-12,1 2 0,1 3 0,1 2 0,-64 37 0,93-45-6,-13 7-16,1 2-1,0 1 1,-41 37 0,70-53 5,0 0 0,1 1 1,0 0-1,1 0 1,0 1-1,1 0 1,0 0-1,1 1 1,0 0-1,1 0 0,0 0 1,1 1-1,0 0 1,1 0-1,-3 26 1,4 191-40,4-123 109,-1-90-53,1 0 1,1 0-1,0 0 0,2 0 1,0-1-1,0 1 0,2-1 1,0-1-1,15 24 0,14 19 71,45 54 1,-72-99-76,70 82 70,3-2 1,5-4 0,3-4-1,4-5 1,115 77 0,-165-126-52,199 130-69,-201-137 43,0-2 0,2-3 0,0-1 0,55 14 0,-42-19 74,0-3-1,109 6 1,121-16 179,-130-2-133,-109 1-73,0-1 0,-1-2 0,1-3 0,-1-1-1,-1-3 1,87-31 0,204-80 162,-317 113-173,-1-1 0,0 0 0,-1-1 1,0-1-1,18-16 0,75-76 311,-19 16-199,-72 71-93,-1-1 1,-1-1 0,0 0-1,24-36 1,-34 42-27,-1 1 0,-1-1 0,0 0 0,-1-1 0,0 1 0,-1-1 0,-1 0 0,0 0 0,-1 0 0,0-16 0,-2-287 180,0 303-217,-1 0 0,0-1 0,-2 1 0,1 0 0,-2 0 1,0 0-1,0 1 0,-2-1 0,1 1 0,-2 0 0,0 1 0,-10-16 0,14 26-78,1-1 0,0 1 0,-1 0-1,0 0 1,1 0 0,-1 1-1,0-1 1,0 1 0,0-1-1,0 1 1,0 0 0,0 0-1,0 0 1,0 0 0,-4 1-1,-53-2-2083,32 3 987,-77-1-4148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22.095"/>
    </inkml:context>
    <inkml:brush xml:id="br0">
      <inkml:brushProperty name="width" value="0.035" units="cm"/>
      <inkml:brushProperty name="height" value="0.035" units="cm"/>
      <inkml:brushProperty name="color" value="#E71224"/>
    </inkml:brush>
  </inkml:definitions>
  <inkml:trace contextRef="#ctx0" brushRef="#br0">1188 0 1969,'-36'1'4306,"28"-1"-4146,-22 0-41,0 1 1,0 1-1,0 2 1,1 1-1,-1 1 1,1 1-1,1 2 1,-32 14-1,5 4 119,2 3 1,1 1-1,1 3 0,2 3 1,1 1-1,3 3 0,1 1 1,2 2-1,1 2 0,3 2 1,-55 91-1,57-73-74,3 3 0,3 0-1,4 2 1,2 1 0,-20 101-1,26-70-77,5 0-1,4 2 0,6 137 0,5-188-79,2-1 0,3 1 0,3-1 0,16 54 0,-13-67-8,1-1 1,3 0-1,1-1 0,2-1 0,42 60 0,-32-58 6,2-2 0,1-1 0,2-1 0,1-2 0,2-1 0,1-3 1,2-1-1,0-1 0,2-3 0,85 36 0,-73-40 21,1-2 0,0-2 0,1-3 0,1-3 0,0-2 0,0-2 0,1-3 0,106-8-1,-118-1 35,-1-3 0,0-1 0,-1-2 0,0-2 0,0-2 0,-2-2 0,0-1-1,54-35 1,-30 10 11,-3-2-1,-1-3 1,-3-3 0,60-66-1,-76 70-37,-2-1-1,-2-3 0,64-109 1,-83 121-8,-2-1 0,-1-1 1,-2-1-1,-2-1 1,-2 0-1,10-67 0,-17 66-59,-1-1-1,-2 0 0,-3 0 0,-1 0 0,-3 0 0,-1 0 1,-3 1-1,-1 0 0,-3 1 0,-1 0 0,-2 1 0,-2 0 1,-28-47-1,19 46 35,-2 2 1,-2 1-1,-2 2 0,-1 0 1,-2 3-1,-1 1 0,-80-57 1,90 74 50,-1 1 0,-1 1 1,0 1-1,-2 2 0,1 1 0,-2 1 1,1 2-1,-1 1 0,0 1 1,-1 2-1,0 1 0,0 2 0,-44 2 1,62 1-64,0 1-1,0 1 1,0 0 0,0 0 0,1 2 0,-1 0-1,1 0 1,1 1 0,-1 1 0,1 1-1,0 0 1,1 0 0,-1 1 0,2 1 0,-1 0-1,2 0 1,-1 1 0,1 1 0,1 0 0,-13 21-1,11-15-176,2 1-1,0 0 1,1 0-1,1 1 0,0 0 1,-4 27-1,5-8-1425,2 0 1,0 55-1,4-3-5278</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1:20.421"/>
    </inkml:context>
    <inkml:brush xml:id="br0">
      <inkml:brushProperty name="width" value="0.035" units="cm"/>
      <inkml:brushProperty name="height" value="0.035" units="cm"/>
      <inkml:brushProperty name="color" value="#E71224"/>
    </inkml:brush>
  </inkml:definitions>
  <inkml:trace contextRef="#ctx0" brushRef="#br0">0 34 12534,'0'-28'240,"0"22"-64,0 32-3249,0-6-369</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58.508"/>
    </inkml:context>
    <inkml:brush xml:id="br0">
      <inkml:brushProperty name="width" value="0.035" units="cm"/>
      <inkml:brushProperty name="height" value="0.035" units="cm"/>
    </inkml:brush>
  </inkml:definitions>
  <inkml:trace contextRef="#ctx0" brushRef="#br0">85 521 8980,'0'0'1446,"-14"-8"-867,-42-24-454,42 24 1871,14 32-1889,1-16-80,0-1 0,0 0 0,0 0 0,1 0 0,1 0 0,-1 0 1,1 0-1,0 0 0,0-1 0,1 1 0,0-1 0,0 0 0,1 0 0,9 10 1,0-2-20,1-1 1,1 0 0,-1-1 0,25 14 0,-38-25 40,0 1 0,0-1 0,0 0 0,0 0 0,0-1 0,1 1 0,-1 0 1,0-1-1,1 0 0,-1 1 0,0-1 0,1 0 0,-1 0 0,0 0 0,0 0 1,1-1-1,-1 1 0,0-1 0,1 1 0,-1-1 0,0 0 0,0 0 0,0 0 1,0 0-1,0 0 0,0 0 0,0-1 0,0 1 0,0-1 0,-1 1 0,1-1 1,0 0-1,-1 1 0,0-1 0,2-2 0,3-2-33,29-31 105,-1 0 0,-2-3 0,31-49-1,92-123 27,1-1-512,-148 202 171,-7 10 89,0 0 0,0 0 0,0-1 1,0 1-1,0 0 0,0-1 0,-1 1 0,1-1 0,0 1 0,-1-1 0,1 1 0,-1-1 0,1-3 0,-7 5-2829,-22 0-3528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6:59.922"/>
    </inkml:context>
    <inkml:brush xml:id="br0">
      <inkml:brushProperty name="width" value="0.035" units="cm"/>
      <inkml:brushProperty name="height" value="0.035" units="cm"/>
    </inkml:brush>
  </inkml:definitions>
  <inkml:trace contextRef="#ctx0" brushRef="#br0">1 766 6627,'0'0'2652,"0"-3"-1857,0-27 1553,0 47-2263,1-13-55,-1 0-1,2 0 1,-1 0-1,0-1 1,1 1 0,-1 0-1,1-1 1,0 1-1,1-1 1,-1 0 0,0 0-1,1 0 1,0 0-1,0 0 1,4 3 0,-3-2-5,0-1 1,-1 0 0,1 0 0,0-1 0,1 1-1,-1-1 1,0 0 0,1 0 0,0 0 0,-1-1 0,1 1-1,0-1 1,5 0 0,-8-1 27,0 0-1,-1-1 1,1 1 0,0-1 0,-1 0-1,1 0 1,0 1 0,-1-1-1,1 0 1,-1 0 0,1-1-1,-1 1 1,0 0 0,1 0-1,-1-1 1,2-2 0,20-29 352,-17 22-247,10-15-119,-2-1 0,0-1 0,-2 0 0,-1 0 0,-2-2 0,0 1 0,-2-1 0,-2 0 0,3-36 0,-5 31-127,2 0 1,1 0-1,1 1 1,3 0-1,0 0 0,17-35 1,-22 57-236,1 1 1,0-1 0,1 1 0,0 0-1,1 1 1,0 0 0,0 0-1,1 1 1,1 0 0,-1 0-1,2 1 1,-1 0 0,1 1 0,0 0-1,0 1 1,1 0 0,0 1-1,0 0 1,18-4 0,4 6-6561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7:01.289"/>
    </inkml:context>
    <inkml:brush xml:id="br0">
      <inkml:brushProperty name="width" value="0.035" units="cm"/>
      <inkml:brushProperty name="height" value="0.035" units="cm"/>
    </inkml:brush>
  </inkml:definitions>
  <inkml:trace contextRef="#ctx0" brushRef="#br0">40 856 6275,'0'0'3708,"-7"-3"-3476,2 0-96,3 2-43,1-1 0,-1 1 0,0 0 0,0 0 0,0 0 0,0 0 0,0 1 0,0-1 0,0 0 0,0 1 0,0-1 0,-3 1 0,10 32 1497,5-14-1520,0 0-1,2-1 1,0 0 0,1-1-1,0 0 1,2-1 0,0-1-1,30 24 1,-43-37-68,0 1 0,0 0 0,1-1 0,-1 1 0,0-1 0,1 0 0,-1 1 0,1-1 0,-1 0 0,1-1 0,0 1 0,-1 0 0,1-1 0,0 0 0,-1 1 0,1-1 0,0 0 0,-1 0 0,1-1 0,0 1 0,0 0 0,-1-1 0,1 0 0,2-1 0,1-2 68,0 0 1,0 0 0,0-1-1,-1 0 1,0-1 0,0 1-1,6-10 1,-4 6 85,25-31-12,-2-2 1,-1-1-1,-3-1 1,-1-1-1,-2-1 0,-3-1 1,23-77-1,-41 117-190,16-59-19,2 0 0,3 1 0,37-69 0,-52 118-256,0 0-1,2 0 0,0 1 1,1 1-1,0 0 0,1 0 1,1 1-1,0 1 0,1 0 1,0 1-1,0 0 0,2 1 0,-1 1 1,1 1-1,0 0 0,1 1 1,20-7-1,2 8-5427</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24.586"/>
    </inkml:context>
    <inkml:brush xml:id="br0">
      <inkml:brushProperty name="width" value="0.035" units="cm"/>
      <inkml:brushProperty name="height" value="0.035" units="cm"/>
    </inkml:brush>
  </inkml:definitions>
  <inkml:trace contextRef="#ctx0" brushRef="#br0">9289 130 7523,'0'0'2276,"-33"-1"-1892,-14-3-251,-139-2 561,121 7-539,0 2 0,-71 13 0,-18 12-71,-404 53 144,47-36-31,-634 26 841,76-57-1035,165-25 103,762 11-83,60 2-27,0-4 0,0-4-1,-88-16 1,-62-20 102,-302-14 1,191 41-51,99 7-93,-308 3-209,312 7 278,-193 13 74,276-7-145,-370 0-248,485-8 217,29-1 41,1-1 1,0 0-1,0 0 1,0-1-1,-21-9 1,20 7 45,-1 0 0,0 1 0,0 1 0,-18-3 0,13 5-16,1 0-1,-1 1 1,-25 3-1,38-2-5,0 0-1,0 1 0,1-1 1,-1 1-1,0 1 0,1-1 1,0 1-1,-1-1 0,1 2 1,0-1-1,1 1 0,-1-1 1,1 1-1,-8 9 0,-2 4 55,1 0-1,1 2 0,1-1 0,0 2 0,1-1 1,2 1-1,0 1 0,1 0 0,1 0 0,0 0 0,2 1 1,1-1-1,0 1 0,2 27 0,1 7 4,3 0-1,3 0 0,13 58 1,60 386 73,-47-328-90,-2-12 5,-19-110-35,1 0 0,3 0-1,2-2 1,30 63 0,21 60-9,-59-142 12,-1-1 0,-1 1-1,-2 1 1,3 33-1,16 283-15,-17-293 10,20 80-1,-14-75 26,7 62-1,-14 177 82,-7-193-40,-4-20-45,-4 0 0,-4-1 0,-39 137 0,8-38-16,-1 9 4,12-57 0,-17 153-1,46-50 28,6-122-62,-1-111 34,0 1 0,0-1 1,0 0-1,0 1 1,1-1-1,0 0 1,0 0-1,0 0 1,0 0-1,1-1 1,3 6-1,41 45 5,-28-33-3,10 12-37,1 0 1,1-2-1,2-1 1,1-1 0,1-2-1,44 25 1,-54-39 27,0 0 0,0-2 0,1-1 0,1-1 1,0-1-1,0-2 0,0 0 0,1-2 0,-1-1 0,42-1 0,14-2 11,441-17-33,303-11-180,-793 28 206,48-4-73,121-21 1,40-4-124,105 30 133,-317 3-27,45 13 0,-52-11 28,1-1 1,0 0-1,37 1 1,153-8 117,388 12-46,-216-6 179,-307-5-96,341-23 242,39 0-212,375 35 353,212-8 74,-535-6-340,-434 8-209,-1 3 1,0 4 0,96 26 0,-83-16 16,169 18 0,-97-21 7,-111-17-33,7 2 21,0-3 0,84-8 0,-126 4-56,1-1 0,0 0 0,-1-1-1,0 0 1,0-2 0,0 0 0,27-17 0,-41 22 44,-1 0 0,1 1-1,-1-1 1,0 0 0,1 0-1,-1-1 1,0 1 0,0 0-1,0 0 1,-1 0 0,1-1-1,-1 1 1,1 0 0,-1-1-1,1-2 1,0-45 27,0 22 74,5-23 123,17-62 0,43-82-106,-47 144-105,-14 33 22,0 0 0,-2 0 0,3-22 0,-4 21 22,1 0 0,1 1 0,7-22 0,-3 13-51,-2 0 0,-1 0 0,4-52 0,2-17 16,21-59 18,-12 65-8,14-154 0,-27 151-46,2-59 44,-4-557-14,-3 680-22,1 0 0,11-49 0,1-1-27,-7-4-41,-3-87 0,-2 13 91,4-209-177,-7 326 72,-2 26 62,0 1 0,-1-1-1,0 1 1,-1 0 0,-1 0-1,0 0 1,0 1 0,-1 0-1,-9-14 1,-20-45 68,25 47-48,1 0-1,1 0 1,2-1 0,0 0 0,1 0 0,-2-46 0,9-25-10,-4-111 85,-1 193-83,0-1 0,-1 0-1,0 1 1,-1 0-1,-10-19 1,-38-67-4,50 96 21,-13-23 2,1-1 1,2 0-1,0-1 0,2 0 1,-11-45-1,17 46-7,-2-1 0,-1 1-1,-1 1 1,-2-1 0,-22-41 0,15 38-20,-78-153-32,88 163 103,0-1 1,1 1-1,1-1 1,1 0-1,1-1 1,2 1-1,-1-26 1,3-77 75,-3 119-66,0 0 0,0 0 0,0 1-1,-1-1 1,0 1 0,0 0 0,0 0 0,0 0-1,-1 1 1,-7-6 0,3 1 116,1 3-89,0 0 0,-1 0 0,0 1 0,-11-6 0,-9-5 1,15 8-130,0 1 0,0 1 0,-1 0 0,0 1-1,0 1 1,0 0 0,0 1 0,-24-2-1,-17 2-94,-60 4 0,36 1 54,-1493-2-135,1249 14 84,125-3 83,-319 30-229,-95 2-94,-221-48 647,649 0-212,-137-11-37,-266-26 238,-2 37-321,434 5 24,-140 23 49,102-4-127,-707 37-764,647-53 774,161-5 46,0 4 0,-101 15 1,75-3-183,-1-6-1,-142-8 1,109-2 267,104 0-271,37 1 273,1 0 0,-1 1 0,0 0 0,-14 3 0,23-2-34,0-1-1,0 1 1,0 1-1,0-1 1,0 0-1,0 1 1,0-1 0,0 1-1,0 0 1,1 0-1,-1 0 1,1 0-1,-1 0 1,1 1-1,0-1 1,0 1-1,0 0 1,-2 4-1,-2 6-39,0 0 0,1 1-1,0 0 1,2 0 0,-1 0-1,2 0 1,0 0 0,0 1 0,1-1-1,3 29 1,-2-26 39,0-8 5,-1 1-6,1 0 1,0 0-1,1 0 1,0 0 0,0 0-1,1-1 1,0 1-1,1 0 1,0-1-1,8 18 1,92 124 95,-14-22 59,30 96-84,-66-116-50,-32-63-10,-3 1 1,-1 0-1,-3 2 1,11 65-1,-1-8 14,-9-42-7,2 0 0,4-2 0,2 0 1,33 62-1,54 59-60,13 22 18,-117-190 35,0 0 0,0 0 0,-2 0 0,1 0 0,-2 1 0,3 31 0,-5 100 39,-3-73-34,2 483 39,-2-538-52,-1 1-1,-1-1 1,-1 1 0,-1-1-1,0-1 1,-2 1 0,0-1-1,-1-1 1,-11 19 0,-5 12-1,-24 40-5,-18 42-3,60-113 8,1 1 0,0 0 0,1 0 0,1 0-1,1 0 1,-1 21 0,4 241-61,-1 22 121,-3-271-33,-1-1-1,-1 1 0,-12 34 0,8-33 2,2 1-1,-6 48 1,10-2-11,7 84 0,0-145-14,1 0 1,0 0 0,2 0-1,0 0 1,1-1 0,1 0 0,0 0-1,12 17 1,19 41 31,1 36 4,-28-72-25,27 56-1,-21-49-11,-16-36 9,2-1 0,-1 0 0,1 0 0,9 15-1,-10-21-14,-1 0-1,0-1 0,1 1 0,-1-1 1,1 1-1,0-1 0,-1 0 0,1 0 0,0 0 1,0-1-1,1 1 0,-1-1 0,0 1 1,0-1-1,1 0 0,-1 0 0,6 0 0,47 3 43,0-2 0,0-2 0,85-13-1,23 0 6,1603 31-300,-1674-14 274,600 6-376,-361-51 304,-60 5 216,373 22 218,-205 12-249,429 4-117,-375 2 67,-298-5-89,-84-4 36,131-23 0,-41 2 148,329 12 60,-418 14-116,45 4-64,-74 0-17,166-14 1,-247 9-34,62-6 17,-1-3 1,0-4 0,0-1 0,71-29-1,-115 34-10,0 0-1,-1-1 1,0-1-1,-1-1 1,0-1-1,-1 0 1,-1-1-1,0-1 1,-1 0-1,19-28 1,5-14-96,61-126-1,-16 25-368,36-15-746,-36 67-2837,-35 44-2730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26.361"/>
    </inkml:context>
    <inkml:brush xml:id="br0">
      <inkml:brushProperty name="width" value="0.035" units="cm"/>
      <inkml:brushProperty name="height" value="0.035" units="cm"/>
    </inkml:brush>
  </inkml:definitions>
  <inkml:trace contextRef="#ctx0" brushRef="#br0">4340 134 3394,'0'0'1662,"-6"-5"-1324,-5-3-108,1 0-1,-1 1 0,-1 0 0,1 1 0,-1 1 0,-19-7 0,-43-5-75,-133-12-1,-81 11-43,250 16-84,-1081-7-328,981 10 337,15 4-106,0 5 0,0 5 0,1 6 1,1 5-1,2 5 0,1 6 0,1 4 0,-215 112 0,148-51-1403,4 8-1,-319 257 1,289-185 818</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26.872"/>
    </inkml:context>
    <inkml:brush xml:id="br0">
      <inkml:brushProperty name="width" value="0.035" units="cm"/>
      <inkml:brushProperty name="height" value="0.035" units="cm"/>
    </inkml:brush>
  </inkml:definitions>
  <inkml:trace contextRef="#ctx0" brushRef="#br0">1 3068 352,'81'29'312,"-21"-8"-262,547 166 295,-437-150-314,1-7 0,306 13 1,-88-36 1175,491-55 0,450-154 300,-15-65 201,-1206 244-1612,322-74 85,-12-32 19,-372 111-185,-2-2 0,0-1-1,44-31 1,-72 41-10,0-1-1,-2-1 1,1 0-1,-2-1 1,1-1 0,-2 0-1,0-1 1,-1 0-1,-1-1 1,12-22 0,-13 14 19,0-1 1,-1 0-1,-2 0 0,-1 0 1,-1-1-1,3-41 1,-7-165 147,-1 223-166,-2-24 6,-1 0-1,-1 0 1,-2 0-1,-2 0 1,-1 1 0,-17-41-1,8 33 8,-2 2-1,-2 1 1,-1 0-1,-42-52 1,-1 14 51,-3 2 0,-4 3 0,-2 4-1,-3 3 1,-91-57 0,2 17 346,-294-136 0,208 130-80,-5 11 0,-353-86 0,376 131-434,-2 11 1,-475-22-1,-685 110-6756,1057-12 4266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36.459"/>
    </inkml:context>
    <inkml:brush xml:id="br0">
      <inkml:brushProperty name="width" value="0.035" units="cm"/>
      <inkml:brushProperty name="height" value="0.035" units="cm"/>
    </inkml:brush>
  </inkml:definitions>
  <inkml:trace contextRef="#ctx0" brushRef="#br0">124 111 9877,'0'0'845,"6"28"-567,43 230 197,-43-196-354,6 29 398,-24-108-220,-6-3-299,-10-10 96,2-1 1,-25-38 0,43 57 19,1-1 0,0 0 1,1-1-1,0 0 1,1 0-1,1 0 0,0 0 1,1-1-1,-2-27 1,3 12 38,0 11 52,0 1 0,2 0 1,0 0-1,1 0 0,6-28 0,-6 43-171,0 1 0,0-1 0,0 1 1,0-1-1,1 1 0,-1 0 1,1-1-1,0 1 0,-1 0 0,1 0 1,0 0-1,0 1 0,1-1 1,-1 0-1,0 1 0,0 0 0,1-1 1,2 0-1,2-1 12,-1 1-1,1 1 1,0-1 0,-1 1-1,1 0 1,0 0 0,8 1 0,2 0-21,0 2 1,0 0 0,0 1 0,0 0 0,17 7 0,-2 2 54,-1 2 1,0 0-1,40 28 1,-52-30-32,-1 1 1,-1 1-1,0 1 1,-1 0-1,0 1 1,16 22 0,-25-27-127,-1-1 0,-1 1 0,0 1 1,-1-1-1,0 1 0,-1-1 1,0 1-1,0 0 0,-2 0 1,1 1-1,-2-1 0,0 21 0,0-31-28,0 0 0,0 0 0,-1-1-1,1 1 1,0 0 0,-1 0-1,1 0 1,-1 0 0,0 0-1,1 0 1,-1-1 0,0 1 0,0 0-1,0-1 1,0 1 0,-1-1-1,1 1 1,0-1 0,-1 1 0,1-1-1,-1 0 1,1 0 0,-1 0-1,-2 2 1,-3 0-244,0-1 1,0 1-1,0-1 1,-15 3-1,10-3-17,-69 11-2923,-21-6-2169</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36.834"/>
    </inkml:context>
    <inkml:brush xml:id="br0">
      <inkml:brushProperty name="width" value="0.035" units="cm"/>
      <inkml:brushProperty name="height" value="0.035" units="cm"/>
    </inkml:brush>
  </inkml:definitions>
  <inkml:trace contextRef="#ctx0" brushRef="#br0">1 265 7571,'0'0'5411,"304"-171"-5395,-197 143-32,-17 5-272,-6 1-1425,-22 2-2417</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37.192"/>
    </inkml:context>
    <inkml:brush xml:id="br0">
      <inkml:brushProperty name="width" value="0.035" units="cm"/>
      <inkml:brushProperty name="height" value="0.035" units="cm"/>
    </inkml:brush>
  </inkml:definitions>
  <inkml:trace contextRef="#ctx0" brushRef="#br0">1 158 6259,'0'0'5069,"28"33"-4367,88 112-177,-109-137-457,-1 1-1,0 0 1,-1 0-1,0 0 1,0 1-1,-1 0 1,0 0-1,-1 0 1,0 0-1,3 20 1,-1-1 104,3 10 15,-6-24-140,1 0 0,0 1 1,1-1-1,1-1 1,0 1-1,1-1 0,14 26 1,-20-41-51,0 1 1,0 0-1,0 0 0,-1 0 1,1 0-1,0-1 1,0 1-1,0 0 0,0 0 1,0 0-1,0-1 1,0 1-1,0 0 1,0 0-1,0 0 0,0 0 1,0-1-1,1 1 1,-1 0-1,0 0 0,0 0 1,0 0-1,0-1 1,0 1-1,0 0 1,0 0-1,0 0 0,0 0 1,1 0-1,-1-1 1,0 1-1,0 0 0,0 0 1,0 0-1,0 0 1,1 0-1,-1 0 0,0 0 1,0 0-1,0 0 1,0 0-1,1 0 1,-1 0-1,0 0 0,0 0 1,0 0-1,1 0 1,-1 0-1,0 0 0,0 0 1,0 0-1,0 0 1,1 0-1,-1 0 0,0 0 1,0 0-1,0 0 1,0-2-40,0-7-144,-1-1 1,-1 0 0,0 0 0,0 0-1,-1 1 1,0-1 0,-5-8 0,-37-71-798,21 45 766,9 15 308,1-2-1,1 1 1,1-2-1,2 0 1,1 0-1,2-1 1,1 0-1,1 0 0,1-50 1,4 80-66,0 0 0,0 0 0,1 0 1,0 0-1,-1 0 0,1 0 0,0 0 0,1 0 1,-1 1-1,0-1 0,1 0 0,-1 1 0,1-1 1,0 1-1,0 0 0,0-1 0,0 1 0,0 0 1,1 0-1,-1 0 0,1 1 0,-1-1 0,1 1 1,0-1-1,-1 1 0,1 0 0,0 0 0,0 0 1,0 0-1,4 0 0,11-3 15,0 1-1,0 2 1,34-1 0,-44 2-36,3 0 4,-1 0 0,1 1 0,-1 0 0,1 1 0,-1 0 0,1 0 0,16 7 0,-23-7-4,0 0-1,0 1 1,0-1 0,0 1 0,-1 0 0,1 0 0,-1 0-1,0 0 1,1 1 0,-2-1 0,1 1 0,0 0 0,-1 0-1,1 0 1,-1 0 0,0 0 0,-1 0 0,1 1 0,-1-1 0,1 5-1,1 3 24,0 0-1,-2 0 0,1 0 0,-2 0 0,1 0 0,-3 16 0,1-23-16,1 0-1,-1 0 0,-1-1 0,1 1 0,-1 0 0,0-1 0,0 1 0,0-1 0,0 1 0,-1-1 1,0 0-1,0 0 0,0 0 0,0-1 0,-1 1 0,1-1 0,-6 4 0,-6 3-144,0-1 0,-1-1 0,0 0 0,-1-1 0,0-1 0,0-1 0,0 0 0,0-1 0,-1-1 0,1-1 0,-1 0 0,-20-1 0,37-1 37,0 0 0,1 0 0,-1 0 0,0 0 0,1 0 0,-1 0 0,0 0 1,1 0-1,-1 0 0,0 0 0,1 0 0,-1 0 0,0-1 0,1 1 0,-1 0 0,0 0 1,1-1-1,-1 1 0,1-1 0,-1 1 0,0 0 0,1-1 0,-1 1 0,1-1 0,-1 0 1,-2-27-4767</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37.549"/>
    </inkml:context>
    <inkml:brush xml:id="br0">
      <inkml:brushProperty name="width" value="0.035" units="cm"/>
      <inkml:brushProperty name="height" value="0.035" units="cm"/>
    </inkml:brush>
  </inkml:definitions>
  <inkml:trace contextRef="#ctx0" brushRef="#br0">181 79 7235,'0'0'3695,"24"22"-2918,155 140 362,-137-126-739,4 3-94,71 79-1,-117-118-338,0 0 1,1 0-1,-1 0 1,1 1-1,-1-1 1,0 0-1,1 0 1,-1 1-1,0-1 1,1 0-1,-1 1 1,0-1-1,1 0 1,-1 1-1,0-1 1,0 1-1,1-1 0,-1 0 1,0 1-1,0-1 1,0 1-1,0-1 1,0 1-1,0-1 1,1 0-1,-1 1 1,0-1-1,0 1 1,0-1-1,-1 1 1,1-1-1,0 1 1,0-1-1,0 1 0,0-1 1,0 0-1,0 1 1,-1-1-1,1 1 1,0-1-1,0 0 1,-1 1-1,1-1 1,0 1-1,0-1 1,-1 0-1,1 0 1,-1 1-1,-26 1-2318,20-2 2329,-61-5-3164,-10-24-2205</inkml:trace>
  <inkml:trace contextRef="#ctx0" brushRef="#br0" timeOffset="1">79 248 272,'0'0'9877,"-79"-152"-8981,79 124-208,51 3-464,22 5-63,6 6-81,11 6 16,-11 8-96,-12 0-96,-22 28-497,-39 31-911,-6 8-481,-56 7-5715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1:32.152"/>
    </inkml:context>
    <inkml:brush xml:id="br0">
      <inkml:brushProperty name="width" value="0.035" units="cm"/>
      <inkml:brushProperty name="height" value="0.035" units="cm"/>
      <inkml:brushProperty name="color" value="#E71224"/>
    </inkml:brush>
  </inkml:definitions>
  <inkml:trace contextRef="#ctx0" brushRef="#br0">1619 2859 4082,'92'0'3071,"212"4"-649,-214 1-2445,122 23 1,128 17 369,-312-42-326,629 31 355,-511-29-343,-70-1 121,114-10 1,-143-2-115,-1-1 0,81-30 1,-27 8-2,-27 11-14,-1-4 1,125-59 0,6-20 1,220-124 58,-360 184-64,-3-2 1,-1-2-1,52-57 0,-26 30 18,167-110 0,-202 151-27,-13 9 5,57-47 0,-83 61-14,0-1 1,0-1-1,-1 0 1,-1 0-1,0-1 1,0 0-1,-1 0 1,9-23-1,-6 5-4,-1 0 0,-2 0 0,8-54-1,0-100-11,-9 87-30,-2 36-21,-5-95 0,-1 144 50,-1 1 0,-1-1 1,0 1-1,-1 0 0,-6-16 0,-32-58-26,11 26 96,-28-94 34,38 96-39,-36-73 0,51 119-52,-2 1 0,0 0-1,0 1 1,-1 0 0,0 0 0,-1 1-1,0 0 1,-20-14 0,-3 2-3,-64-30 0,18 17 29,-1 4 0,-2 3-1,-1 3 1,-85-11 0,-349-31 130,491 64-151,-700-23 234,445 46-32,120-6-90,-220 39 193,6 32-276,71-4 59,-317 131 0,219-19-96,228-105 3,-299 193 140,250-141-150,178-113 5,1 2-1,-40 37 1,60-45 2,1 1 1,0 1-1,2 1 0,-26 40 0,34-44 2,1 0 0,1 0 0,1 1 0,1 0-1,1 0 1,0 1 0,2 1 0,1-1-1,1 1 1,1 0 0,0 26 0,5 61-43,0-95 34,1-1 0,0 1 1,1-1-1,0 0 0,9 19 0,21 37-20,3-3 0,3-1 0,2-2 0,4-2 0,62 67 0,-16-32 70,5-5 0,128 95 0,-145-127 34,136 79 1,-179-120-64,1-2 0,0-1-1,1-2 1,1-1 0,0-3 0,63 11 0,-55-17 7,-1-1-1,1-2 1,0-3-1,-1-1 1,1-3 0,-1-2-1,0-2 1,68-21-1,464-215-1520,-413 159-940,-24-2-2246</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37.908"/>
    </inkml:context>
    <inkml:brush xml:id="br0">
      <inkml:brushProperty name="width" value="0.035" units="cm"/>
      <inkml:brushProperty name="height" value="0.035" units="cm"/>
    </inkml:brush>
  </inkml:definitions>
  <inkml:trace contextRef="#ctx0" brushRef="#br0">0 187 9700,'0'0'561,"327"-91"-113,-204 58-320,-4 2-16,-18 8-16,-34 15-48,-27 8-48,-40 28-4018,-85 14-1152</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38.249"/>
    </inkml:context>
    <inkml:brush xml:id="br0">
      <inkml:brushProperty name="width" value="0.035" units="cm"/>
      <inkml:brushProperty name="height" value="0.035" units="cm"/>
    </inkml:brush>
  </inkml:definitions>
  <inkml:trace contextRef="#ctx0" brushRef="#br0">1 38 6675,'0'0'4234,"1"-8"-3324,5-13-557,-3 12 81,-2 11 1116,-1-1-1555,1 1 1,-1-1 0,1 1-1,-1-1 1,1 0-1,0 1 1,0-1 0,0 0-1,-1 0 1,1 1-1,0-1 1,1 0 0,-1 0-1,0 0 1,0 0-1,0 0 1,1-1 0,-1 1-1,0 0 1,1 0-1,-1-1 1,0 1 0,1-1-1,-1 1 1,1-1-1,-1 0 1,1 0 0,-1 0-1,1 1 1,-1-1-1,1-1 1,2 1 0,7 2-17,123 18 228,-82-14 32,73 19 1,-121-25-229,0 2-1,0-1 1,1 0 0,-2 1-1,1 0 1,0 0 0,0 0 0,0 0-1,3 4 1,-6-5-6,1 1 0,-1-1-1,0 1 1,0 0 0,0-1 0,0 1 0,-1 0-1,1 0 1,0 0 0,-1-1 0,1 1 0,-1 0 0,0 0-1,1 0 1,-1 0 0,0 0 0,0 0 0,0 0 0,-1 0-1,0 3 1,0-2 7,0-1 0,0 0 0,0 0 0,0 0 0,0 0 0,-1 0 1,1 0-1,-1 0 0,0-1 0,1 1 0,-1-1 0,0 1 0,0-1 0,0 1 0,0-1 0,0 0 0,-1 0 0,1 0 0,0 0 0,0-1 0,-1 1 0,1 0 0,0-1 0,-1 0 1,-3 1-1,-5 1 24,-19 5-184,0-2 1,0-2 0,0 0 0,-48-3-1,75 0 8,0 0-1,0 1 1,0-1 0,0-1-1,0 1 1,0 0-1,0-1 1,0 1 0,0-1-1,0 0 1,0 0-1,0 0 1,1 0 0,-1-1-1,0 1 1,1-1-1,-1 0 1,1 1 0,0-1-1,-1 0 1,1 0-1,0-1 1,0 1-1,0 0 1,1-1 0,-4-4-1,-4-32-3522</inkml:trace>
  <inkml:trace contextRef="#ctx0" brushRef="#br0" timeOffset="1">1 38 7123</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38.718"/>
    </inkml:context>
    <inkml:brush xml:id="br0">
      <inkml:brushProperty name="width" value="0.035" units="cm"/>
      <inkml:brushProperty name="height" value="0.035" units="cm"/>
    </inkml:brush>
  </inkml:definitions>
  <inkml:trace contextRef="#ctx0" brushRef="#br0">1 667 7123,'304'-155'2089,"-243"124"-1264,-43 31 1015,-3 0-1787,1 0-1,-1-1 0,0 0 1,0-2-1,0 1 1,24-10-1,-34 11-165,-1-1 0,0 0 0,-1 0-1,1-1 1,0 1 0,-1-1 0,1 1 0,-1-1 0,0 0 0,0-1-1,0 1 1,0 0 0,-1-1 0,1 0 0,-1 1 0,0-1 0,0 0-1,0 0 1,0 0 0,-1-1 0,0 1 0,0 0 0,0 0 0,0-1 0,-1 1-1,0-1 1,0-5 0,1 7 91,-1 0 0,0 1 0,0-1 0,0 0 0,-1 0 0,1 0 0,0 0-1,-1 1 1,0-1 0,0 0 0,0 1 0,0-1 0,0 0 0,0 1 0,-4-5 0,2 5 153,1 1 0,-1-1 1,0 1-1,1 0 0,-1 0 1,0 0-1,0 0 0,0 0 0,0 0 1,0 1-1,0 0 0,0-1 1,0 1-1,0 0 0,-4 1 1,6-1-95,-1 1 1,0-1-1,0 1 1,1-1-1,-1 1 1,1 0-1,-1 0 1,0-1-1,1 1 1,0 0-1,-1 1 1,1-1-1,-1 0 1,1 0-1,0 0 1,0 1-1,0-1 1,0 1-1,0-1 1,0 1 0,0-1-1,0 1 1,1 0-1,-1-1 1,1 1-1,-1 0 1,1-1-1,0 1 1,-1 0-1,1 0 1,0-1-1,0 4 1,-1 12 128,0 1 0,3 26 1,-1-20 102,-2-17-234,1 0 0,0 0 0,1 0-1,0 0 1,0-1 0,0 1 0,1 0 0,0-1 0,0 1 0,1-1 0,0 1 0,0-1 0,0 0 0,1 0-1,0-1 1,0 1 0,0-1 0,1 0 0,0 0 0,0 0 0,0-1 0,0 1 0,8 3 0,3 2-20,1 0 0,0-2 0,1 0 0,0 0 1,0-2-1,0 0 0,34 5 0,-12-6-44,0-1 0,70-3 0,-98-2-28,1-1 0,0 1 0,-1-2 0,1 0 0,-1 0 0,0-1 0,0-1 0,0 0 0,-1 0-1,1-1 1,18-15 0,-25 18 9,0-1 1,-1 0-1,1 0 0,-1 0 0,0-1 0,0 0 0,-1 0 0,0 0 1,1 0-1,-2 0 0,1-1 0,-1 1 0,1-1 0,-2 1 0,1-1 1,0 0-1,-1 0 0,0 0 0,-1 0 0,1 0 0,-1 0 0,-1 0 1,1 0-1,-1 0 0,0 0 0,0 0 0,-3-7 0,2 8 50,0 1 0,-1 0 1,1-1-1,-1 1 0,0 0 0,-1 1 0,1-1 0,-1 1 0,1-1 0,-1 1 0,0 0 0,0 0 0,0 1 0,-1-1 0,1 1 0,-10-4 0,4 2 270,-1 0 0,0 1 0,1 0-1,-1 1 1,-1 0 0,-18-1-1,24 3 55,5 1-334,1 1 1,0-1 0,0 0 0,0 1-1,0-1 1,0 0 0,1 1-1,-1-1 1,0 0 0,0 0 0,1 1-1,-1-1 1,1 0 0,0 2-1,4 3 4,0-1 0,1 1 0,-1-1 0,1 0 0,0 0 0,0-1 0,1 0 0,-1 0 0,1 0 0,0-1-1,13 5 1,6 1-4,0-1-1,28 4 1,-34-7-33,0-2 0,0 0 0,1-1 1,-1-1-1,0-1 0,38-4 0,-56 3 15,0 0 0,0 1 1,0-1-1,0 0 0,0 0 0,0 0 0,0-1 0,0 1 0,0 0 0,-1-1 0,1 1 1,0-1-1,-1 0 0,0 0 0,1 1 0,-1-1 0,0 0 0,0 0 0,0 0 0,0 0 1,1-4-1,9-54-222,-11 52 244,1 1-1,0-1 1,0 1-1,0 0 1,1 0-1,4-10 1,-5 15 32,1 1 0,-1-1 1,1 0-1,0 1 0,-1 0 0,1-1 0,0 1 1,0 0-1,0 0 0,0 0 0,0 0 1,0 0-1,0 0 0,1 1 0,-1-1 1,0 0-1,0 1 0,0 0 0,1 0 1,-1 0-1,0 0 0,0 0 0,1 0 1,-1 0-1,0 1 0,0-1 0,0 1 1,1 0-1,1 1 0,10 2 24,0 1 1,-1 0-1,15 9 0,-7-3-13,1 0 0,0-2 0,0-1-1,1 0 1,0-2 0,0-1 0,0-1 0,1 0 0,-1-2-1,32-1 1,-52-1-33,0-1 0,0 0-1,-1 1 1,1-1 0,0 0-1,0-1 1,0 1 0,-1 0-1,1-1 1,-1 0 0,1 1 0,-1-1-1,0 0 1,1 0 0,-1-1-1,0 1 1,-1 0 0,1-1 0,0 1-1,-1-1 1,1 1 0,-1-1-1,0 0 1,1 0 0,-1 0-1,-1 1 1,1-1 0,0 0 0,-1 0-1,0 0 1,1-6 0,0-7 88,0-1 0,-2 0 0,0 0 1,-4-24-1,3 30-13,-1 1 0,0 0 0,-1 0 0,0 1 0,-1-1 0,1 1 0,-2 0 0,1 0 1,-2 0-1,1 1 0,-14-14 0,4 7 175,-1 0-1,0 1 1,-1 1 0,-31-18-1,42 27-226,-1 1 0,-1-1 0,1 1-1,0 1 1,-1-1 0,1 2-1,-1-1 1,0 1 0,1 0-1,-1 1 1,0 0 0,-9 1 0,2 1-1053,-1 1 1,1 1-1,0 0 1,1 1-1,-20 9 0,-36 17-9706</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42.083"/>
    </inkml:context>
    <inkml:brush xml:id="br0">
      <inkml:brushProperty name="width" value="0.035" units="cm"/>
      <inkml:brushProperty name="height" value="0.035" units="cm"/>
    </inkml:brush>
  </inkml:definitions>
  <inkml:trace contextRef="#ctx0" brushRef="#br0">2780 1 8084,'0'0'2972,"-4"0"-393,-33 0-2480,-1231 41 918,828-27-645,145-10-283,-72 32-164,173-14 92,149-17 1,-80 5 318,125 17-680,-2 80 364,-1-35 3,9 87 1,-3-147-23,0 1 0,0-1-1,2 0 1,-1 0 0,2 0 0,-1-1 0,2 1 0,7 11-1,-6-13 3,-2 1-1,0 0 0,0 1 1,-1 0-1,0-1 1,5 22-1,7 49-89,-15-74 75,0 0 1,1 1-1,0-1 1,1 0 0,0-1-1,0 1 1,8 9-1,-9-14-14,0 0-1,0 0 0,1 0 1,-1-1-1,1 0 1,0 0-1,0 0 0,0 0 1,0-1-1,0 1 1,0-1-1,0 0 1,1 0-1,-1-1 0,6 1 1,76-2-202,-42-1 337,285 23-30,6 0-11,-173-20-61,464-12 50,-123-1-49,-28 3 0,485-60 257,-919 66-263,415-37 115,-45 19-97,-139 11-5,-60 2 9,-211 7-32,-1-1 10,0 2 46,0-32 417,-2 6-463,0 1 0,-1 0 0,-2 0 0,-1 0 0,0 0 0,-2 1 0,-16-33 0,9 13 89,1-1 0,2-1 0,3 0 0,1 0 0,2 0 0,3-1 0,2-55 0,1 101-131,-19 1-123,-34 3 206,0 2 1,-69 17-1,-14 1 35,-465 16-265,224-21 91,-236-4 234,511-14-41,95-1-71,-1 0 0,1 0 0,0 0 0,-1-1 0,1 0 0,-8-4 0,-29-8 208,-129 0 64,125 12-30,1-2 0,-78-15 0,110 17-316,-1 0-1,1 1 1,0 1 0,-28 2-1,-6 0-1840,3-2-2692,14 0 8</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43.545"/>
    </inkml:context>
    <inkml:brush xml:id="br0">
      <inkml:brushProperty name="width" value="0.035" units="cm"/>
      <inkml:brushProperty name="height" value="0.035" units="cm"/>
    </inkml:brush>
  </inkml:definitions>
  <inkml:trace contextRef="#ctx0" brushRef="#br0">290 33 4530,'0'0'6120,"0"-5"-5458,0-15-6,-2 18-578,0 2 0,0-1 0,0 0 0,0 0 0,0 0 0,0 1-1,-1 0 1,1-1 0,0 1 0,0 0 0,0 0 0,-1 0 0,1 0 0,0 0 0,-3 1 0,1-1 22,-12 0-85,0 1-1,0 0 1,0 1-1,1 1 1,-1 0-1,1 1 1,0 1-1,0 1 1,0 0-1,0 0 1,1 2-1,1-1 1,-17 14-1,14-4 3,15-17-24,1 0 1,0 0 0,-1 0-1,1 1 1,0-1-1,0 0 1,-1 1 0,1-1-1,0 0 1,-1 1-1,1-1 1,0 0 0,0 1-1,0-1 1,-1 0-1,1 1 1,0-1 0,0 0-1,0 1 1,0-1-1,0 1 1,0-1 0,0 1-1,0-1 1,0 0-1,0 1 1,0-1-1,0 1 1,0-1 0,0 0-1,0 1 1,0-1-1,0 1 1,1-1 0,-1 0-1,0 1 1,0-1-1,0 0 1,1 1 0,-1-1-1,0 0 1,1 1-1,-1-1 1,0 0 0,0 0-1,1 1 1,-1-1-1,1 0 1,-1 0 0,0 0-1,1 1 1,-1-1-1,0 0 1,1 0 0,-1 0-1,1 0 1,-1 0-1,51 5 49,-1-3 0,55-5-1,-68 0 2,1 2-1,0 1 0,-1 2 1,1 2-1,72 16 0,-107-19-24,0-1 0,0 1-1,0 0 1,-1 0 0,1 0-1,0 1 1,-1-1 0,1 1-1,-1-1 1,1 1 0,-1 0 0,0 0-1,0 0 1,0 0 0,0 0-1,0 1 1,0-1 0,0 0-1,-1 1 1,1-1 0,-1 1 0,0 0-1,0 0 1,0-1 0,0 1-1,0 0 1,-1 0 0,1 0-1,-1 0 1,0 0 0,0 0 0,0 0-1,0 0 1,0 0 0,-1 0-1,1-1 1,-1 1 0,0 0-1,0 0 1,-1 3 0,0-3 22,1 1-1,-1-1 1,0 0 0,0 0 0,-1 0 0,1 0 0,-1 0-1,1 0 1,-1 0 0,0-1 0,0 0 0,0 1-1,0-1 1,0 0 0,-6 2 0,-58 22 365,53-21-316,-12 4-142,0-2 0,0 0 0,-1-2 0,0-1 0,-41 2 1,67-7-95,0 0 1,0 1 0,1-1 0,-1 0 0,0 1 0,1-1 0,-1 0-1,1 0 1,-1 0 0,1 1 0,-1-1 0,1 0 0,-1 0 0,1 0-1,0 0 1,0 0 0,-1 0 0,1 0 0,0 0 0,0 0 0,0 0-1,0 0 1,0 0 0,0 0 0,1 0 0,-1 0 0,0 0 0,1-1-1,-1-3-993,0-28-6306</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43.948"/>
    </inkml:context>
    <inkml:brush xml:id="br0">
      <inkml:brushProperty name="width" value="0.035" units="cm"/>
      <inkml:brushProperty name="height" value="0.035" units="cm"/>
    </inkml:brush>
  </inkml:definitions>
  <inkml:trace contextRef="#ctx0" brushRef="#br0">1 85 4930</inkml:trace>
  <inkml:trace contextRef="#ctx0" brushRef="#br0" timeOffset="1">1 85 4930,'279'-70'4216,"-234"58"-3232,-45 12-962,0 0 0,0-1 0,0 1 1,0 0-1,0 0 0,0 0 0,0 0 1,0 0-1,0 0 0,0 0 0,0 0 1,0 0-1,0 0 0,0 0 0,0 0 1,0-1-1,0 1 0,0 0 0,0 0 1,0 0-1,0 0 0,0 0 0,0 0 1,-12 1 244,0 1 1,0 0 0,0 1 0,0 0 0,1 1-1,-1 0 1,1 1 0,0 1 0,0-1 0,0 2 0,1-1-1,0 2 1,0-1 0,-11 13 0,15-15-183,0 0 0,0 1-1,1 0 1,0 0 0,0 0 0,0 1 0,1 0 0,0 0-1,0 0 1,1 0 0,0 0 0,0 1 0,1-1 0,0 1-1,0 0 1,1 0 0,0 0 0,0 0 0,1 0 0,0 0-1,0 0 1,1-1 0,2 11 0,-3-17-83,1 1 1,0 0-1,0 0 0,0 0 1,0-1-1,0 1 0,0-1 1,0 1-1,1-1 0,-1 1 1,1-1-1,-1 1 0,1-1 0,-1 0 1,1 0-1,0 0 0,-1 0 1,1 0-1,3 0 0,37 9-9,-39-10 8,34 5-144,1-1 0,0-3 0,0-1 0,0-1 0,44-9 1,-61 6-526,0 0 0,1-2 0,-2 0 0,1-1 0,-1-2 0,0 0 1,-1-1-1,0 0 0,-1-2 0,26-20 0,4-18-7037</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44.291"/>
    </inkml:context>
    <inkml:brush xml:id="br0">
      <inkml:brushProperty name="width" value="0.035" units="cm"/>
      <inkml:brushProperty name="height" value="0.035" units="cm"/>
    </inkml:brush>
  </inkml:definitions>
  <inkml:trace contextRef="#ctx0" brushRef="#br0">1 0 9332,'0'0'2738,"9"11"-2197,15 19-65,-1 0 0,-2 2 0,-2 0 0,26 55 0,-41-75-456,4 4 5,-1 1 0,-1 0 0,-1 0 0,0 0 0,-1 1 0,2 23 0,-2-37-240,4-13-45,0-8 163,0 1 0,1 0 1,1 0-1,1 0 0,23-25 0,-27 34 106,0 1 0,0-1-1,1 1 1,0 1 0,0 0-1,0 0 1,1 0 0,-1 1-1,1 1 1,0-1 0,1 1-1,-1 1 1,17-3 0,-9 2 85,0 2 1,0 0-1,0 1 1,0 0-1,1 1 1,-1 1-1,0 1 1,0 1-1,-1 0 1,1 1-1,-1 1 1,0 0-1,0 1 0,-1 1 1,0 0-1,22 17 1,-21-13 28,-1 0 0,0 1 1,0 1-1,13 16 0,-22-22-276,-1-1-1,0 1 1,0 0 0,4 12-1,-6-14-358,-1 0 0,0 0 0,-1 0 0,1 0 0,-1 0 0,-1 1 0,1 6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44.661"/>
    </inkml:context>
    <inkml:brush xml:id="br0">
      <inkml:brushProperty name="width" value="0.035" units="cm"/>
      <inkml:brushProperty name="height" value="0.035" units="cm"/>
    </inkml:brush>
  </inkml:definitions>
  <inkml:trace contextRef="#ctx0" brushRef="#br0">85 102 7716,'0'0'2683,"12"0"-2725,-6 0 10,3 0 13,0 0-1,-1 0 1,1-1-1,0 0 1,12-4-1,-19 4-11,0 1-1,0-1 1,1 0-1,-1 0 1,0 0-1,0 0 1,0-1-1,0 1 1,0 0-1,-1-1 1,1 0-1,0 1 1,-1-1-1,1 0 1,-1 0-1,1 1 1,-1-1-1,0-1 1,0 1-1,0 0 1,0 0-1,0 0 1,0 0-1,-1-1 0,1 1 1,-1 0-1,0-1 1,1 1-1,-1-3 1,-1 3 49,1 0 1,0 0-1,-1 0 1,1 0-1,-1 0 1,0 1-1,1-1 1,-1 0-1,0 1 1,0-1-1,0 0 0,0 1 1,-1-1-1,1 1 1,0 0-1,-1-1 1,1 1-1,-1 0 1,1 0-1,-1 0 1,1 0-1,-1 0 1,0 0-1,1 0 0,-1 1 1,0-1-1,0 1 1,0-1-1,0 1 1,1 0-1,-1-1 1,0 1-1,-4 0 1,-10-1 495,-1 1 1,0 1 0,-16 2 0,24-2-201,6-1-245,0 0 1,0 1-1,1-1 0,-1 1 0,0 0 0,1-1 0,-1 1 0,0 1 0,1-1 0,-1 0 1,1 0-1,-1 1 0,1 0 0,0-1 0,0 1 0,0 0 0,0 0 0,0 0 0,0 0 1,0 1-1,1-1 0,-1 0 0,1 1 0,0-1 0,-1 1 0,0 3 0,-1 5 77,1 0 0,0 0 0,1 0 0,0-1 0,1 17 0,0-26-142,1 2 5,-1 0 0,0 0 1,1 0-1,0 0 1,0 0-1,-1 0 1,2 0-1,-1 0 1,0-1-1,1 1 0,-1 0 1,1-1-1,0 1 1,0-1-1,0 0 1,0 0-1,0 1 1,0-1-1,1 0 0,-1-1 1,0 1-1,1 0 1,0-1-1,-1 0 1,1 1-1,3 0 1,10 4 1,0-1 0,0-1 0,28 4 0,-32-5 4,30 3-424,1-1 0,-1-3 0,0-1-1,62-6 1,-91 3-118,-1 0 1,0-1-1,0 0 1,18-7-1,40-29-3843</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45.071"/>
    </inkml:context>
    <inkml:brush xml:id="br0">
      <inkml:brushProperty name="width" value="0.035" units="cm"/>
      <inkml:brushProperty name="height" value="0.035" units="cm"/>
    </inkml:brush>
  </inkml:definitions>
  <inkml:trace contextRef="#ctx0" brushRef="#br0">142 1 8548,'0'0'4479,"5"29"-3726,1 11-453,14 44 0,-17-76-267,1 1-1,0-1 1,1 0 0,0 0 0,0 0-1,0-1 1,1 0 0,0 0 0,1 0 0,0-1-1,0 0 1,0 0 0,0-1 0,1 1-1,10 4 1,8 7-5,-10-5-21,-12-8-34,1-1 0,0 1 0,0-1-1,0 0 1,0 0 0,0 0 0,7 2-1,-30-25-681,1 10 717,-2 1 1,1 1-1,-1 1 1,-1 1-1,1 0 1,-21-2-1,1 1 945,-1 2 0,-50 1 0,88 4-916,1 0 0,0 1 0,0-1-1,0 0 1,0 1 0,0-1-1,0 1 1,-1-1 0,1 1 0,0-1-1,0 1 1,0 0 0,1-1 0,-1 1-1,0 0 1,0 0 0,0 0-1,0 0 1,1 0 0,-1 0 0,0 0-1,1 0 1,-1 0 0,1 0 0,-1 0-1,1 0 1,0 0 0,-1 0-1,1 1 1,0-1 0,0 0 0,0 2-1,-1 50 180,2-36 21,-1-14-225,1 0-1,-1 0 1,0 0-1,1 0 0,0 0 1,0 0-1,0 0 1,0 0-1,0 0 1,0-1-1,1 1 1,-1 0-1,1-1 0,0 1 1,0-1-1,0 0 1,0 1-1,3 1 1,0 0 1,1 1 0,1-1 0,-1 0 0,1-1 0,0 0 0,-1 0 1,10 3-1,10 1-216,-1-2 0,1 0 1,36 1-1,15-6-824,-63-1 218,-1-1 0,0 0 0,0-1 1,0 0-1,-1-1 0,18-8 0,-23 9 423,-2 0-1,1 0 0,0-1 1,-1 0-1,1 0 0,-1 0 1,0-1-1,-1 0 1,1 0-1,-1 0 0,0 0 1,0-1-1,5-9 0,-6 8 323,0 0-1,-1-1 0,0 1 0,0-1 0,0 0 0,-1 1 0,0-1 0,-1-11 0,3-5 6031,4 38-1862,14 23-3494,-12-27-653,1-1-1,0 1 1,1-2 0,0 0 0,0 0 0,0-1-1,1 0 1,0-1 0,1 0 0,-1-1 0,1 0-1,0-1 1,0-1 0,0 0 0,17 1 0,-29-4-49,1 0 0,0 0 1,-1 0-1,1 0 1,0-1-1,-1 1 0,1 0 1,0-1-1,-1 1 0,1-1 1,-1 0-1,1 0 1,-1 1-1,1-1 0,-1 0 1,1 0-1,-1 0 0,0-1 1,0 1-1,0 0 1,1 0-1,-1-1 0,0 1 1,0 0-1,-1-1 0,1 1 1,0-1-1,0 0 1,-1 1-1,1-1 0,-1 1 1,0-1-1,1 0 0,-1-2 1,2-8 3,-1 0 0,-1 0 0,0 0 1,-2-12-1,1 0-79,1-43 1565,9 65 526,3 5-1727,0 0 0,-1 0 0,0 1 0,0 0 0,0 1 0,12 7 0,18 7 75,15 3-136,86 22 0,-57-31-2419,-72-15-796,-11-7-2030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45.741"/>
    </inkml:context>
    <inkml:brush xml:id="br0">
      <inkml:brushProperty name="width" value="0.035" units="cm"/>
      <inkml:brushProperty name="height" value="0.035" units="cm"/>
    </inkml:brush>
  </inkml:definitions>
  <inkml:trace contextRef="#ctx0" brushRef="#br0">0 0 12294,'0'0'3903,"11"31"-2791,-6-15-948,8 24 216,3 0 0,0 0 0,36 58 0,-19-44-10,-4-3-237,2-2 0,2-2 0,2 0 0,68 68 0,-93-107-258,1-1 1,-1 1-1,1-2 0,0 0 1,1 0-1,0-1 0,0 0 1,0-1-1,0 0 0,0-1 1,25 3-1,-7-4-159,0-1 1,0-1-1,57-8 0,-65 5 183,-1-1 1,0-1-1,0-1 0,0 0 0,-1-2 0,0 0 1,26-16-1,-39 20 107,0-1 1,0 0 0,0 0 0,-1 0 0,0-1-1,0 1 1,0-1 0,-1-1 0,0 1-1,0-1 1,0 0 0,-1 0 0,0-1-1,-1 1 1,1-1 0,-2 0 0,1 0 0,-1 0-1,0 0 1,-1 0 0,1 0 0,-1-11-1,-1 12 58,0-1 0,0 1-1,-1-1 1,0 1-1,-1-1 1,1 1 0,-1 0-1,-1 0 1,1 0 0,-1 0-1,-4-7 1,4 11 3,0-1 0,1 1 0,-2 0 0,1 0-1,0 0 1,0 0 0,-1 0 0,0 1 0,1-1 0,-1 1 0,0 0 0,0 0 0,0 1 0,-1-1 0,1 1 0,0 0 0,-1 0 0,1 0-1,0 1 1,-7-1 0,8 1-47,-1 0 0,1-1 0,0 1 0,-1 1 0,1-1 0,0 0-1,0 1 1,0-1 0,-1 1 0,1 0 0,0 0 0,0 1 0,0-1 0,0 1-1,0-1 1,1 1 0,-1 0 0,0 0 0,1 0 0,-1 0 0,1 0-1,0 1 1,0-1 0,0 1 0,0 0 0,0-1 0,0 1 0,1 0 0,-1 0-1,1 0 1,-1 4 0,-2 8-53,1-1 0,1 1 0,0 0 0,1 1-1,1 21 1,0-26 50,0-9-19,0 1-1,1 0 1,-1 0-1,1-1 1,-1 1 0,1 0-1,0-1 1,0 1 0,0-1-1,0 1 1,1-1-1,-1 1 1,1-1 0,-1 0-1,1 0 1,0 0 0,0 0-1,4 4 1,0-2-4,0 0 1,0 0-1,1-1 0,-1 0 0,1 0 1,0 0-1,8 2 0,11 1-68,0-2-1,0 0 0,32 0 0,-16-2-262,-1-1-1,1-3 1,69-10 0,-98 9 194,1 0 1,0-1-1,-1 0 1,0-1-1,0-1 1,0 0-1,-1 0 1,0-1-1,0-1 1,-1 0-1,0-1 1,0 0-1,-1 0 1,15-19-1,-21 22 107,1 0-1,-1-1 1,-1 0-1,1 0 1,-1 0-1,-1 0 1,1-1-1,-1 1 1,-1-1-1,1 1 1,-1-1-1,0-13 0,-1 16 52,0 0-1,0 0 1,-1 0-1,0 0 1,0 0-1,0 0 1,0 1-1,-1-1 1,0 0-1,0 1 1,0-1-1,0 1 1,-1 0-1,0 0 1,0 0-1,0 0 1,0 0-1,0 0 1,-1 1-1,-5-5 1,-7-1 150,1 1 0,-2 0-1,1 0 1,-1 2 0,0 0 0,0 1 0,-33-5 0,4 4 679,-84 0-1,127 6-840,0 0-1,0 0 0,0 0 0,1 0 0,-1 0 0,0 0 0,0 1 1,0 0-1,0-1 0,0 1 0,0 0 0,1 1 0,-1-1 0,1 0 1,-1 1-1,1-1 0,-1 1 0,1 0 0,0 0 0,-1 0 0,1 0 1,0 0-1,1 0 0,-1 1 0,0-1 0,1 1 0,-1-1 0,1 1 1,0 0-1,-1-1 0,1 1 0,1 0 0,-1 0 0,0 0 1,1 0-1,-1 0 0,1 0 0,0-1 0,0 1 0,0 0 0,1 0 1,-1 0-1,1 0 0,-1 0 0,2 3 0,-1-4-11,0 1 0,0-1 0,1 0 0,-1 0 0,1 0 0,-1 1-1,1-1 1,0-1 0,-1 1 0,1 0 0,0 0 0,0-1 0,0 1 0,1-1 0,-1 1 0,0-1 0,5 2-1,44 10-101,-43-12 93,34 6-160,1-3 0,0-1 0,0-3 0,0-1 0,0-2 0,-1-2 0,1-2 0,-1-2 0,64-22 0,-57 14 119,-26 8 140,1 1 0,0 1 0,-1 1 0,2 1 0,39-3 0,-62 8-29,1 0 1,-1 1-1,0-1 1,0 1-1,0-1 0,0 1 1,0 0-1,0 0 1,0 0-1,0 0 0,0 0 1,0 0-1,0 1 1,0-1-1,-1 1 0,1-1 1,-1 1-1,1 0 1,-1-1-1,1 1 0,-1 0 1,1 2-1,22 52 744,-18-38-497,13 34 326,22 104 1,-35-123-1967,-2-1 0,0 42 0,-4-62-3523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1:32.980"/>
    </inkml:context>
    <inkml:brush xml:id="br0">
      <inkml:brushProperty name="width" value="0.035" units="cm"/>
      <inkml:brushProperty name="height" value="0.035" units="cm"/>
      <inkml:brushProperty name="color" value="#E71224"/>
    </inkml:brush>
  </inkml:definitions>
  <inkml:trace contextRef="#ctx0" brushRef="#br0">1 1 7587,'2'58'876,"18"113"-1,30 57-123,-36-174-556,2 0 0,2-2 0,3 0 0,40 71 0,-46-98-158,0 0 0,2-1-1,1-1 1,0-1 0,2 0 0,1-2-1,0 0 1,2-1 0,0-2 0,32 20-1,-42-30-19,1 0 0,-1 0 0,1-2 0,1 0 0,-1 0-1,1-1 1,0-1 0,0-1 0,0 0 0,0-1 0,0 0 0,25-3-1,-36 2-10,-1-1-1,1 0 1,-1 0-1,0 0 1,1 0-1,-1 0 1,0-1-1,0 0 1,0 1-1,0-1 1,0 0-1,-1 0 1,1-1-1,4-4 1,-3 2 4,-1 1 0,0-1 0,0 0 0,0 0 0,-1-1 0,1 1 0,-1 0 0,1-8 0,2-8 19,-2 0-1,-1 0 0,-1-39 1,-1 55-30,0-6-5,0 0-1,-1-1 1,0 1 0,-1-1-1,0 1 1,-7-17-1,7 22 3,-1 0 0,0 1-1,0-1 1,0 1-1,-1 0 1,0 0 0,0 0-1,0 0 1,0 1-1,-1 0 1,0 0 0,0 0-1,-9-5 1,5 4 21,1 1-1,-1 1 1,0 0 0,0 0-1,0 1 1,0 0 0,-1 0 0,-14 0-1,3 2 36,1 0 0,-41 7-1,46-4-28,0 1 0,-1 1-1,1 0 1,1 1 0,-1 1-1,1 0 1,0 1 0,1 1-1,-21 16 1,14-8 6,1 1-1,1 1 0,0 0 1,1 2-1,-15 23 1,25-33-109,0 0 1,1 1 0,0 0 0,0 0-1,1 0 1,1 1 0,0-1-1,1 1 1,0 0 0,1 0-1,1 1 1,0-1 0,1 21-1,0-31-68,0-1-1,0 0 0,1 1 0,-1-1 0,1 0 0,-1 0 1,1 1-1,0-1 0,0 0 0,0 0 0,0 0 1,0 0-1,0 0 0,3 4 0,0-4-284,0 1 0,0-1 0,0 0-1,0 0 1,0 0 0,0-1 0,8 3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32.013"/>
    </inkml:context>
    <inkml:brush xml:id="br0">
      <inkml:brushProperty name="width" value="0.035" units="cm"/>
      <inkml:brushProperty name="height" value="0.035" units="cm"/>
    </inkml:brush>
  </inkml:definitions>
  <inkml:trace contextRef="#ctx0" brushRef="#br0">1 219 7732,'0'0'2150,"12"10"-1934,-3-3-196,22 19 222,1-1 1,1-2-1,1-1 1,56 27 0,-89-49-226,1 1 0,0 0 0,0 0 0,0-1 1,0 1-1,0-1 0,0 0 0,0 0 1,-1 1-1,1-1 0,0 0 0,0-1 1,0 1-1,0 0 0,0 0 0,0-1 0,0 1 1,0-1-1,0 0 0,-1 0 0,1 1 1,0-1-1,0 0 0,-1-1 0,1 1 1,-1 0-1,1 0 0,-1-1 0,0 1 1,1 0-1,-1-1 0,2-2 0,1-4 40,0-1-1,-1 1 0,0-1 1,0 1-1,2-18 1,0 5-52,16-80 109,-14 61 120,2 1 0,20-55 0,-28 147-5535,-1-9 104</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32.387"/>
    </inkml:context>
    <inkml:brush xml:id="br0">
      <inkml:brushProperty name="width" value="0.035" units="cm"/>
      <inkml:brushProperty name="height" value="0.035" units="cm"/>
    </inkml:brush>
  </inkml:definitions>
  <inkml:trace contextRef="#ctx0" brushRef="#br0">0 372 5603,'0'0'4527,"12"24"-3809,78 145 458,-89-166-1106,0-1-1,1 0 1,-1 1-1,1-1 1,-1 0-1,1 0 1,0 0-1,0-1 1,0 1-1,0 0 0,5 2 1,-6-4-30,0 1 0,0-1 0,0 0 0,0 0 0,0 0 0,1 0 0,-1 0 0,0 0 0,0 0 1,0-1-1,0 1 0,0 0 0,0 0 0,0-1 0,1 1 0,-1-1 0,0 1 0,0-1 0,0 0 0,-1 1 0,1-1 0,0 0 0,0 1 0,0-1 0,0 0 0,-1 0 0,1 0 1,0 0-1,-1 0 0,1 0 0,-1 0 0,1 0 0,0-2 0,49-82-44,-4-3 0,-4-2 0,53-166 0,-91 235-301,-4 19 27,0 0 0,1-1-1,-1 1 1,1 0 0,-1-1-1,1 1 1,0 0 0,0 0-1,0-1 1,0 1 0,2-3 0,2 2-3351</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30.789"/>
    </inkml:context>
    <inkml:brush xml:id="br0">
      <inkml:brushProperty name="width" value="0.035" units="cm"/>
      <inkml:brushProperty name="height" value="0.035" units="cm"/>
    </inkml:brush>
  </inkml:definitions>
  <inkml:trace contextRef="#ctx0" brushRef="#br0">2 345 4386,'0'0'4381,"0"-7"-3933,-1 1-298,1 4-94,0 1 0,0 0 0,0-1 0,0 1 0,0 0 0,0-1 0,0 1 0,0 0 0,0-1 0,0 1 0,1 0 0,-1 0 0,1-1 0,-1 1 0,1 0 0,-1 0 0,1-1 0,0 1 0,-1 0 0,1 0 0,0 0 0,0 0 0,0 0 0,0 0 0,0 0 0,0 0 0,0 1 0,3-2 0,-2 1 69,0 0 0,-1 1 0,1-1 0,1 1 0,-1 0 0,0-1 0,0 1 0,0 0 0,0 0 0,0 0 0,0 1 0,0-1 0,0 0 0,0 1 0,0 0 0,0-1 0,0 1 0,0 0 0,0 0 0,-1 0 0,1 0 0,2 2 1,40 36-152,-27-23 410,14 15-246,-22-21-107,0-1 1,0 0-1,1 0 0,1-1 0,11 8 0,-21-15-25,1-1 0,-1 1 0,1-1 0,-1 0 1,1 1-1,0-1 0,-1 0 0,1 0 0,-1 0 0,1 0 0,-1 0 0,1 0 1,0 0-1,-1-1 0,1 1 0,-1-1 0,1 1 0,-1-1 0,1 0 0,-1 1 0,0-1 1,1 0-1,-1 0 0,0 0 0,1 0 0,-1 0 0,2-2 0,28-38 121,-25 32-73,78-137 115,-67 110-83,2 1 1,1 1 0,1 1 0,52-59 0,-71 90-152,-1 1-1,1 0 1,-1-1-1,1 1 1,0 0-1,0 0 1,0 0-1,-1 0 1,1 1-1,0-1 1,0 0-1,0 1 1,0-1 0,1 1-1,-1 0 1,0 0-1,0 0 1,0 0-1,0 0 1,0 0-1,0 0 1,0 1-1,0-1 1,0 1-1,0-1 1,0 1-1,0 0 1,0 0-1,0 0 1,-1 0 0,5 3-1,3 3-586,0 0 0,0 1 0,0 0-1,9 12 1,-11-12 112,37 39-3993</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31.548"/>
    </inkml:context>
    <inkml:brush xml:id="br0">
      <inkml:brushProperty name="width" value="0.035" units="cm"/>
      <inkml:brushProperty name="height" value="0.035" units="cm"/>
    </inkml:brush>
  </inkml:definitions>
  <inkml:trace contextRef="#ctx0" brushRef="#br0">1 223 6339,'0'0'3223,"3"-1"-2738,-1 1-415,1-1 0,0 1-1,0 0 1,-1 1 0,1-1-1,0 0 1,0 1 0,-1-1-1,1 1 1,-1 0 0,1 0-1,-1 0 1,1 0 0,3 3 0,45 28 596,-19-12-310,-14-10-181,-3-1-93,0 0-1,1-2 1,0 1 0,0-2 0,0 0 0,1-1 0,0-1 0,22 3 0,-32-25 476,2-35-326,-6 31-224,1 1 1,1-1-1,1 1 1,12-29 0,-13 39-6,1-5 15,2 0 1,-1 1-1,2 0 0,0 1 0,1-1 1,0 2-1,15-15 0,-24 27-210,1 0-1,-1 1 0,0-1 1,1 1-1,-1-1 1,1 1-1,-1 0 0,1-1 1,-1 1-1,1 0 1,-1 0-1,1 0 1,-1 0-1,1 0 0,-1 1 1,1-1-1,-1 0 1,1 1-1,-1-1 0,0 1 1,1-1-1,-1 1 1,0 0-1,1 0 1,-1-1-1,2 3 0,14 17-3398</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34.998"/>
    </inkml:context>
    <inkml:brush xml:id="br0">
      <inkml:brushProperty name="width" value="0.035" units="cm"/>
      <inkml:brushProperty name="height" value="0.035" units="cm"/>
    </inkml:brush>
  </inkml:definitions>
  <inkml:trace contextRef="#ctx0" brushRef="#br0">153 228 6931,'0'0'3959,"-4"27"-3887,-15 163 835,17-205-826,-1-1-1,-1 1 0,-1-1 1,0 1-1,-1 0 1,0 1-1,-1-1 0,-12-16 1,-17-42-15,28 51 88,1-1 0,1 0-1,0 0 1,2 0 0,1-1 0,1 1-1,2-35 1,8 57 17,24 3-130,-1 0 1,0 2-1,0 2 1,48 14 0,120 53 263,-129-46-226,166 78-114,-230-102-89,0 0 0,0 1 0,-1 0 0,1 0-1,-1 1 1,9 9 0,-14-14 44,1 1 0,-1 0 0,1-1-1,-1 1 1,1 0 0,-1-1 0,1 1 0,-1 0 0,0 0-1,1 0 1,-1 0 0,0-1 0,0 1 0,1 0 0,-1 0-1,0 0 1,0 0 0,0 0 0,0 0 0,0-1 0,-1 1 0,1 0-1,0 0 1,-1 1 0,0 0-156,0-1 1,0 0-1,-1 0 0,1 1 1,-1-1-1,1 0 0,-1 0 1,0-1-1,1 1 0,-1 0 1,0-1-1,1 1 0,-1 0 1,0-1-1,0 0 0,0 1 1,-3-1-1,-74 6-6001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35.388"/>
    </inkml:context>
    <inkml:brush xml:id="br0">
      <inkml:brushProperty name="width" value="0.035" units="cm"/>
      <inkml:brushProperty name="height" value="0.035" units="cm"/>
    </inkml:brush>
  </inkml:definitions>
  <inkml:trace contextRef="#ctx0" brushRef="#br0">79 59 9636</inkml:trace>
  <inkml:trace contextRef="#ctx0" brushRef="#br0" timeOffset="1">79 59 9636,'-79'82'465,"124"-91"-113,23-13-240,22-3-112,0-1-272,0-5-2081,-23 3-1873</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35.857"/>
    </inkml:context>
    <inkml:brush xml:id="br0">
      <inkml:brushProperty name="width" value="0.035" units="cm"/>
      <inkml:brushProperty name="height" value="0.035" units="cm"/>
    </inkml:brush>
  </inkml:definitions>
  <inkml:trace contextRef="#ctx0" brushRef="#br0">69 148 6867,'0'0'2247,"16"26"-1474,56 83-10,-60-89-618,-1 1 0,0 0 0,9 30 0,-6-15-47,-11-30-60,-1 0 1,0 0-1,0 1 1,-1-1 0,0 1-1,0 0 1,-1-1-1,0 10 1,0-15 11,-6-32 76,-6 14-168,0 0 0,-1 0 0,-28-26 0,-14-18-49,39 41 81,1-1-1,-22-40 1,32 51 28,1 0-1,0-1 1,0 1 0,1-1-1,0 0 1,1 0 0,0 0-1,0-19 1,2 30-18,0-6 75,-1 0 0,2 0 0,-1 0 0,1 0 0,-1 0-1,2 0 1,2-9 0,-3 13-57,1 0-1,-1 0 1,1 0 0,-1 0-1,1 0 1,0 0-1,0 1 1,0-1-1,0 1 1,0-1 0,1 1-1,-1 0 1,0 0-1,1 0 1,-1 0 0,0 0-1,1 0 1,-1 1-1,1-1 1,3 1-1,37-6 132,0 2 0,0 3 0,1 1 0,48 6 0,-80-5-118,-1 1 0,1 0-1,-1 1 1,0 0 0,0 0 0,0 1 0,18 10 0,-24-12-30,-1 1 1,0 0 0,0 0-1,0 0 1,0 0-1,0 1 1,-1 0-1,0-1 1,0 1-1,0 1 1,0-1-1,0 0 1,-1 1-1,0-1 1,0 1-1,0-1 1,0 1-1,-1 0 1,2 10-1,-2-9-5,0 0-1,0 0 1,0 0-1,-1 0 1,0 0-1,0 0 1,0 0-1,-1 0 0,0 1 1,0-1-1,-1-1 1,0 1-1,0 0 1,0 0-1,0-1 1,-1 1-1,0-1 1,0 0-1,-1 1 1,0-2-1,1 1 1,-2 0-1,1-1 0,0 0 1,-1 0-1,0 0 1,0 0-1,0-1 1,-7 4-1,-21 13-237,-1-1-1,0-2 1,-1-1-1,-1-2 1,-1-2 0,0-1-1,-64 11 1,62-20-2178,28-2-1240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46.940"/>
    </inkml:context>
    <inkml:brush xml:id="br0">
      <inkml:brushProperty name="width" value="0.035" units="cm"/>
      <inkml:brushProperty name="height" value="0.035" units="cm"/>
    </inkml:brush>
  </inkml:definitions>
  <inkml:trace contextRef="#ctx0" brushRef="#br0">1 0 8852,'0'0'4381,"14"26"-3520,23 41 380,66 89 0,-24-54-622,24 30-138,89 151 1,-182-260-558,3 6-811,-2-17-2747,-10-23-3220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48.106"/>
    </inkml:context>
    <inkml:brush xml:id="br0">
      <inkml:brushProperty name="width" value="0.035" units="cm"/>
      <inkml:brushProperty name="height" value="0.035" units="cm"/>
    </inkml:brush>
  </inkml:definitions>
  <inkml:trace contextRef="#ctx0" brushRef="#br0">175 299 5891,'0'0'5341,"-10"-2"-4794,-31-7-379,41 8-163,0 1 0,0 0 0,0 0 1,0 0-1,1 0 0,-1 0 0,0 0 0,0 0 1,0 0-1,0-1 0,0 1 0,0 0 0,0 0 1,0 0-1,0 0 0,1 0 0,-1-1 0,0 1 1,0 0-1,0 0 0,0 0 0,0 0 0,0 0 1,0-1-1,0 1 0,0 0 0,0 0 0,0 0 0,0 0 1,0-1-1,0 1 0,0 0 0,0 0 0,-1 0 1,1 0-1,0 0 0,0-1 0,0 1 0,0 0 1,0 0-1,0 0 0,0 0 0,0 0 0,0 0 1,-1 0-1,1-1 0,0 1 0,0 0 0,19-5 37,4 2 10,1038-181 606,-1031 178-668,102-22 53,213-18 1,-188 38-127,-156 8-15,-1 24-143,-1 44 347,0-21-80,1 0 1,2 0-1,2 0 0,15 62 1,10-4 30,4-2 1,6-1-1,53 101 0,-68-161-43,38 48 0,-38-57-13,-1 0 1,31 63-1,-46-71 6,-1 0 0,-1 0-1,-1 0 1,-1 0 0,-2 1 0,0 0-1,-5 50 1,2-19 62,1-53-67,-1 0 1,0 0-1,-1 0 0,1 1 1,-1-1-1,0 0 1,0 0-1,0-1 0,0 1 1,-1 0-1,1-1 0,-1 0 1,0 1-1,0-1 0,0 0 1,0 0-1,-1-1 0,-6 5 1,-6 4 14,0-1 0,-34 15 0,-81 28 582,-168 45-1,-143 14-129,274-72-225,-229 45 535,370-77-746,-10 1 695,31-32-640,-19-24-58,-33-48 0,1 2-114,-295-491-327,165 296 1003,180 269-500,8 14-5792</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48.495"/>
    </inkml:context>
    <inkml:brush xml:id="br0">
      <inkml:brushProperty name="width" value="0.035" units="cm"/>
      <inkml:brushProperty name="height" value="0.035" units="cm"/>
    </inkml:brush>
  </inkml:definitions>
  <inkml:trace contextRef="#ctx0" brushRef="#br0">53 1 10325,'0'0'859,"-8"26"-206,-3 4-397,4-14-128,2-1 1,0 1-1,1 1 1,0-1-1,1 1 1,1-1-1,1 31 1,0-10 33,0-23-34,0 1 0,1-1 0,1 0 0,1 0 0,5 24 0,-6-34-108,0 0-1,1 0 0,0 0 0,0-1 1,0 1-1,1-1 0,-1 1 0,1-1 1,-1 0-1,1 0 0,0 0 0,1 0 1,-1 0-1,0-1 0,1 1 0,-1-1 1,1 0-1,0 0 0,0 0 0,0-1 1,0 0-1,0 1 0,7 0 0,3 0-136,0 0 0,0-1-1,0-1 1,0 0-1,-1-1 1,1-1 0,0 0-1,0-1 1,-1 0-1,1-1 1,-1 0 0,15-8-1,-14 6-81,-1-1 0,0 0 0,0 0-1,-1-1 1,0-1 0,-1 0 0,0-1 0,0 0-1,-1-1 1,0 0 0,10-15 0,-18 22-85,1 0 0,-2 0-1,1 0 1,0 0 0,-1 0 0,0 0 0,1-8 0,0-25-2934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1:34.237"/>
    </inkml:context>
    <inkml:brush xml:id="br0">
      <inkml:brushProperty name="width" value="0.035" units="cm"/>
      <inkml:brushProperty name="height" value="0.035" units="cm"/>
      <inkml:brushProperty name="color" value="#E71224"/>
    </inkml:brush>
  </inkml:definitions>
  <inkml:trace contextRef="#ctx0" brushRef="#br0">14 1255 7924,'-1'-26'527,"-5"-28"1,3 35-342,1 0 1,0 0-1,3-32 0,0 46-183,0 0 0,0 0 0,1 0 0,0 0 0,0 1 0,0-1 0,1 1 0,-1-1 0,1 1 0,0 0 0,0 0 0,0 0 0,1 0 0,0 1 0,-1-1 0,1 1 0,0 0 0,1 0 0,-1 0 0,0 1 0,1 0 0,0 0 0,7-3 0,3 0 17,0 0-1,1 1 1,0 1-1,0 0 1,0 2-1,22-1 1,-24 2-6,0 0 1,-1 1-1,1 1 1,-1 0-1,0 1 1,19 6 0,-22-5-8,0 1 0,-1 0 1,0 0-1,0 1 0,0 0 1,-1 1-1,0 0 0,13 14 1,-8-8-8,-1 2 0,0 0 0,-1 0 0,0 1 0,10 21 0,-20-30 8,-2-14 164,0 0 1,0 1-1,0-1 0,-1 1 1,0-1-1,-1 1 1,-3-7-1,-5-14-100,7 13-56,1-1-1,0 1 1,1-1-1,0 0 1,1 0 0,2-24-1,-1 37-7,0 1-1,0 0 0,0-1 1,1 1-1,-1 0 0,0-1 1,1 1-1,-1 0 0,1 0 0,-1-1 1,1 1-1,0 0 0,0 0 1,-1 0-1,1 0 0,0 0 1,0 0-1,0 0 0,0 0 1,0 0-1,0 0 0,0 0 0,0 1 1,1-1-1,-1 0 0,0 1 1,0-1-1,1 1 0,1-1 1,4 0-1,0 0 1,0 0-1,0 1 1,13 0-1,-6 0 6,20 3 2,0 1 0,0 2 0,0 1 0,-1 1 0,43 17 1,-34-10 34,1-3 1,56 10 0,-99-22-49,0 0 1,1 0-1,-1 0 1,0 1 0,0-1-1,1 0 1,-1 0-1,0 0 1,1 0-1,-1 0 1,0 0 0,1 0-1,-1 0 1,0 0-1,1 0 1,-1 0 0,0 0-1,1 0 1,-1 0-1,0 0 1,0 0-1,1 0 1,-1 0 0,0 0-1,1 0 1,-1-1-1,0 1 1,1 0 0,-1 0-1,0 0 1,0-1-1,1 1 1,-1 0-1,0 0 1,0 0 0,0-1-1,1 1 1,-1 0-1,0-1 1,0 1 0,0 0-1,0 0 1,0-1-1,0 1 1,1 0-1,-1-1 1,0 1 0,0 0-1,0-1 1,0 1-1,0 0 1,0-1 0,0 1-1,0 0 1,0-1-1,0 1 1,-1 0 0,1-1-1,0 1 1,0 0-1,0 0 1,0-1-1,0 1 1,-1 0 0,1-1-1,-15-20 35,15 21-36,-12-13-21,0 2 1,-1-1 0,0 2-1,-1 0 1,0 0 0,-1 2-1,-22-11 1,4 4-21,-1 2 0,-52-14 0,56 20 14,-1 2 0,0 1-1,0 1 1,-36 1 0,65 2 23,0 0 0,-1-1 0,1 1 0,-1 0 0,1 1 0,0-1 0,-1 0 0,1 1-1,0-1 1,0 1 0,-1 0 0,1 0 0,0 0 0,0 0 0,0 0 0,0 0 0,0 1 0,0-1 0,0 0 0,0 1 0,1 0-1,-1-1 1,1 1 0,-1 0 0,1 0 0,-1 0 0,1 0 0,0 0 0,0 0 0,0 0 0,0 1 0,1-1 0,-1 0 0,0 0-1,1 1 1,0-1 0,-1 0 0,1 4 0,-1 5-12,0 0-1,1-1 1,1 20-1,-1-27 6,1 1 0,0 0-1,0-1 1,0 1 0,0-1-1,0 0 1,1 1 0,-1-1-1,1 0 1,0 0 0,0 0 0,0 0-1,0 0 1,1 0 0,2 2-1,4 1 2,-1-1 0,1 0-1,0 0 1,0-1 0,0 0-1,1-1 1,0 0 0,-1-1-1,1 0 1,0 0 0,18 0-1,5 0-92,1-3 0,38-4-1,-62 4 58,0-1 0,0 0-1,0 0 1,0-1-1,0-1 1,-1 0 0,0 0-1,0 0 1,0-1-1,0-1 1,10-7 0,-14 8 23,0 0 1,0 1 0,0-2 0,-1 1 0,0 0 0,0-1-1,0 0 1,0 0 0,-1 0 0,0 0 0,-1-1 0,1 1 0,-1-1-1,0 0 1,-1 1 0,1-1 0,-1-9 0,0-15 133,-1 29 325,1 24-231,0-15-205,0 0 0,1-1 0,0 1 0,0-1 0,0 1 0,1-1 1,0 0-1,0 0 0,1 0 0,0-1 0,0 1 0,0-1 0,6 6 0,-6-7 4,0 0 0,1-1 0,-1 1 0,1-1 0,0 0 0,0 0-1,0 0 1,0-1 0,0 1 0,1-1 0,-1-1 0,1 1 0,-1-1-1,1 0 1,11 1 0,-16-2 1,1-1 1,-1 1-1,0-1 0,1 1 0,-1-1 0,0 1 1,0-1-1,1 0 0,-1 1 0,0-1 0,0 0 1,0 0-1,0 0 0,0 0 0,0 0 1,0 0-1,0 0 0,0 0 0,-1 0 0,1-1 1,0 1-1,0-2 0,14-34 115,-11 25-99,3-8-8,2 1 1,0 1-1,0-1 1,2 2-1,14-20 1,-18 28-19,1 1 1,0 0 0,0 0 0,1 1-1,-1 0 1,2 0 0,-1 1 0,1 0-1,0 1 1,0 0 0,13-4 0,8 1 33,0 2 0,0 1 1,0 1-1,1 1 0,39 3 1,49-5 64,-120 5-95,18-1 21,-1-1 0,0-1 0,0-1-1,20-6 1,-35 9-14,0 0 0,0 0 0,0 0-1,0 0 1,-1-1 0,1 1 0,0 0 0,-1-1 0,1 1 0,-1-1-1,1 0 1,-1 1 0,0-1 0,0 0 0,0 0 0,0 0-1,0 0 1,0 0 0,0 0 0,-1 0 0,1 0 0,-1 0-1,1-1 1,-1 1 0,0 0 0,0 0 0,0 0 0,0 0-1,0-1 1,-1-2 0,0-1-5,-1 0 0,1 1 0,-1-1-1,0 1 1,0 0 0,-1-1 0,0 1 0,0 0 0,0 0-1,-7-8 1,-5-1-35,0 0-1,-1 1 1,-1 1 0,0 0-1,0 1 1,-1 1-1,-28-11 1,-2 2-114,-89-23 1,109 35 247,0 1-1,-1 2 1,-51-3 0,79 7-99,0 0 1,1 0-1,-1 0 1,1 0-1,-1 0 1,1 0-1,-1 0 1,1 0-1,-1 1 1,1-1-1,-1 0 1,1 0-1,-1 1 0,1-1 1,-1 0-1,1 1 1,-1-1-1,1 0 1,-1 1-1,1-1 1,0 1-1,-1-1 1,1 0-1,0 1 1,-1-1-1,1 1 1,0-1-1,0 1 1,-1-1-1,1 1 1,0 0-1,0 0 1,-1 21-18,2-14 20,0 3-7,0 0 1,1 0 0,0-1 0,1 0-1,0 1 1,1-1 0,0 0-1,1 0 1,-1-1 0,2 1-1,0-1 1,0 0 0,0-1-1,1 0 1,12 12 0,10 7 6,1-1 0,61 41 0,113 59-1071,-185-114 385,-19-12 620,0 1-1,1-1 1,-1 0-1,0 1 1,1-1-1,-1 0 1,1 1-1,-1-1 1,0 0-1,1 1 1,-1-1-1,1 0 1,-1 0-1,1 0 1,-1 0-1,1 1 1,-1-1-1,1 0 1,-1 0-1,1 0 1,-1 0-1,1 0 1,-1 0-1,1 0 1,-1 0-1,1 0 1,-1-1-1,1 1 1,-1 0-1,1 0 1,-1 0-1,0 0 1,1-1-1,-1 1 1,1 0-1,-1 0 1,1-1-1,-1 1 1,0 0-1,1-2 1,1-19-968,-3 12 1295,2-7-141,0 0 0,2 0 0,0 1 1,0-1-1,1 1 0,1-1 0,1 1 0,0 1 0,1-1 0,0 1 1,1 0-1,11-13 0,15-17 128,2 1 0,46-42 0,-45 49-374,-21 19 102,92-98-15,-92 95-200,-1 0-1,0 0 0,-2-2 0,13-25 0,-23 41 184,-1 1 0,0-1 1,0 0-1,0 0 0,-1-1 1,0 1-1,0 0 0,0-8 0,-2 13 79,1 0-1,0 0 0,-1 1 0,1-1 0,-1 0 0,1 0 0,-1 1 0,1-1 0,-1 0 0,1 1 0,-1-1 0,0 1 0,1-1 1,-1 1-1,0-1 0,1 1 0,-1 0 0,0-1 0,0 1 0,0 0 0,1-1 0,-1 1 0,0 0 0,0 0 0,0 0 1,0 0-1,1 0 0,-1 0 0,0 0 0,0 0 0,0 0 0,0 0 0,0 1 0,-33 3 288,29-2-269,-1 1 0,0-1 0,1 1 1,-1 0-1,1 1 0,0-1 0,0 1 1,0 0-1,1 0 0,0 1 0,-1-1 0,1 1 1,1 0-1,-1 0 0,1 0 0,0 1 1,0-1-1,0 1 0,1 0 0,-2 7 1,-1 1 16,1 2 1,1-1 0,0 0-1,1 1 1,1-1 0,0 1 0,2 15-1,0-19-8,1 0-1,1 0 0,0-1 0,1 1 0,0-1 1,1 0-1,0 0 0,1 0 0,0-1 0,1 0 1,0 0-1,0 0 0,18 16 0,9 6 143,2 0 0,46 29 0,-82-61-197,35 25 80,-13-11 12,35 30 1,-52-40-85,-1 0-1,0 1 0,1-1 1,-1 1-1,-1 0 0,1 0 1,-1 1-1,0-1 0,0 1 1,-1 0-1,1 0 0,1 9 0,-2-7-54,-1 0 0,-1 0 0,0 0-1,0 0 1,0 0 0,-1 0-1,0 0 1,-1 0 0,0 0-1,0-1 1,0 1 0,-1-1-1,0 1 1,-1-1 0,0 0-1,0 0 1,0-1 0,-9 11-1,-6 3-624,0 0-1,-2-2 0,0 0 0,-27 17 0,-63 39-6253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48.944"/>
    </inkml:context>
    <inkml:brush xml:id="br0">
      <inkml:brushProperty name="width" value="0.035" units="cm"/>
      <inkml:brushProperty name="height" value="0.035" units="cm"/>
    </inkml:brush>
  </inkml:definitions>
  <inkml:trace contextRef="#ctx0" brushRef="#br0">152 110 10629,'-152'-14'512,"152"2"-288,0-2 881,23-2-721,33-7-384,6 3-16,0 12 16,-11 5 0,-12 3-240,-17 11-1057,-16 26-1072,-6 11-1425</inkml:trace>
  <inkml:trace contextRef="#ctx0" brushRef="#br0" timeOffset="1">169 327 4210,'0'0'7459,"191"-29"-7058,-117 4-401,-1 0-273,-11-1-1663,-17 4-2386</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49.302"/>
    </inkml:context>
    <inkml:brush xml:id="br0">
      <inkml:brushProperty name="width" value="0.035" units="cm"/>
      <inkml:brushProperty name="height" value="0.035" units="cm"/>
    </inkml:brush>
  </inkml:definitions>
  <inkml:trace contextRef="#ctx0" brushRef="#br0">1 0 7619,'0'0'5347,"11"146"-5123,34-103 96,0-1-304,-11 3-16,-17 0-336,-17-6-1537,0-8-2529</inkml:trace>
  <inkml:trace contextRef="#ctx0" brushRef="#br0" timeOffset="1">12 343 7940,'0'0'2785,"315"-143"-2753,-247 123-32,-17 3-672,-18 0-1217,-10 6-1409</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49.644"/>
    </inkml:context>
    <inkml:brush xml:id="br0">
      <inkml:brushProperty name="width" value="0.035" units="cm"/>
      <inkml:brushProperty name="height" value="0.035" units="cm"/>
    </inkml:brush>
  </inkml:definitions>
  <inkml:trace contextRef="#ctx0" brushRef="#br0">68 378 8228,'0'0'5058,"-67"59"-4642,67-25-112,0-9-240,28-3-32,28-2 16,12-11-96,5-9-672,-5 0-849,-18-6-656,-16-31-1856</inkml:trace>
  <inkml:trace contextRef="#ctx0" brushRef="#br0" timeOffset="1">187 1 10517,'0'0'1059,"34"22"-651,218 142-40,-204-132-339,-1 3-1,43 43 1,-96-77-91,-109-7 459,66 3 23,0 1 0,-79 8 0,119-5-277,-1 1-1,0 1 0,1-1 1,0 2-1,-1-1 1,1 1-1,1 1 1,-1 0-1,-15 11 1,20-13-89,0 0 1,0 1 0,0 0 0,0 0 0,1 0 0,-1 0 0,1 1 0,0-1 0,0 1 0,1 0 0,0 0-1,0 0 1,0 0 0,0 0 0,1 0 0,-1 1 0,1-1 0,0 11 0,1-14-54,0 1 1,0-1-1,0 0 1,0 1-1,0-1 1,1 0-1,-1 1 1,1-1-1,-1 0 1,1 0-1,0 0 0,0 1 1,0-1-1,0 0 1,0 0-1,4 3 1,-2-3-5,0 1 0,1-1 1,-1 0-1,1 0 0,0 0 0,-1-1 1,1 0-1,0 1 0,0-1 0,7 1 1,38 5-213,0-1 0,1-3 1,0-1-1,-1-3 0,1-2 1,0-2-1,-1-3 1,50-14-1,27-21-2247,-25-4-2197</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54.342"/>
    </inkml:context>
    <inkml:brush xml:id="br0">
      <inkml:brushProperty name="width" value="0.035" units="cm"/>
      <inkml:brushProperty name="height" value="0.035" units="cm"/>
    </inkml:brush>
  </inkml:definitions>
  <inkml:trace contextRef="#ctx0" brushRef="#br0">1 0 9156,'0'0'5133,"6"3"-4450,1 6-545,-1 1-1,0-1 0,-1 1 1,0 0-1,-1 1 0,0-1 1,5 17-1,1 4 344,68 199 685,58 143 303,-113-332-3106,-22-39 1501,0-1 0,0 1 0,0-1 0,0 0 0,0 0-1,1 1 1,-1-1 0,1 0 0,-1 0 0,1 0 0,-1 0 0,1 0 0,-1-1 0,1 1 0,0 0 0,-1-1-1,1 0 1,0 1 0,0-1 0,-1 0 0,1 0 0,4 0 0,-1-8-3322,-4-25-1085</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56.062"/>
    </inkml:context>
    <inkml:brush xml:id="br0">
      <inkml:brushProperty name="width" value="0.035" units="cm"/>
      <inkml:brushProperty name="height" value="0.035" units="cm"/>
    </inkml:brush>
  </inkml:definitions>
  <inkml:trace contextRef="#ctx0" brushRef="#br0">67 895 7716,'0'0'3396,"-11"-15"-2377,-34-46-411,44 61-592,0-1 1,1 0-1,-1 1 0,0-1 0,0 0 1,1 0-1,-1 0 0,0 0 0,1 1 1,-1-1-1,1 0 0,-1 0 0,1 0 1,0 0-1,-1 0 0,1 0 1,0-1-1,0 1 0,0 0 0,0 0 1,0 0-1,0 0 0,0 0 0,0 0 1,0 0-1,0 0 0,0 0 0,1 0 1,-1 0-1,0 0 0,1 0 0,-1 0 1,1 0-1,-1 0 0,1 0 0,0 0 1,0-1-1,2 1 46,0-1 0,0 1 0,0 0 0,0 0 0,0 0 0,0 0 0,0 0 0,6 0 0,0 0-3,400-89 89,-180 45-88,294-56-14,-94 20-27,-193 36-3,235-54 32,26-9 336,117 10-211,-468 80-149,-70 10 5,140-33 1,-180 31-11,-18 6 9,0-1 1,32-13-1,-48 69 479,-2-38-516,2 0 0,-1 1 1,2-1-1,0-1 0,0 1 0,1 0 1,1-1-1,0 0 0,7 12 0,12 18-163,35 45-1,-34-52-96,30 55 0,-51-82 209,-1 0 0,-1 0 0,0 0 0,0 1 0,2 15 0,8 34-39,27 71 211,-38-127-131,0 0 0,-1 0 0,1 0 0,0 1 0,-1-1-1,0 0 1,1 0 0,-1 1 0,0-1 0,0 0 0,0 1 0,0-1 0,-1 0 0,1 1 0,-1-1 0,1 0 0,-1 0 0,0 0 0,0 1 0,0-1-1,0 0 1,0 0 0,0 0 0,-1-1 0,1 1 0,-3 3 0,-2-1-12,0-1 1,-1 0-1,1 0 1,0 0-1,-1-1 0,1 0 1,-12 2-1,0 1 65,-347 90-116,-186 54 271,201-62 68,-55 17 124,-32 18-237,-71 24-147,400-110 196,-2-5 1,-2-5-1,-170 18 1,245-40 22,0 1 1,1 2 0,-1 2-1,-43 17 1,57-19-468,0-1 1,-1-1 0,1-1-1,-1-1 1,-32 0 0,44-14-3189,1-11-502</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56.435"/>
    </inkml:context>
    <inkml:brush xml:id="br0">
      <inkml:brushProperty name="width" value="0.035" units="cm"/>
      <inkml:brushProperty name="height" value="0.035" units="cm"/>
    </inkml:brush>
  </inkml:definitions>
  <inkml:trace contextRef="#ctx0" brushRef="#br0">210 0 6723,'0'0'3722,"-15"4"-3223,8-2-436,-1 0 19,-1 1-1,1-1 0,0 1 0,1 0 1,-1 1-1,1 0 0,-1 0 1,1 1-1,0 0 0,1 0 1,-1 0-1,-6 7 0,4-1 38,0 1-1,1 0 1,0 0-1,0 0 1,1 1-1,1 0 1,0 0-1,1 1 1,1 0-1,0 0 1,1 0-1,0 0 1,1 0-1,0 1 1,2-1-1,-1 1 1,2-1-1,2 17 1,-2-28-116,0 0-1,1 0 1,0 0 0,-1 0-1,1-1 1,0 1 0,0 0-1,0-1 1,1 1 0,-1-1-1,1 0 1,-1 0 0,1 0-1,0 0 1,0 0 0,0 0-1,0-1 1,0 1 0,0-1-1,0 0 1,0 0 0,1 0-1,-1-1 1,5 1 0,13 3-126,0-1 0,33 0 0,-54-3 118,16 1-496,0-1 0,0 0 0,0-1-1,-1 0 1,1-1 0,0-1 0,-1-1 0,1 0-1,-1-1 1,0 0 0,-1-2 0,1 0 0,22-14 0,10-16-3275</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56.809"/>
    </inkml:context>
    <inkml:brush xml:id="br0">
      <inkml:brushProperty name="width" value="0.035" units="cm"/>
      <inkml:brushProperty name="height" value="0.035" units="cm"/>
    </inkml:brush>
  </inkml:definitions>
  <inkml:trace contextRef="#ctx0" brushRef="#br0">181 40 3650,'0'0'8030,"-5"-5"-7646,-10-6-339,8 16-14,5 33 16,2-17-26,0-10-18,0-1 0,1 1 0,-1-1 0,2 1 0,0-1 0,0 1 0,5 10 0,-6-17-6,1-1 1,0 1-1,0-1 1,0 0 0,1 0-1,-1 0 1,1 0-1,-1-1 1,1 1-1,0-1 1,0 1 0,0-1-1,1 0 1,-1 0-1,0-1 1,1 1 0,-1 0-1,1-1 1,0 0-1,-1 0 1,1 0-1,0-1 1,5 1 0,-7-1 4,9 2-67,-1-1-1,1 0 1,22-2 0,-31 1 54,0-1 0,0 1-1,0 0 1,0-1 0,0 1 0,0-1 0,0 0-1,0 0 1,0 0 0,0 0 0,0 0 0,0 0-1,-1 0 1,1-1 0,0 1 0,-1-1 0,1 1-1,-1-1 1,0 0 0,1 1 0,-1-1 0,0 0 0,0 0-1,0 0 1,1-3 0,1-4 23,-1 0 0,0 0 0,-1 0 0,0 0 0,0 0 0,-1 0 0,-2-18 0,2 23 4,-1 0-1,0 0 0,0-1 0,0 1 1,0 0-1,-1 0 0,0 0 0,0 0 1,0 0-1,0 0 0,-1 1 0,1-1 1,-1 1-1,0 0 0,0-1 0,0 1 1,-7-4-1,1 1 152,-1 1 1,-1 0 0,1 0-1,-1 1 1,1 1 0,-1 0-1,0 0 1,-15-1-1,-5 1 478,-58 3 0,82 0-610,0 1-1,0 0 0,0 0 0,0 1 0,0 0 0,-7 3 1,-10 11-1112,23-15 780,0 0 0,0 1-1,0-1 1,0 0 0,1 0-1,-1 1 1,0-1 0,1 1-1,-1-1 1,1 1 0,-1-1-1,1 0 1,0 1 0,0 0-1,-1 1 1</inkml:trace>
  <inkml:trace contextRef="#ctx0" brushRef="#br0" timeOffset="1">181 40 7283</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57.152"/>
    </inkml:context>
    <inkml:brush xml:id="br0">
      <inkml:brushProperty name="width" value="0.035" units="cm"/>
      <inkml:brushProperty name="height" value="0.035" units="cm"/>
    </inkml:brush>
  </inkml:definitions>
  <inkml:trace contextRef="#ctx0" brushRef="#br0">1 176 7283,'174'-115'379,"-142"101"-287,-31 14-89,-1 0 1,1 0 0,-1 0 0,0 0 0,1 0 0,-1 0 0,0 0-1,1 1 1,-1-1 0,0 0 0,0 0 0,1 0 0,-1 0 0,0 1-1,1-1 1,-1 0 0,0 0 0,0 1 0,1-1 0,-1 0 0,0 0-1,0 1 1,0-1 0,1 0 0,-1 1 0,0-1 0,0 0 0,0 1-1,0-1 1,0 0 0,0 1 0,0 0 0,0-1-4,15 43 748,-4-15-641,-1 1 0,-1 1 0,-2-1 0,-1 1 0,3 40 0,-9-68-854,0-4-72,-1-5 680,0 0 1,-1 0 0,0 0-1,0 0 1,0 0 0,-1 0-1,0 1 1,-6-11-1,-8-19 179,12 19 178,2 0 0,0 1-1,1-1 1,1 0 0,1-31 0,0 31 97,0 15-260,0-1-1,1 1 1,-1 0-1,1-1 1,-1 1-1,1 0 0,0 0 1,0 0-1,0 0 1,0 0-1,0 0 1,1 0-1,-1 0 1,1 0-1,-1 0 1,1 1-1,0-1 1,-1 0-1,1 1 1,0 0-1,0-1 1,0 1-1,0 0 1,0 0-1,0 0 1,1 0-1,-1 1 1,0-1-1,0 1 1,1-1-1,2 1 1,12-3 170,-1 1 1,1 1-1,24 1 1,-24 0 17,2 1-57,-1 1-1,0 1 0,1 0 0,-1 1 1,-1 1-1,1 1 0,-1 0 0,0 2 1,0 0-1,29 19 0,-27-14-142,1 1 1,-2 1-1,0 0 0,-1 2 1,0 0-1,-2 1 0,0 0 1,13 22-1,-8-1-747,-15-13-3210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57.508"/>
    </inkml:context>
    <inkml:brush xml:id="br0">
      <inkml:brushProperty name="width" value="0.035" units="cm"/>
      <inkml:brushProperty name="height" value="0.035" units="cm"/>
    </inkml:brush>
  </inkml:definitions>
  <inkml:trace contextRef="#ctx0" brushRef="#br0">0 1 6195,'0'0'5138,"68"183"-4738,-17-121 145,5 0-401,-5-9-144,-1-8-465,-16-17-1007,-11-17-929,-12-11-2498</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57.883"/>
    </inkml:context>
    <inkml:brush xml:id="br0">
      <inkml:brushProperty name="width" value="0.035" units="cm"/>
      <inkml:brushProperty name="height" value="0.035" units="cm"/>
    </inkml:brush>
  </inkml:definitions>
  <inkml:trace contextRef="#ctx0" brushRef="#br0">1 430 7780,'0'0'3929,"36"7"-3563,10 2-213,59 20 1,-99-27-142,0 1 0,0 0 0,0 0 0,0 1 0,0 0 0,0 0 0,-1 0 0,0 0 0,0 1 0,0 0 0,-1 0 0,1 0 0,-1 1 0,0-1 0,-1 1 0,1 0 0,-1 0 0,3 9 0,-2-1-123,0 0-1,-1 0 1,-1 1-1,0-1 1,-1 1-1,-1 16 0,0-29 49,0 0-1,0 0 0,0 0 0,0 0 0,-1 0 0,1 0 0,-1 0 1,1 0-1,-1-1 0,0 1 0,0 0 0,0 0 0,0-1 1,0 1-1,0 0 0,0-1 0,0 1 0,-1-1 0,1 1 0,-1-1 1,1 0-1,-1 0 0,0 0 0,1 0 0,-1 0 0,0 0 1,0 0-1,1 0 0,-1 0 0,0-1 0,0 1 0,0-1 0,0 0 1,0 0-1,0 1 0,-3-1 0,-1 0-5,0-1 0,0 1 0,0-1 1,0 0-1,0 0 0,1 0 0,-1-1 0,0 0 0,1 0 0,0-1 1,-1 0-1,-5-4 0,3 2 63,1-2 0,0 1 0,1-1 0,0 0 0,0 0-1,0-1 1,1 1 0,0-1 0,0 0 0,1-1 0,0 1 0,-3-14 0,1 3 35,2 1 0,0-1 0,1 1 1,1-1-1,0-25 0,2 38-10,0 0 1,0 1-1,1-1 0,0 0 1,0 0-1,0 0 0,1 1 0,0-1 1,0 1-1,0-1 0,1 1 1,0 0-1,0 0 0,5-7 1,-2 6 22,0 0 1,0 1 0,1-1 0,0 1 0,0 0-1,0 1 1,1 0 0,-1 0 0,10-3 0,-2 1 26,1 1 1,0 1 0,0 0 0,0 1 0,0 1-1,0 0 1,1 1 0,-1 1 0,1 1 0,-1 0-1,0 1 1,0 1 0,0 0 0,0 1 0,0 1-1,-1 1 1,1 0 0,-2 1 0,1 0-1,-1 1 1,0 1 0,0 0 0,-1 1 0,13 12-1,9 10-29,-15-12-61,2-2 1,-1 0-1,2-1 0,46 25 0,-66-40-35,-1-1 0,1 0 0,-1 0-1,1 0 1,0 0 0,-1 0 0,1-1-1,0 1 1,0-1 0,0 0 0,-1 0-1,1 0 1,0 0 0,0 0 0,0 0-1,-1-1 1,1 1 0,5-3 0,-6 2 1,0-1 1,0 1-1,0-1 1,0 0 0,0 0-1,0 0 1,0 0-1,-1 0 1,1 0 0,-1 0-1,1-1 1,-1 1-1,0 0 1,0-1 0,0 1-1,1-4 1,1-11-193,0 0 1,-1 0-1,-1 0 0,-2-34 1,1 29 103,0 18 201,0 0 1,-1-1-1,0 1 0,0 0 0,0-1 1,0 1-1,-1 0 0,1 0 1,-1 0-1,0 0 0,0 0 1,0 0-1,-1 1 0,0-1 1,1 1-1,-1 0 0,0 0 1,-1 0-1,1 0 0,0 0 1,-1 0-1,0 1 0,1 0 1,-1 0-1,-8-3 0,3 1 203,-1 1-1,0 0 0,0 0 1,0 1-1,0 1 1,-1 0-1,1 0 0,0 1 1,-1 0-1,-12 2 1,19-1-247,1-1 1,-1 1 0,1 0 0,0 0 0,-1 1 0,1-1 0,0 1 0,0-1 0,0 1-1,0 0 1,0 0 0,0 1 0,1-1 0,-1 0 0,1 1 0,-1 0 0,1-1-1,0 1 1,0 0 0,0 0 0,1 0 0,-1 0 0,1 1 0,0-1 0,-2 4 0,0 7 13,0-1 1,1 1 0,0-1 0,1 1 0,1 16 0,0-26-24,0 0 0,1 0 0,-1 0 0,1 0 0,0 0 0,0-1 0,0 1 0,0 0 0,1 0 0,0-1 0,0 1 0,0-1 0,0 0 0,0 1 0,0-1 0,6 4 0,-3-1-1,2-1-1,-1-1 1,0 1-1,1-1 1,0 0-1,0-1 0,0 0 1,8 3-1,11 2-15,1-2-1,-1-1 0,1-1 1,32 1-1,-54-5 1,22 2-144,0-1 0,0-1 0,0-2 0,28-4 0,-49 5 39,0 0 1,0-1-1,1 0 1,-2 0-1,1 0 1,0-1-1,0 1 1,-1-1-1,1-1 1,-1 1-1,0-1 1,0 0-1,-1 0 1,1 0-1,-1-1 1,0 0-1,0 0 1,0 0-1,-1 0 1,1 0-1,-1-1 1,-1 1-1,4-9 1,-3 5-178,-1 1 0,0-1 1,-1 0-1,1 1 0,-2-1 1,1 0-1,-1 0 0,-1 0 1,1 0-1,-1 1 0,-1-1 1,-5-16-1,3 13-15,-1 0 0,-1 1-1,0-1 1,-1 1 0,0 0-1,0 1 1,-2 0 0,-8-9 0,-3-1 157,0 2 0,-1 1 0,-24-15 0,-65-34 2863,94 58-2027,0-2 247,0 2 1,0 0-1,-1 1 0,0 0 0,0 2 1,-19-5-1,35 10-884,1 0 0,-1 0-1,0 0 1,1 0 0,-1 0 0,1 0-1,-1 0 1,1 0 0,-1 1 0,0-1 0,1 0-1,-1 0 1,1 0 0,-1 1 0,1-1-1,-1 0 1,1 1 0,0-1 0,-1 0-1,1 1 1,-1-1 0,1 0 0,-1 1 0,1-1-1,0 1 1,-1-1 0,1 1 0,0-1-1,0 1 1,-1-1 0,1 1 0,0-1 0,0 1-1,0-1 1,0 1 0,0 0 0,0-1-1,0 1 1,0 0 0,1 28-205,-1-20 318,1-1-121,0 0-1,1 0 1,0 0 0,0-1 0,0 1-1,1-1 1,0 1 0,1-1 0,0 0-1,8 12 1,-2-5 23,1-1 1,1 0-1,0-1 0,21 16 1,11 4-24,2-2 0,55 26 0,-98-54-46,120 57-232,-109-53-345,1 0 0,0-2 0,0 0 0,0-1 0,0 0 0,24 1 0,-19-4-3295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1:34.628"/>
    </inkml:context>
    <inkml:brush xml:id="br0">
      <inkml:brushProperty name="width" value="0.035" units="cm"/>
      <inkml:brushProperty name="height" value="0.035" units="cm"/>
      <inkml:brushProperty name="color" value="#E71224"/>
    </inkml:brush>
  </inkml:definitions>
  <inkml:trace contextRef="#ctx0" brushRef="#br0">3 18 3826,'-3'-12'7955,"3"7"-6930,26 16-881,14 17-80,11 9-64,-9 6-16,-2-3-48,-17-9-1281,-12-17-1520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58.241"/>
    </inkml:context>
    <inkml:brush xml:id="br0">
      <inkml:brushProperty name="width" value="0.035" units="cm"/>
      <inkml:brushProperty name="height" value="0.035" units="cm"/>
    </inkml:brush>
  </inkml:definitions>
  <inkml:trace contextRef="#ctx0" brushRef="#br0">0 1 10053,'0'0'1584,"6"197"-1216,45-113 481,11 1 143,16-7-431,7-10-401,-6-20-160,-18-17-48,-21-14-689,-18-17-799,-10 0-1186,-12-40-2496</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09:58.646"/>
    </inkml:context>
    <inkml:brush xml:id="br0">
      <inkml:brushProperty name="width" value="0.035" units="cm"/>
      <inkml:brushProperty name="height" value="0.035" units="cm"/>
    </inkml:brush>
  </inkml:definitions>
  <inkml:trace contextRef="#ctx0" brushRef="#br0">6 187 6403,'0'0'4405,"-2"26"-4053,2-18-292,-2 6 19,1 0-1,0 0 1,1 0-1,1 0 1,0-1 0,1 1-1,1 0 1,0 0-1,1-1 1,0 0 0,1 1-1,0-2 1,9 15-1,5 2-3,1-1 0,1-1 0,1 0 0,2-2-1,0-1 1,2-1 0,42 29 0,-53-42-210,1 0 0,0-1 0,0 0 0,1-2 0,1 0 0,-1-1 0,1 0 0,0-2 0,0 0 0,0-1 0,1-1 0,-1 0 0,1-2 1,0 0-1,26-4 0,-40 3 71,0-1 0,0 1 0,0-1 0,-1-1 0,1 1 0,-1 0 0,1-1 0,-1 0 0,0 0 0,0-1 0,0 1 0,0-1 0,0 0 0,-1 0 0,0 0 0,0 0 0,0-1 0,0 1 0,-1-1 0,0 0 0,0 1 0,0-1 0,0 0 0,1-9 0,-1 7 83,-1 1 0,0-1 0,0 0-1,0 0 1,-1 1 0,0-1 0,0 0-1,-1 0 1,0 0 0,0 1-1,-1-1 1,1 0 0,-1 1 0,-1 0-1,1-1 1,-1 1 0,0 0 0,-1 0-1,-4-5 1,-2 1 247,-1 1 0,0 0-1,-1 0 1,0 2 0,0-1 0,-1 1 0,0 1-1,0 1 1,0 0 0,-1 0 0,0 1-1,0 1 1,0 0 0,0 1 0,-27 0 0,39 2-262,1 0 0,0 1 0,0-1 1,0 1-1,0-1 0,-1 1 0,1-1 1,0 1-1,0 0 0,0-1 0,0 1 0,0 0 1,1 0-1,-1 0 0,0 0 0,0 0 1,0 0-1,1 0 0,-1 0 0,0 0 1,1 0-1,-1 0 0,1 0 0,0 1 1,-1-1-1,1 0 0,0 0 0,0 0 0,-1 1 1,1-1-1,0 3 0,0 49-97,0-39 112,0-10-18,0-1-1,1 0 1,-1 0 0,1 0 0,0 0-1,0 0 1,0 0 0,0 0 0,0 0-1,0 0 1,1 0 0,0 0-1,-1-1 1,1 1 0,0 0 0,0-1-1,0 0 1,4 4 0,0-2 4,1 1-1,-1-1 1,1-1 0,-1 1 0,1-1 0,0 0-1,13 3 1,4 0-11,1-2 1,0 0-1,0-2 1,25-1-1,-30-1-43,-2 1-65,0-1 0,0-1 0,-1-1 0,24-5 0,-36 6 77,0 0 0,-1-1-1,0 0 1,1 0 0,-1 0 0,0 0 0,0-1 0,0 1 0,0-1 0,0 0 0,-1 0 0,0-1 0,1 1-1,-1-1 1,0 1 0,-1-1 0,1 0 0,-1 0 0,1 0 0,-1-1 0,1-4 0,0 2 4,0 0 1,-1-1 0,0 1 0,-1-1 0,0 1-1,0-1 1,0 0 0,-1 1 0,0-1-1,-1 0 1,1 0 0,-2 1 0,1-1 0,-1 1-1,0-1 1,0 1 0,-1 0 0,0 0-1,-1 0 1,1 0 0,-1 1 0,-1-1-1,1 1 1,-8-8 0,-2 2 217,0 0 0,-1 2 0,0 0 1,-29-15-1,58 50-52,25 8-72,60 39-1,-21-16 51,23 24 52,54 40 499,-151-118-649,-1 0 1,1 0-1,0 0 1,-1 0 0,1-1-1,0 1 1,0-1-1,0 0 1,0 0 0,0-1-1,0 1 1,0-1-1,1 0 1,-1 0-1,0 0 1,0-1 0,0 1-1,0-1 1,0 0-1,0 0 1,0-1 0,0 1-1,0-1 1,5-2-1,5-5 149,-1-1 0,1 0 0,-2-1-1,22-22 1,-12 10 5,47-43-23,60-77 0,-113 123-301,0 0 0,-2-1 0,0-1 0,-1-1-1,-2 1 1,0-2 0,-1 0 0,-2 0 0,7-26 0,-14 45-88,0-1 0,-1 1 0,1-1 1,-1 1-1,0 0 0,0-1 1,-1 1-1,1-1 0,-1 1 0,-2-6 1,0 5-464,0 1 0,0-1 0,0 1 0,-1 0 1,0 0-1,0 0 0,-5-4 0,9 9 693</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21.728"/>
    </inkml:context>
    <inkml:brush xml:id="br0">
      <inkml:brushProperty name="width" value="0.035" units="cm"/>
      <inkml:brushProperty name="height" value="0.035" units="cm"/>
    </inkml:brush>
  </inkml:definitions>
  <inkml:trace contextRef="#ctx0" brushRef="#br0">0 481 10773,'0'0'2582,"17"-3"-1992,-14 4-568,-1 0 0,0 0-1,1 0 1,-1 0 0,0 1 0,0-1 0,0 1 0,0-1-1,0 1 1,0 0 0,0 0 0,-1 0 0,3 3-1,8 8 106,5 5 38,1-2 1,28 20-1,-40-31-123,1-1 1,0 0 0,0 0 0,0 0-1,1-1 1,-1 0 0,1-1 0,0 0-1,0 0 1,0-1 0,12 1 0,-16-3 45,0 0 1,0-1-1,0 0 1,0 1-1,0-1 1,-1-1-1,1 1 1,-1 0-1,0-1 0,0 0 1,0 0-1,0 0 1,0 0-1,0 0 1,-1-1-1,0 1 1,4-7-1,2-1 147,18-27-19,-1-1 0,-2 0 1,-1-2-1,-3-1 0,22-64 0,5-20-135,-38 110-86,-1 1 0,2 0 0,0 0 0,1 1 0,17-20-1,-26 32-46,1 0 0,0 0 0,0 1-1,-1-1 1,1 1 0,0-1 0,0 1-1,1 0 1,-1 0 0,4-2-1,-5 3-59,0 0 0,0 0 0,0 0-1,0 0 1,-1 0 0,1 0-1,0 0 1,0 0 0,0 0 0,0 0-1,0 0 1,-1 1 0,1-1-1,0 0 1,0 0 0,0 1 0,-1-1-1,1 1 1,0-1 0,1 2-1,0 0-247,0 1 0,0 0 0,-1-1-1,1 1 1,0 0 0,-1 0-1,0 0 1,0 0 0,0 1 0,0-1-1,0 0 1,-1 0 0,1 6 0,1 53-3757</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22.380"/>
    </inkml:context>
    <inkml:brush xml:id="br0">
      <inkml:brushProperty name="width" value="0.035" units="cm"/>
      <inkml:brushProperty name="height" value="0.035" units="cm"/>
    </inkml:brush>
  </inkml:definitions>
  <inkml:trace contextRef="#ctx0" brushRef="#br0">0 245 10373,'0'0'3375,"0"-1"-3170,3 12-169,-1-1 0,2 1 1,0-1-1,0 0 0,1 0 0,0 0 1,1-1-1,-1 0 0,2 0 0,0 0 0,0-1 1,0 0-1,11 9 0,-15-16-49,-1 1 0,1-1 0,-1 0 0,1 0 0,-1 0 0,1 0 0,0 0 0,-1-1-1,1 1 1,0-1 0,-1 0 0,1 0 0,0 0 0,0 0 0,-1 0 0,1-1 0,0 1 0,3-2 0,-1 1 34,0-1 0,0 1 0,-1-1 0,1-1 0,0 1 0,-1-1 0,1 0 0,-1 0 1,5-4-1,36-39 694,-2-3 1,42-60 0,-36 44-449,-42 55-214,1 1 0,0 0 0,0 0 0,1 1 0,0 0 0,15-10 0,-17 14-278,0 1-1,0 0 0,1 0 1,-1 0-1,1 1 1,-1 0-1,1 0 1,0 1-1,-1 0 0,16 0 1,26 3-3489,2 8-2065</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22.879"/>
    </inkml:context>
    <inkml:brush xml:id="br0">
      <inkml:brushProperty name="width" value="0.035" units="cm"/>
      <inkml:brushProperty name="height" value="0.035" units="cm"/>
    </inkml:brush>
  </inkml:definitions>
  <inkml:trace contextRef="#ctx0" brushRef="#br0">1 718 8036,'0'0'3959,"3"15"-3618,12 47-18,-14-60-274,1 1 1,-1-1-1,1 0 0,0 0 0,0 1 1,0-2-1,0 1 0,0 0 0,0 0 1,0-1-1,1 1 0,-1-1 0,1 1 1,-1-1-1,1 0 0,-1 0 0,1 0 0,0-1 1,-1 1-1,1-1 0,0 1 0,0-1 1,0 0-1,-1 0 0,1 0 0,0 0 1,0-1-1,-1 1 0,1-1 0,0 0 1,0 1-1,-1-1 0,1 0 0,2-2 1,9-4 184,0 0 1,-1 0-1,0-2 1,0 1-1,-1-2 1,16-14 0,64-74 756,-87 92-962,30-36 163,-2-1-1,50-89 0,36-105-39,-109 215-313,0-2 205,2 1 1,27-41 0,-36 59-245,0 1 0,1 0 0,-1 0 0,1 0 1,0 0-1,0 1 0,0-1 0,0 1 0,1 0 1,-1 1-1,1-1 0,0 1 0,0 0 0,0 0 1,0 0-1,0 0 0,0 1 0,0 0 0,10 0 1,9 1-4489</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25.046"/>
    </inkml:context>
    <inkml:brush xml:id="br0">
      <inkml:brushProperty name="width" value="0.035" units="cm"/>
      <inkml:brushProperty name="height" value="0.035" units="cm"/>
    </inkml:brush>
  </inkml:definitions>
  <inkml:trace contextRef="#ctx0" brushRef="#br0">119 83 5763,'0'0'6555,"-15"-12"-5616,-46-40-43,47 40-78,7 6 852,7 9-381,1 8-1670,-18 222 395,15-183 33,0-36-40,1 0 0,1 0 0,0 1 0,1-1 1,0 0-1,1 0 0,7 25 0,-8-37-16,0 0 0,0 0 1,0 0-1,0 0 0,0 0 1,1-1-1,-1 1 1,0 0-1,1-1 0,0 1 1,-1-1-1,1 1 0,0-1 1,0 0-1,0 0 0,0 0 1,0 0-1,0 0 0,0 0 1,3 0-1,-1 0-32,1-1-1,-1 1 1,0-1 0,1 0-1,-1-1 1,0 1-1,1-1 1,-1 0 0,8-2-1,2-3 20,0 0 1,0-1-1,-1 0 0,21-15 0,80-66 36,-113 87-35,0 0 0,0 0 0,1 1 0,-1-1 0,0 1 0,1-1 0,-1 1 0,1-1 0,-1 1 0,1 0 0,-1 0 0,0 0 0,1 0 0,-1 0 0,1 0 0,-1 0-1,1 0 1,-1 1 0,0-1 0,1 0 0,-1 1 0,3 0 0,31 18-153,-25-12 223,-2-3-49,0 0 0,0-1 0,0 1 0,1-2 0,-1 1 0,1-1 0,0-1 0,-1 0 0,18 1 0,-25-3 9,-1 1 0,1-1-1,0 1 1,0-1-1,-1 1 1,1-1-1,0 0 1,-1 0-1,1 1 1,0-1 0,-1 0-1,1 0 1,-1 0-1,1 1 1,-1-1-1,0 0 1,1 0-1,-1 0 1,0 0-1,0 0 1,0 0 0,1 0-1,-1 0 1,0 0-1,0 0 1,-1-1-1,2-35 196,-1 31-177,0-21-10,-6-50 0,4 67 1,0 1 1,-1-1-1,0 1 0,0-1 0,-1 1 0,0 0 0,-1 1 0,-6-10 0,-34-50 297,60 80-13430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25.761"/>
    </inkml:context>
    <inkml:brush xml:id="br0">
      <inkml:brushProperty name="width" value="0.035" units="cm"/>
      <inkml:brushProperty name="height" value="0.035" units="cm"/>
    </inkml:brush>
  </inkml:definitions>
  <inkml:trace contextRef="#ctx0" brushRef="#br0">568 324 5795,'0'0'4471,"-17"32"-3809,-51 104-123,65-128-489,-1 0 0,1 0 0,0 1-1,1 0 1,0-1 0,0 1 0,1 0 0,0 0 0,1 0 0,0 0 0,0 0 0,2 9 0,1 14 178,-3-28-225,0-1 0,0 0 0,0 0-1,1 0 1,-1 0 0,1 0 0,0 0-1,0 0 1,0 0 0,0 0 0,1 0-1,-1 0 1,1 0 0,0-1 0,-1 1-1,1-1 1,0 1 0,1-1 0,-1 0 0,0 0-1,1 0 1,-1 0 0,1 0 0,0 0-1,-1-1 1,1 1 0,0-1 0,5 2-1,-4-2-7,1 0 1,0-1-1,-1 1 0,1-1 0,-1 1 0,1-1 0,0-1 0,-1 1 0,1-1 0,-1 1 0,1-1 0,-1-1 0,1 1 0,-1-1 0,1 1 0,-1-1 0,0-1 1,0 1-1,6-5 0,-3 2-20,0-1 1,-1 0-1,1 0 1,-1-1-1,0 0 1,-1 0-1,0 0 1,0-1-1,0 0 1,-1 0-1,-1 0 1,1 0-1,-1 0 1,0-1-1,-1 0 1,0 1-1,-1-1 1,1 0-1,-2 0 1,1 0-1,-2-9 1,1 13 0,0 1 1,-1-1 0,1 1-1,-1 0 1,0-1-1,-1 1 1,1 0-1,-1 0 1,0 0 0,0 0-1,0 0 1,0 0-1,-1 1 1,1-1 0,-1 1-1,0-1 1,0 1-1,0 0 1,-1 0 0,1 1-1,-1-1 1,0 1-1,1-1 1,-1 1 0,0 0-1,-8-2 1,-8-3 64,1 1 1,-1 1-1,-1 1 1,-32-2 0,-343-3 970,393 9-1000,-10 1 68,5-2-14,0 1 1,1 0-1,-1 1 0,0 0 1,0 0-1,1 1 1,-1 0-1,-11 4 1,20-3-325,13-2 110,15-1 85,61 0 244,172-20 0,-212 12-121,-24 5-38,0-2 1,-1-1-1,1 0 1,-1-2-1,28-13 1,-50 20-20,0 0 0,0-1 1,-1 1-1,1-1 1,0 0-1,-1 0 0,1 0 1,-1 0-1,0 0 0,0 0 1,0-1-1,0 1 0,0-1 1,0 0-1,-1 1 1,1-1-1,-1 0 0,0 0 1,1 0-1,-1 0 0,-1 0 1,1 0-1,0 0 0,-1 0 1,0 0-1,1-1 1,-1 1-1,-1 0 0,1 0 1,0 0-1,-1 0 0,1 0 1,-3-5-1,1 1 6,-2-1 1,1 0-1,-1 1 1,0-1-1,-1 1 0,0 0 1,0 0-1,0 1 0,-1 0 1,0 0-1,-7-6 0,11 11-14,-1-1-1,0 0 1,1 0-1,-1-1 1,1 1-1,0 0 0,0-1 1,0 1-1,0-1 1,0 0-1,-2-5 1,4 7-1,0 1 1,0-1 0,0 0 0,0 1 0,0-1 0,0 1-1,0-1 1,0 0 0,1 1 0,-1-1 0,0 0-1,0 1 1,1-1 0,-1 1 0,0-1 0,1 0 0,-1 1-1,1-1 1,-1 1 0,0-1 0,1 1 0,0-1 0,26-13 28,175-71 884,-199 84-424,-3 25 61,1-1-453,2 0 0,0 0 0,1-1 1,2 0-1,0 0 0,17 38 0,4-1 204,40 64-1,-38-75-169,56 70 0,-70-99-298,1-2 0,1 0-1,0 0 1,1-2 0,1 0-1,28 15 1,-41-26-348,-1-1 0,1 0 0,0-1 0,0 0 0,0 0 0,1 0 0,-1 0 0,0-1 0,8 0 0,10 0-5618</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26.118"/>
    </inkml:context>
    <inkml:brush xml:id="br0">
      <inkml:brushProperty name="width" value="0.035" units="cm"/>
      <inkml:brushProperty name="height" value="0.035" units="cm"/>
    </inkml:brush>
  </inkml:definitions>
  <inkml:trace contextRef="#ctx0" brushRef="#br0">18 1 448,'0'0'10677,"-17"174"-9989,17-112 273,0 3-625,0-9-160,17-11-160,16-8-16,1-15-304,0-16-1233,-6-6-2160,0-6-2770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26.633"/>
    </inkml:context>
    <inkml:brush xml:id="br0">
      <inkml:brushProperty name="width" value="0.035" units="cm"/>
      <inkml:brushProperty name="height" value="0.035" units="cm"/>
    </inkml:brush>
  </inkml:definitions>
  <inkml:trace contextRef="#ctx0" brushRef="#br0">168 188 7139,'0'0'4021,"-25"25"-3365,-75 86-2,95-105-625,1 0 1,0 0 0,0 0 0,0 0-1,0 1 1,1 0 0,0 0 0,1 0-1,0 0 1,0 0 0,0 0-1,1 0 1,0 1 0,0-1 0,1 0-1,0 1 1,0-1 0,2 9-1,0 17 58,-3-30-87,1 0 0,0 0 0,0 0 0,1 0 0,-1 0 0,1 0 0,-1 0-1,1 0 1,0 0 0,0-1 0,0 1 0,0 0 0,1 0 0,-1-1 0,1 1 0,-1-1 0,1 1 0,3 2 0,-1-3-6,-1 1-1,2-1 0,-1 0 1,0 0-1,0 0 0,1-1 1,-1 0-1,1 1 1,-1-1-1,1-1 0,6 1 1,29 4-6,0-3 1,1-1 0,0-2 0,-1-2 0,48-9-1,-61 7-16,-1-2 0,0 0 0,-1-2 0,0-1 0,0 0 0,-1-2 0,0-1 0,38-29-1,-56 37 19,1 0 0,-1-1 0,0 0 0,-1-1 0,0 1 0,0-1 0,0 0 0,-1 0 0,0-1 0,0 1 0,-1-1 0,0 0 0,0 1 0,-1-2 0,0 1 0,0 0 0,-1 0 0,0-1 0,-1 1 0,1 0 0,-2-1 0,1 1 0,-4-15 0,3 19 17,-1-1 0,1 1 0,-1 0-1,-1 0 1,1 0 0,0 0-1,-1 1 1,0-1 0,0 1 0,0-1-1,0 1 1,-1 0 0,1 0-1,-1 0 1,0 1 0,0-1 0,1 1-1,-2 0 1,1 0 0,0 0-1,0 1 1,-1 0 0,-4-2 0,-13-3 126,-1 1 0,1 0 0,-30-1 0,-75 5 313,122 1-439,1 0 1,-1 1 0,0 0 0,1-1 0,-1 2 0,1-1 0,-1 0-1,1 1 1,0 0 0,-1 0 0,1 0 0,0 1 0,0-1 0,1 1-1,-1 0 1,0 0 0,1 0 0,0 1 0,0-1 0,0 1-1,0 0 1,0-1 0,1 1 0,0 1 0,0-1 0,0 0 0,0 0-1,-1 6 1,-2 9-7,1 1-1,0-1 0,2 1 0,0-1 1,2 28-1,0-42-2,0 1 1,0-1-1,1 0 1,0 1-1,0-1 0,0 0 1,0 1-1,1-1 0,0 0 1,0 0-1,1 0 1,-1 0-1,1-1 0,0 1 1,0-1-1,1 0 0,-1 1 1,8 5-1,-2-4-7,0 0 1,0 0-1,1-1 0,-1 0 1,1-1-1,1 0 0,-1 0 0,20 3 1,14 0 18,0-2 1,0-1 0,1-3-1,68-7 1,-83 3-1,0-2 0,0-1 0,0-2-1,-1 0 1,0-2 0,51-25 0,-62 25-22,0 0 0,0-1 0,0-1 1,-2 0-1,1-1 0,-2-1 0,0-1 0,0 0 0,-2-1 0,22-31 1,-29 34-40,0-1-1,0 1 1,-1-1 0,-1 0 0,0-1 0,-1 1 0,-1-1 0,0 1 0,-1-1 0,-1 0 0,0 1-1,-3-18 1,3 27 41,-1 1 0,0 0 0,0 1 0,-1-1 0,1 0 0,-1 0 0,0 0-1,0 1 1,0-1 0,0 1 0,0 0 0,-1-1 0,0 1 0,0 0 0,0 0 0,0 1 0,0-1-1,0 1 1,-1-1 0,1 1 0,-1 0 0,0 1 0,1-1 0,-1 0 0,0 1 0,0 0-1,0 0 1,-6-1 0,-13-1 130,-1 0 0,0 1-1,-43 3 1,32 0 25,27-1-125,-1 0-1,0 1 0,1 0 1,-1 1-1,1 0 1,0 0-1,-1 0 1,1 1-1,0 1 1,-14 7-1,18-8-13,0 0-1,0 0 0,0 0 1,0 1-1,0 0 1,1 0-1,-1 0 1,1 0-1,0 0 1,0 1-1,1-1 0,-1 1 1,1 0-1,0 0 1,0 0-1,1 0 1,0 0-1,-2 10 1,2-11-3,0 52-42,1-54 35,0 1 0,1-1 0,-1 1 0,1-1 0,0 0 0,0 1 0,0-1 0,0 0 0,0 0 0,0 1 0,1-1 0,-1 0 0,1 0 0,-1 0 0,1-1 0,0 1 0,0 0 0,0-1 0,0 1 0,3 1 0,9 3-9,-1-1 0,1-1 0,0 0 0,0-1 0,0-1 1,0 0-1,27 0 0,106-8 145,-125 3-91,-1-1 1,0-2-1,38-14 0,-38 12 174,1 1 0,0 1 0,26-5-1,-47 11-200,-1 0 0,1 0 0,0 0-1,0 0 1,-1 0 0,1 1 0,0-1-1,-1 0 1,1 0 0,0 0 0,0 1-1,-1-1 1,1 0 0,0 1 0,-1-1-1,1 0 1,-1 1 0,1-1 0,-1 1-1,1-1 1,-1 1 0,1-1 0,-1 1-1,1 0 1,-1-1 0,1 1 0,-1 0-1,0-1 1,1 1 0,-1 0 0,0 0-1,2 3 17,77 153 618,-60-112-796,2-2 0,2 0 0,41 58 0,-62-99-111,0 1 0,0 0 0,0-1 0,1 1-1,-1-1 1,1 1 0,-1-1 0,1 0 0,0 0 0,0-1 0,0 1 0,0 0 0,0-1 0,0 0-1,0 0 1,6 1 0,14 0-3772</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26.990"/>
    </inkml:context>
    <inkml:brush xml:id="br0">
      <inkml:brushProperty name="width" value="0.035" units="cm"/>
      <inkml:brushProperty name="height" value="0.035" units="cm"/>
    </inkml:brush>
  </inkml:definitions>
  <inkml:trace contextRef="#ctx0" brushRef="#br0">28 147 8036,'0'0'3569,"0"21"-3014,0 165 638,-1-186-1190,1 0 0,0 0 0,-1 1 0,1-1 0,0 0 0,0 0 0,-1 0 0,1 0 0,0 0 1,-1 0-1,1 0 0,0 0 0,-1 0 0,1 0 0,0 0 0,-1 0 0,1 0 0,0 0 0,-1 0 0,1 0 0,0-1 0,-1 1 0,1 0 1,0 0-1,0 0 0,-1 0 0,1-1 0,0 1 0,0 0 0,-1 0 0,1-1 0,0 1 0,0 0 0,0 0 0,-1-1 0,1 1 1,0 0-1,0 0 0,0-1 0,0 1 0,0 0 0,0-1 0,0 1 0,-1 0 0,1-1 0,-5-29 46,0 1-1,2-1 1,1-1 0,2 1-1,4-46 1,-3 60 22,0 11-25,0 0 0,0 0 0,0 0 0,1 0 0,-1 0 0,1 0 0,1 1 0,-1-1 0,1 1 0,-1-1 0,1 1 0,0 0 0,1 0 0,-1 0 0,1 0 0,0 1 0,0 0 0,0-1 0,0 1 0,0 1 0,1-1 0,-1 1 0,1-1 0,0 1 0,0 1 0,0-1 0,0 1 0,0 0 0,0 0 0,0 0 0,0 1 0,0-1 0,1 1 0,-1 1 0,0-1 0,0 1 0,0 0 0,0 0 0,0 0 0,0 1 0,9 3 0,0 4-38,1 0 0,-2 1 1,1 0-1,-1 1 1,-1 1-1,0 0 0,-1 1 1,12 16-1,-3-1 101,-2 1-1,0 1 1,15 35-1,-27-50-122,-1 0-1,0 1 0,-1 0 1,-1-1-1,-1 1 0,0 0 1,0 17-1,-1 31-6596,-1-56 5133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1:35.252"/>
    </inkml:context>
    <inkml:brush xml:id="br0">
      <inkml:brushProperty name="width" value="0.035" units="cm"/>
      <inkml:brushProperty name="height" value="0.035" units="cm"/>
      <inkml:brushProperty name="color" value="#E71224"/>
    </inkml:brush>
  </inkml:definitions>
  <inkml:trace contextRef="#ctx0" brushRef="#br0">1 499 5410,'8'-3'5178,"4"5"-4305,9 9-1308,38 34 467,32 23 32,-53-44-33,1-1-1,1-2 1,0-2-1,67 22 0,-50-29 22,-54-12-44,1 1 0,0-1 0,0 0 0,0 0 0,0-1 0,0 1 0,0-1-1,-1 0 1,1 0 0,0 0 0,-1 0 0,7-4 0,3-4-3,-2-1-1,1-1 1,13-16-1,22-19 13,-40 40-15,0 1-1,0 0 1,0 1-1,1 0 1,0 0 0,-1 1-1,1 0 1,1 0 0,-1 1-1,0 0 1,0 0-1,1 1 1,-1 0 0,1 1-1,0-1 1,-1 2 0,10 0-1,-14 0-8,1 0 1,-1 0-1,0 0 0,0 0 0,0 1 0,0-1 1,0 1-1,0 0 0,0 1 0,-1-1 0,1 0 0,-1 1 1,0 0-1,1 0 0,-1 0 0,0 0 0,-1 0 0,1 1 1,-1 0-1,1-1 0,1 5 0,0 0-4,0 1-1,-1-1 1,0 1 0,0-1-1,-1 1 1,0 0-1,0 0 1,-1 0 0,0 12-1,-8-21 535,1-1-474,1-1 1,0 1-1,0-1 1,0-1-1,1 1 0,-1-1 1,0 1-1,1-1 1,0-1-1,-1 1 1,1 0-1,1-1 0,-1 0 1,0 0-1,1 0 1,0-1-1,-4-5 0,-3-6-44,0-1 1,1 0-1,-12-34 0,13 21-152,1 0 0,2 0 1,1 0-1,1-1 0,1 0 0,2 1 1,4-35-1,-2 47-3,1 1 1,0 0-1,1 1 0,1-1 1,0 1-1,1 0 1,1 0-1,12-21 0,-12 26 135,-1 1-1,1 0 1,1 0 0,0 1-1,0 0 1,1 1-1,0 0 1,0 0-1,1 0 1,0 2-1,1-1 1,20-9 0,-20 13 31,-9 2 53,-4 3-29,-4 4 33,0 2 1,0-1-1,0 1 1,1-1-1,1 1 1,-1 1 0,1-1-1,0 1 1,1 0-1,-4 16 1,3-5-47,1 0 1,1 1 0,1 39 0,1-52-19,1 0-1,0 0 0,1 0 0,0 0 1,0 0-1,1-1 0,-1 1 1,2-1-1,-1 0 0,1 0 0,0 0 1,0 0-1,1-1 0,0 1 0,0-1 1,1 0-1,0-1 0,0 0 0,0 1 1,0-2-1,1 1 0,0-1 1,0 0-1,0 0 0,0-1 0,1 0 1,-1-1-1,1 1 0,11 1 0,-13-3 4,0 0 0,0-1 0,0 0 0,0 0-1,0 0 1,0-1 0,0 0 0,0 0-1,9-3 1,-13 3-1,0-1-1,1 1 1,-1-1-1,0 1 1,1-1-1,-1 0 1,0 0 0,0 0-1,-1 0 1,1 0-1,0-1 1,-1 1-1,1 0 1,-1-1-1,0 1 1,0-1-1,0 0 1,0 1-1,0-1 1,0 0-1,0-5 1,2-10 20,-1 0-1,-1 0 1,-1 0-1,0-1 1,-2 1-1,0 0 1,0 0-1,-9-28 1,3 21 68,-1 1 0,-1 0 0,-1 1 0,-1 1 1,-23-34-1,27 49 510,15 19-599,7 2-2,1 0 0,0-1 0,1-1 0,0 0 1,1-1-1,0-1 0,1-1 0,0 0 1,0-1-1,33 8 0,20 3 77,114 15 0,-130-26-55,-53-8-48,1 1-1,-1-1 1,0 0-1,1 1 1,-1 0-1,0-1 1,0 1-1,1 0 1,-1 0-1,4 3 1,-6-3-10,1 0 1,0 0 0,-1 0-1,1 0 1,-1 0 0,0 0-1,1 1 1,-1-1-1,0 0 1,0 0 0,0 0-1,0 1 1,0-1 0,0 0-1,0 0 1,0 1 0,0-1-1,-1 0 1,1 0-1,0 0 1,-1 2 0,-2 4-14,1 0-1,-1-1 1,-1 1 0,1-1 0,-1 1-1,0-1 1,-1 0 0,1-1 0,-8 8 0,1-1 23,-115 122-2135,47-66-1323</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27.349"/>
    </inkml:context>
    <inkml:brush xml:id="br0">
      <inkml:brushProperty name="width" value="0.035" units="cm"/>
      <inkml:brushProperty name="height" value="0.035" units="cm"/>
    </inkml:brush>
  </inkml:definitions>
  <inkml:trace contextRef="#ctx0" brushRef="#br0">152 64 5955,'0'0'6592,"-5"30"-5861,-18 98-328,22-122-392,-1 0-1,2 1 1,-1-1 0,1 1 0,-1 0-1,2-1 1,-1 1 0,1-1 0,0 1-1,0-1 1,1 1 0,0-1 0,0 0-1,1 0 1,-1 0 0,1 0 0,1 0-1,-1-1 1,1 1 0,0-1-1,0 0 1,0 0 0,1 0 0,0-1-1,0 0 1,0 0 0,0 0 0,1 0-1,8 4 1,2-2-36,0 0 0,-1-2-1,2 0 1,-1 0 0,0-2-1,1 0 1,-1 0 0,1-2 0,24-2-1,-35 2 38,-1-1-1,0 1 0,0-1 0,0-1 0,0 1 1,0-1-1,0 0 0,0 0 0,0 0 1,-1 0-1,1-1 0,-1 0 0,1 0 0,-1 0 1,0-1-1,-1 1 0,1-1 0,0 0 1,-1 0-1,0 0 0,0-1 0,0 1 0,-1-1 1,1 1-1,-1-1 0,2-7 0,-1 0 51,0 0 0,0 0-1,-1 0 1,-1 0 0,0 0 0,-1 0-1,0-1 1,-1 1 0,0 0-1,-5-19 1,3 22-1,-1 1 0,0-1 0,0 1-1,-1-1 1,0 1 0,0 0 0,-1 1 0,0 0 0,0 0-1,-1 0 1,0 0 0,0 1 0,-1 0 0,1 1-1,-17-9 1,8 5 142,0 1 0,0 0 0,0 1 0,-1 1-1,0 1 1,-1 0 0,-29-4 0,12 6-129,0 2 0,1 1 0,-39 5 0,71-5-171,-1 0 1,1 1-1,-1-1 0,0 1 0,1-1 1,-1 1-1,1 0 0,-1 0 0,1 0 1,0 0-1,-1 0 0,1 0 0,0 1 1,0-1-1,0 1 0,0 0 0,0 0 1,0-1-1,0 1 0,1 0 0,-1 1 1,1-1-1,-1 0 0,1 0 0,0 1 1,0-1-1,0 0 0,0 1 0,0-1 1,1 1-1,-1-1 0,1 1 0,-1 4 1,1-6 2,0-1 0,0 1 1,0 0-1,0 0 1,0-1-1,0 1 1,0 0-1,0 0 0,1-1 1,-1 1-1,0 0 1,0 0-1,1-1 1,-1 1-1,0 0 1,1-1-1,-1 1 0,1 0 1,-1-1-1,1 1 1,-1-1-1,1 1 1,-1-1-1,1 1 0,-1-1 1,1 1-1,1 0 1,45 11-3234</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27.690"/>
    </inkml:context>
    <inkml:brush xml:id="br0">
      <inkml:brushProperty name="width" value="0.035" units="cm"/>
      <inkml:brushProperty name="height" value="0.035" units="cm"/>
    </inkml:brush>
  </inkml:definitions>
  <inkml:trace contextRef="#ctx0" brushRef="#br0">93 0 9300,'0'0'1590,"0"28"-1294,-1 13 18,4 138 1227,0-143-1283,2-1 1,1 0-1,21 62 0,-19-74-159,1 0-1,1-1 1,1 0 0,0 0-1,2-1 1,21 25-1,-33-44-96,0 0 0,0 0 0,1 0 0,-1-1 0,1 1 0,0-1 0,-1 1-1,1-1 1,0 0 0,0 1 0,0-1 0,0 0 0,0 0 0,0 0 0,0-1 0,0 1 0,0 0 0,0-1 0,0 1-1,3-1 1,-3 0 2,0-1 1,-1 1-1,1-1 0,-1 0 0,1 0 0,-1 1 0,0-1 0,1 0 0,-1 0 0,0 0 0,1-1 0,-1 1 0,0 0 0,0 0 1,0-1-1,0 1 0,0 0 0,0-1 0,-1 1 0,2-3 0,3-9 15,0-1 1,-1 1-1,-1-1 1,3-22-1,-5 31-26,2-17-145,-1-1 0,0 1 0,-4-42 0,2 63 147,0 0 0,0 0 1,-1 0-1,1 0 0,-1 0 1,1-1-1,-1 1 0,1 0 0,-1 0 1,1 0-1,-1 1 0,0-1 0,0 0 1,1 0-1,-1 0 0,0 0 1,0 1-1,0-1 0,0 0 0,0 1 1,0-1-1,0 1 0,0-1 0,-2 0 1,-38-4 29,29 6 13,-1 1 0,0-1-1,1 2 1,-18 5 0,15-1-15,0 0-1,1 1 1,0 0 0,0 1-1,1 0 1,-23 23 0,30-27-9,0 1 1,0 0-1,1 0 1,0 0 0,0 1-1,1 0 1,0 0-1,0 0 1,1 0 0,-1 1-1,2-1 1,-1 1-1,1 0 1,0 0 0,-1 14-1,2-8-45,1-12 21,-1-1 1,1 1 0,0-1 0,0 1 0,-1-1-1,1 1 1,0-1 0,0 1 0,0-1 0,1 1-1,-1 0 1,0-1 0,0 1 0,1-1 0,-1 1-1,1-1 1,0 1 0,-1-1 0,1 0 0,0 1-1,0-1 1,0 0 0,0 0 0,0 1 0,0-1 0,0 0-1,0 0 1,0 0 0,1 0 0,-1 0 0,0 0-1,1-1 1,-1 1 0,0 0 0,1-1 0,-1 1-1,1-1 1,-1 0 0,1 1 0,-1-1 0,1 0-1,2 0 1,25 4-742,0-2-1,0-1 0,-1-2 1,1 0-1,0-2 0,-1-2 1,36-9-1,48-24-5763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28.064"/>
    </inkml:context>
    <inkml:brush xml:id="br0">
      <inkml:brushProperty name="width" value="0.035" units="cm"/>
      <inkml:brushProperty name="height" value="0.035" units="cm"/>
    </inkml:brush>
  </inkml:definitions>
  <inkml:trace contextRef="#ctx0" brushRef="#br0">51 237 5907,'0'0'4034,"-10"11"-3786,4-5-223,4-3-13,-1-1 1,1 1-1,-1 0 0,1 0 0,0 0 0,0 0 0,0 0 0,-2 5 0,4-8-6,0 0-1,0 1 0,0-1 1,0 0-1,0 1 1,0-1-1,0 1 1,0-1-1,0 0 0,0 1 1,0-1-1,0 1 1,1-1-1,-1 0 0,0 1 1,0-1-1,0 0 1,0 1-1,1-1 0,-1 0 1,0 1-1,0-1 1,1 0-1,-1 1 0,0-1 1,1 0-1,-1 0 1,0 1-1,1-1 0,-1 0 1,1 0-1,28 3 339,-13-4-186,0 0 0,0-2 1,0 0-1,0-1 1,-1 0-1,1-1 1,28-15-1,-37 16-142,0 0 1,0 0-1,0 0 0,-1-1 0,0 0 1,0-1-1,0 0 0,0 1 1,-1-2-1,0 1 0,0-1 1,-1 1-1,0-1 0,0-1 0,0 1 1,-1 0-1,4-15 0,-4 3 39,0 1 0,-2 0 0,0-27 0,-1 31-11,-1 13-10,1 0-1,0 0 0,-1-1 0,1 1 0,-1 0 0,1 0 0,-1 0 0,1 0 0,-1 0 0,0 0 0,1 0 0,-1 0 0,0 0 0,0 1 0,0-1 0,0 0 0,0 0 0,0 1 0,0-1 0,0 0 1,0 1-1,0-1 0,0 1 0,0 0 0,0-1 0,-1 1 0,1 0 0,0-1 0,0 1 0,0 0 0,0 0 0,-1 0 0,1 0 0,-2 1 0,-45 2 774,35 0-764,1 1-1,0 0 1,0 1-1,1 0 1,-1 0-1,1 2 0,0-1 1,0 1-1,1 1 1,0 0-1,1 0 1,-1 1-1,1 0 1,1 1-1,0 0 1,1 0-1,-1 1 1,2 0-1,0 0 1,0 0-1,1 1 1,0 0-1,1 0 1,1 0-1,-1 0 1,2 1-1,-2 21 1,4-29-38,0 0 1,1 0-1,-1 0 0,1 0 1,0 0-1,1-1 1,-1 1-1,1 0 0,0-1 1,0 1-1,0-1 1,1 1-1,-1-1 0,1 0 1,5 5-1,-2-3 0,1 0 1,-1 0-1,1-1 1,0 0-1,0-1 0,1 0 1,0 0-1,10 4 1,14 2 3,0-2 1,0 0 0,58 4-1,10-3 35,0-5-1,1-4 0,-1-4 0,102-18 0,47-33-2361,-188 33-587,-37 2-2076</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28.470"/>
    </inkml:context>
    <inkml:brush xml:id="br0">
      <inkml:brushProperty name="width" value="0.035" units="cm"/>
      <inkml:brushProperty name="height" value="0.035" units="cm"/>
    </inkml:brush>
  </inkml:definitions>
  <inkml:trace contextRef="#ctx0" brushRef="#br0">1 449 11189,'0'0'2140,"67"-14"-1553,785-143 16,-530 106-398,868-176 2642,-1235 230-3743,-5-2 68,-106 23-2669,-49 6-3202</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29.745"/>
    </inkml:context>
    <inkml:brush xml:id="br0">
      <inkml:brushProperty name="width" value="0.035" units="cm"/>
      <inkml:brushProperty name="height" value="0.035" units="cm"/>
    </inkml:brush>
  </inkml:definitions>
  <inkml:trace contextRef="#ctx0" brushRef="#br0">860 1328 6755,'0'0'7398,"0"-3"-6483,1-6-848,-1 0-1,1 0 0,-2 0 1,1 1-1,-2-1 0,1 0 1,-1 1-1,0-1 1,-1 1-1,0-1 0,0 1 1,-1 0-1,0 0 0,0 0 1,-9-11-1,-64-79-36,-113-161-169,171 226 112,0 0 0,3-2 1,0 0-1,3-1 0,0 0 1,-10-56-1,15 25-44,2 0 0,6-111 1,1 81 221,0 89-161,-1 7 5,0 0 0,1 0 0,-1 0 0,0 0 0,0 0 0,0 0 0,1 0-1,-1 0 1,0 0 0,-1-1 0,1 1 0,0 0 0,0 0 0,0 0 0,-1 0 0,1 0 0,0 0 0,-1 0-1,1 0 1,-1 0 0,1 0 0,-1 0 0,0 0 0,1 1 0,-1-1 0,0 0 0,0 0 0,1 1 0,-1-1-1,0 0 1,0 1 0,0-1 0,0 1 0,0-1 0,0 1 0,0-1 0,0 1 0,0 0 0,0-1 0,0 1-1,0 0 1,0 0 0,0 0 0,0 0 0,0 0 0,-1 0 0,1 0 0,-1 0 0,-1 3-13,0-1-1,1 0 1,-1 1 0,1-1 0,0 1 0,-1 0 0,1-1 0,1 1-1,-1 0 1,0 0 0,1 0 0,-1 1 0,0 3 0,-2 0 0,-88 208 163,53-116-82,29-75-58,-158 407 147,123-320-125,43-125-131,0 1 1,1-1 0,2-20-1,10-66 101,5 0-1,45-154 1,-52 222 24,2 1 0,1 1 0,2 0 0,1 0 0,1 1 0,1 1 0,1 1 0,2 0 0,1 2 0,1 0 0,1 2 0,1 0 0,0 1 0,2 2 0,54-33 0,-76 51 15,1-1 0,0 1 0,0 1 0,0-1 1,0 1-1,0-1 0,0 1 0,1 1 0,-1-1 0,0 1 0,0 0 1,1 0-1,6 2 0,4 1 97,1 1 0,29 12 1,-33-12-125,934 405 226,-893-382-774,-2 1 0,0 3 0,-2 3 0,50 43 0,-87-64-572,-1 0 0,0 2 0,15 23-1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40.451"/>
    </inkml:context>
    <inkml:brush xml:id="br0">
      <inkml:brushProperty name="width" value="0.035" units="cm"/>
      <inkml:brushProperty name="height" value="0.035" units="cm"/>
    </inkml:brush>
  </inkml:definitions>
  <inkml:trace contextRef="#ctx0" brushRef="#br0">2367 181 2769,'0'0'6905,"0"-6"-6264,0 1 1,-1-1-1,0 0 1,0 1-1,0-1 0,-2-5 1,-54-5-126,-119-16 0,17 4-254,88 12-172,-1 2 0,0 4 0,-102-1 0,-626 3 721,764 8-800,1 2 1,0 2-1,-1 1 1,-46 13-1,60-12-37,1 2-1,-1 0 0,1 2 0,1 0 0,0 1 0,1 1 0,-35 27 1,30-20 38,-52 29 1,46-30 22,-37 28 1,59-39-39,-1 0 0,2 1 1,-1 0-1,1 0 0,0 1 1,0-1-1,1 2 0,-7 13 1,-1 7-6,0 0 1,2 1 0,2 1 0,1-1 0,1 2 0,2-1 0,1 1 0,-1 53 0,3 45 5,7 148 100,4-232-28,2-1 1,2-1-1,25 63 1,-21-62-9,1-2-44,2-1 1,1-1-1,2-1 0,2-1 1,2-1-1,2-1 1,1-2-1,2-1 1,1-1-1,41 34 1,227 152 431,-286-210-444,67 45 54,212 135 525,-261-173-566,0-1 0,2-2 1,0-1-1,0-1 0,1-2 0,42 6 0,-3-6 93,147 0 0,-131-10-12,1-4 1,99-17-1,-29-5-35,-30 5 88,191-53 0,-140 9-82,-155 53-16,0-1 1,0-1-1,-1-1 0,34-27 0,-34 18-16,0-2 0,41-54 1,-17 20 2,-35 41-34,0 1 0,-1-2 1,16-28-1,-24 37 5,-2 1 0,1-1 0,-1 0 0,-1 0 0,0 0 0,0 0 0,-1-1 0,-1 1 0,0-14 0,1-85 147,-4-123 77,-3 213-208,0 0 0,-1 1 0,0-1 0,-2 2 0,0-1 0,-2 1 0,-14-23-1,-10-22 0,21 35-14,2-1 1,0 0-1,3-1 0,-7-32 0,-10-124-89,-4-21 114,23 172-93,-7-30 105,12 61-168,0 0 0,0 0 0,-1 0 0,0 0 0,0 0 0,0 0 1,0 1-1,0-1 0,-1 1 0,1-1 0,-4-2 0,-8 3-3395,9 3 2150,-11 0-3417</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46.247"/>
    </inkml:context>
    <inkml:brush xml:id="br0">
      <inkml:brushProperty name="width" value="0.035" units="cm"/>
      <inkml:brushProperty name="height" value="0.035" units="cm"/>
    </inkml:brush>
  </inkml:definitions>
  <inkml:trace contextRef="#ctx0" brushRef="#br0">0 634 8292,'0'0'6459,"0"-6"-5515,0-16-469,0 5 4002,0 20-4763,1 3 280,-1 0 0,1 0 0,0 0 0,1 0 0,-1 0 0,1 0 0,0 0 0,1 0 0,-1-1 0,1 1 0,0-1 0,1 0 0,4 6 0,0-1 10,1-1-1,0 0 0,0-1 1,1 0-1,19 13 0,-27-20 8,0 0 1,0-1-1,0 1 0,0 0 0,0-1 0,0 1 0,0-1 0,0 1 0,0-1 1,0 0-1,0 0 0,0 0 0,0 0 0,0 0 0,1-1 0,-1 1 1,0-1-1,0 1 0,0-1 0,0 0 0,0 1 0,-1-1 0,1 0 1,0-1-1,0 1 0,-1 0 0,4-3 0,5-4 133,-1-2 1,0 1-1,13-17 1,-3 3 67,30-36-8,-3-2 0,-3-3 0,-2-1-1,52-114 1,-81 154-167,2-5-28,0 1 1,2 1 0,1 0 0,1 1 0,26-29 0,-44 55-118,1 1 0,-1-1-1,1 1 1,-1-1 0,0 1-1,1-1 1,-1 1 0,1 0-1,0-1 1,-1 1 0,1 0-1,-1-1 1,1 1 0,0 0-1,-1 0 1,1-1 0,-1 1-1,1 0 1,0 0 0,-1 0-1,1 0 1,0 0 0,-1 0-1,1 0 1,0 0 0,-1 0-1,1 0 1,0 1 0,-1-1-1,1 0 1,-1 0 0,1 0-1,0 1 1,-1-1 0,1 0-1,-1 1 1,1-1 0,-1 1-1,1-1 1,-1 1 0,1-1-1,-1 1 1,1-1 0,0 2-1,11 26-3865,-4 18-1175</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0:59.944"/>
    </inkml:context>
    <inkml:brush xml:id="br0">
      <inkml:brushProperty name="width" value="0.035" units="cm"/>
      <inkml:brushProperty name="height" value="0.035" units="cm"/>
    </inkml:brush>
  </inkml:definitions>
  <inkml:trace contextRef="#ctx0" brushRef="#br0">3762 2029 6707,'0'0'3097,"3"-4"-2491,8-13-224,-8 13 52,15 1-204,190-7-63,340-60 1,-220 20-44,295-61 333,-120 17-213,-69-2 220,-225 44-391,152-12-102,12-2 170,457-66 387,-629 93-487,-42 5 81,329-23-56,-225 6 52,-131 24 65,111-16-27,-97 27-166,0-6 0,260-76 0,-384 91 9,0-2-1,0-1 1,-1 0-1,0-2 1,32-23-1,-42 27 1,-1 0-1,-1-1 1,0 0 0,0 0-1,0-1 1,-1 0 0,-1-1-1,0 1 1,0-1 0,-1-1-1,0 1 1,4-15 0,-6 7 14,-1 1 1,-1-1 0,-1 0-1,-1 0 1,0 0 0,-4-28 0,3 44 0,0-1 1,0 1 0,0 0 0,-1 0 0,1-1-1,-1 1 1,1 0 0,-1 1 0,0-1 0,0 0 0,0 0-1,-1 1 1,1-1 0,-4-2 0,-45-30 205,25 18-123,-24-18 100,-140-90-3,162 109-275,-2 1 1,0 2 0,0 1-1,-63-16 1,-377-63 118,-6 46-116,-708 43 329,-793 122-366,412 80 115,1325-165 8,-742 91 163,1 11-350,397-34 227,376-56 74,-242 90 0,224-63-6,75-19-63,-242 125 1,378-172-70,0 0-1,1 1 1,0 1 0,0 1 0,1-1-1,0 2 1,1 0 0,1 0 0,0 1-1,0 1 1,1 0 0,-10 19 0,11-14 1,0 1 1,2 0 0,0 0 0,1 0 0,1 1 0,1 0 0,1 0 0,1 0 0,0 28 0,0 59 75,5 124-128,-1-221 61,0 0 0,1-1-1,0 0 1,1 1 0,0-1-1,1 0 1,0-1 0,10 15-1,-4-8-50,1 0-1,0 0 0,28 25 0,-10-18 27,0-1 0,2-1 0,1-2 0,0-1 0,1-1 0,1-2 0,0-2 0,1-1 0,57 11 0,14-3 38,1-5 1,113 0-1,612-10 532,-424-33-388,-88 3-54,-139 9 270,269-59 0,61-44 66,-487 113-418,296-84 503,-311 86-402,-15 3-1415,-23 2-933,-42 9-2469,-27 6-4394</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03.413"/>
    </inkml:context>
    <inkml:brush xml:id="br0">
      <inkml:brushProperty name="width" value="0.035" units="cm"/>
      <inkml:brushProperty name="height" value="0.035" units="cm"/>
    </inkml:brush>
  </inkml:definitions>
  <inkml:trace contextRef="#ctx0" brushRef="#br0">2174 84 6435,'0'0'4173,"-10"-5"-3322,-18-8-115,-1 2 0,0 1 1,-1 1-1,-42-7 0,-88 2-606,-223 9 1,212 7-42,-568 47 563,464-22-349,43-13 14,231-14-377,1 0-1,-1 1 1,1-1-1,-1 0 1,1 0-1,-1 0 1,1 0-1,-1 0 1,1 0-1,-1 0 1,1-1-1,-1 1 1,1 0-1,-1 0 1,1 0-1,-1 0 1,1-1-1,-1 1 1,1 0-1,-1 0 1,1-1-1,0 1 1,-1 0-1,1-1 1,0 1-1,-1 0 1,1-1-1,0 1 1,-1-1-1,1 1 1,0-1-1,0 1 1,-1 0-1,1-1 1,0 0-1,2-18-3250,-2 15 3363,10-24-4398</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03.756"/>
    </inkml:context>
    <inkml:brush xml:id="br0">
      <inkml:brushProperty name="width" value="0.035" units="cm"/>
      <inkml:brushProperty name="height" value="0.035" units="cm"/>
    </inkml:brush>
  </inkml:definitions>
  <inkml:trace contextRef="#ctx0" brushRef="#br0">238 1 7347,'0'0'2863,"-15"6"-2578,6-3-263,0 0 15,1 0 1,-1 0 0,1 1-1,-1 1 1,1-1-1,0 1 1,1 0 0,-1 1-1,1 0 1,-12 13-1,7-4 102,-1 1-1,2 1 0,0 0 0,1 1 1,1 0-1,0 0 0,1 1 1,2 0-1,0 0 0,0 1 0,2 0 1,1-1-1,0 2 0,2-1 1,0 0-1,1 0 0,3 22 0,-2-39-133,0 0 0,0 0 0,0 0 0,0-1 0,1 1 0,-1 0 0,1 0 0,0-1-1,0 1 1,0-1 0,0 0 0,1 0 0,-1 1 0,0-1 0,1-1 0,-1 1-1,1 0 1,0-1 0,0 1 0,0-1 0,0 0 0,0 0 0,0 0 0,6 1-1,10 2-4,1 0 0,37 1-1,-52-5 3,64 4-470,1-4-1,-1-3 0,0-3 1,0-3-1,94-24 0,-41-5-2898</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1:35.625"/>
    </inkml:context>
    <inkml:brush xml:id="br0">
      <inkml:brushProperty name="width" value="0.035" units="cm"/>
      <inkml:brushProperty name="height" value="0.035" units="cm"/>
      <inkml:brushProperty name="color" value="#E71224"/>
    </inkml:brush>
  </inkml:definitions>
  <inkml:trace contextRef="#ctx0" brushRef="#br0">1 815 10613,'25'-6'1360,"18"-48"-1055,22-25 287,20-21 160,18-7 1,16-4-225,6 3-416,-9 11 16,-22 21 432,-40 28 129,-29 25-161,-19 17-304,-43 26-1825,-37 28-1520,-28 15-2658</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05.999"/>
    </inkml:context>
    <inkml:brush xml:id="br0">
      <inkml:brushProperty name="width" value="0.035" units="cm"/>
      <inkml:brushProperty name="height" value="0.035" units="cm"/>
    </inkml:brush>
  </inkml:definitions>
  <inkml:trace contextRef="#ctx0" brushRef="#br0">142 309 6819,'0'0'3266,"8"15"-3125,-7-13-133,9 19 78,0-1 0,2-1 0,24 32 0,-31-46-69,-1 0 0,1 0 0,-1 0 0,0 0 0,-1 1 0,1-1-1,-1 1 1,0 0 0,-1 0 0,0 1 0,1-1 0,-2 0 0,1 1 0,0 6 0,-2-12 127,0-4 50,-1-1-163,1 1-1,-1 0 0,0 0 0,0-1 0,0 1 0,-1 0 0,1 0 0,-1 0 0,1 1 0,-1-1 1,0 0-1,0 0 0,-1 1 0,-2-3 0,-44-39-11,23 21 25,2 0 33,2 0-1,1-2 0,-25-37 1,39 50 42,1 1 0,-1-1 0,2 0 0,0 0 0,0-1 0,1 0 0,0 1-1,1-1 1,1-1 0,-2-24 0,4 20 134,0 12-150,0 1 0,0-1 0,0 1 0,0-1-1,1 1 1,2-8 0,-2 11-82,0-1 0,0 1 0,0 0 0,1 0-1,-1 0 1,1 0 0,-1 0 0,1 1 0,0-1 0,-1 0-1,1 1 1,0-1 0,0 1 0,0 0 0,0 0 0,1-1-1,-1 1 1,3-1 0,16-4-10,1 1 0,0 1-1,0 1 1,0 0 0,0 2 0,44 3 0,-41-2-28,5 2 17,0 1 0,0 1 1,0 2-1,-1 0 0,0 2 1,43 19-1,-32-10 5,-2 2 0,-1 2 0,0 1 0,34 29-1,-64-46-31,0 1 0,0 1 0,-1-1 0,1 1-1,-2 0 1,1 1 0,-1-1 0,0 1 0,-1 0-1,1 0 1,-2 1 0,5 13 0,-7-18-57,0-1 0,0 2 0,-1-1 0,1 0 0,-1 0 0,0 0 0,0 0 0,-1 0 0,1 0-1,-1 0 1,0 0 0,0 0 0,0 0 0,0 0 0,-1-1 0,0 1 0,0 0 0,0-1 0,0 1 0,0-1 0,-1 0 0,1 0 0,-1 0 0,0 0 0,0 0 0,0 0 0,0-1 0,-1 0 0,1 1 0,-7 2 0,-17 7-1026,-2 0 0,1-2 0,-2 0 0,-46 7 1,-36 4-4817</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06.354"/>
    </inkml:context>
    <inkml:brush xml:id="br0">
      <inkml:brushProperty name="width" value="0.035" units="cm"/>
      <inkml:brushProperty name="height" value="0.035" units="cm"/>
    </inkml:brush>
  </inkml:definitions>
  <inkml:trace contextRef="#ctx0" brushRef="#br0">158 505 5555</inkml:trace>
  <inkml:trace contextRef="#ctx0" brushRef="#br0" timeOffset="1">158 505 5555,'-157'140'3009,"157"-151"-2385,0-3 497,45-6-353,22-2-176,23-4-159,12-2-177,4 0-128,-10 0-128,-11-3-144,-18 3-1009,-22-3-448,-28 0-2480</inkml:trace>
  <inkml:trace contextRef="#ctx0" brushRef="#br0" timeOffset="2">451 1 7251,'0'0'3314,"90"149"-2562,-23-90-320,12-5-224,-11-9-79,-12-12-129,-5-10-97,-17-9-751,-23-14-801,-11-14-4642</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06.711"/>
    </inkml:context>
    <inkml:brush xml:id="br0">
      <inkml:brushProperty name="width" value="0.035" units="cm"/>
      <inkml:brushProperty name="height" value="0.035" units="cm"/>
    </inkml:brush>
  </inkml:definitions>
  <inkml:trace contextRef="#ctx0" brushRef="#br0">1 0 7027,'0'0'5139,"118"158"-4147,-28-82-368,11-12-448,1-7-128,-1-12-48,-17-12-96,-16-10-816,-23-12-705,-28-11-976,-17-5-1281</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07.196"/>
    </inkml:context>
    <inkml:brush xml:id="br0">
      <inkml:brushProperty name="width" value="0.035" units="cm"/>
      <inkml:brushProperty name="height" value="0.035" units="cm"/>
    </inkml:brush>
  </inkml:definitions>
  <inkml:trace contextRef="#ctx0" brushRef="#br0">0 3 4514,'0'0'7726,"0"33"-7464,0 2-10,9 68 0,-8-95-238,1-1 1,1 0-1,0 0 1,0 0-1,0 0 1,1-1 0,-1 1-1,2-1 1,-1 0-1,1 0 1,0-1-1,0 1 1,0-1-1,1 0 1,0-1-1,0 1 1,11 5-1,0 2 0,-4-1-168,2-1 0,-1-1 0,1 0 0,1-1 0,0 0 0,0-1 0,0-1 0,0-1 0,1 0 0,19 2 0,-35-7-2,0 0 0,0 0 0,0 0 1,0 0-1,-1 0 0,1 0 0,0 0 1,0 0-1,0-1 0,0 1 0,-1 0 1,1 0-1,0-1 0,0 1 0,0-1 1,-1 1-1,1-1 0,0 1 0,-1-1 1,1 1-1,0-1 0,-1 0 0,1 1 1,-1-1-1,1 0 0,0-1 0,6-28-1863,-8 18 1430,1 0 0,-2 0 1,-3-18-1,-3 10 626,0 0 0,-1 0 0,-1 1 1,-1 0-1,-1 1 0,0 0 1,-2 1-1,-17-18 0,-34-49 6151,64 100-4190,2-1-1949,1 0 0,0 0 0,1 0 0,1 0 0,0 0 0,1-1-1,0 0 1,1 0 0,1 0 0,1-1 0,0 0 0,0 0 0,18 20 0,-8-12 31,2-1 0,0-1 0,1 0 0,1-2 1,1 0-1,42 23 0,-62-38-83,43 17-321,-45-18 314,0-1-1,1 1 1,-1-1 0,0 0-1,0 1 1,0-1-1,0 0 1,1 0-1,-1 0 1,0 0 0,0 0-1,0 0 1,1 0-1,-1-1 1,0 1-1,0 0 1,0-1 0,0 1-1,0-1 1,1 1-1,-1-1 1,0 1-1,0-1 1,0 0 0,-1 1-1,1-1 1,0 0-1,0 0 1,0 0-1,0 0 1,-1 0 0,1 0-1,0 0 1,-1 0-1,1 0 1,0-1 0,5-28-23,-2-1 0,0 1 1,-2-1-1,-1 1 0,-4-36 1,1-3 1089,2 74-1036,1 0 0,0-1 0,0 1 0,1 0 0,-1 0 0,1 0 0,0-1 0,0 1 0,1-1 0,-1 1 0,1-1 0,0 0 0,0 0 0,0 0 0,1-1 0,0 1 0,4 3 0,6 4 68,0 0 0,1-1 0,29 14 0,-17-12-78,1-2 0,0-1 1,1-1-1,0-1 0,0-2 0,0-1 0,1-1 1,0-2-1,43-3 0,-68 2-34,1 0 1,-1 0-1,0-1 1,0 0-1,0 0 0,0 0 1,0 0-1,0-1 0,0 0 1,0 0-1,0 0 1,-1-1-1,1 1 0,5-6 1,-6 4-63,-1 0 1,-1 0 0,1 0-1,0 0 1,-1 0 0,0 0-1,0-1 1,0 1 0,-1-1-1,0 1 1,1-1 0,-1 0-1,-1 1 1,1-1 0,-1-9-1,1 7-162,-1 0-1,0 0 1,0 0-1,-1 0 1,0 0 0,0 0-1,0 0 1,-1 0-1,0 0 1,-1 1-1,1-1 1,-1 1-1,0-1 1,-1 1-1,0 0 1,0 0 0,0 1-1,0-1 1,-7-5-1,-9-6-2297,-47-31-1,63 45 2315</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07.538"/>
    </inkml:context>
    <inkml:brush xml:id="br0">
      <inkml:brushProperty name="width" value="0.035" units="cm"/>
      <inkml:brushProperty name="height" value="0.035" units="cm"/>
    </inkml:brush>
  </inkml:definitions>
  <inkml:trace contextRef="#ctx0" brushRef="#br0">0 0 7091,'0'0'4002,"310"164"-3618,-203-145-320,-12-8-64,-5-11-624,-28 0-2257,-17-14-2882</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08.321"/>
    </inkml:context>
    <inkml:brush xml:id="br0">
      <inkml:brushProperty name="width" value="0.035" units="cm"/>
      <inkml:brushProperty name="height" value="0.035" units="cm"/>
    </inkml:brush>
  </inkml:definitions>
  <inkml:trace contextRef="#ctx0" brushRef="#br0">1 345 8324,'12'26'2073,"-4"-8"-1854,-3-4-169,1 0 1,1-1 0,0 0-1,0 0 1,1-1 0,1 0-1,0 0 1,1-1 0,0 0-1,0-1 1,24 18 0,0-7 53,1-2 0,1-2 0,1-1 0,0-1 0,0-3 0,2-1 0,-1-1 0,1-3 0,1-1 0,-1-1 0,45-2 0,-82-3-100,0 0 0,0 0-1,0 0 1,0 0-1,0 0 1,0 0 0,0 0-1,0-1 1,0 1 0,0-1-1,0 0 1,-1 1-1,1-1 1,0 0 0,0 0-1,-1 0 1,1 0 0,2-3-1,-3 2 2,0 0 1,0 0-1,0 0 0,-1 0 0,1 0 0,-1 0 1,1 0-1,-1 0 0,0 0 0,0 0 0,0 0 1,0-1-1,0 1 0,-1 0 0,0-4 0,0 2 0,-1-1-1,0 1 1,1 0-1,-1 0 1,-1 0-1,1 0 0,-1 0 1,1 0-1,-1 1 1,0-1-1,0 1 1,-1 0-1,1 0 0,-1 0 1,0 0-1,1 1 1,-1-1-1,0 1 1,-7-2-1,-11-6-2,0 1 1,-32-8-1,44 14 6,-13-4 60,-1 0 0,0 2 0,0 1 0,-1 1 0,0 1 0,1 1 0,-1 1 0,-27 3-1,49-2-66,1 0-1,0 0 0,0 0 0,-1 0 0,1 0 1,0 0-1,0 1 0,0-1 0,0 1 1,1-1-1,-1 1 0,0 0 0,1 0 0,-1 0 1,1 0-1,-1 0 0,1 0 0,0 0 0,0 0 1,0 0-1,0 0 0,0 1 0,1-1 0,-1 0 1,1 1-1,-1-1 0,1 3 0,-2 9-4,2 1 0,-1-1 1,3 20-1,-1-22 8,0-9-2,-1 1 0,1-1 0,-1 0 0,1 1-1,0-1 1,0 0 0,1 0 0,-1 0 0,1 0 0,-1 0 0,1 0 0,0 0-1,0-1 1,0 1 0,1-1 0,4 5 0,-1-3 2,0 1 0,0-1 0,1 0 0,0-1 0,0 0 0,0 0 0,8 3 0,11 0 3,0 0 1,0-2-1,35 1 0,-36-3-16,-1-1 0,1-2 0,-1-1 0,1 0 0,-1-2 0,40-11 0,-52 11-22,0-1 1,-1 1-1,0-2 1,0 0-1,0 0 0,-1-1 1,0 0-1,0 0 0,-1-1 1,0-1-1,0 0 0,-1 0 1,0 0-1,13-21 1,-17 21 0,0 1 0,-1-1 0,0 1 0,0-1 0,-1 0 0,0-1 0,0 1 0,-1 0 0,0 0 0,-1-11 0,0 12-1,0 1 1,-1 0-1,0 0 0,0 0 1,-1 0-1,0 0 1,0 0-1,0 0 1,-1 1-1,0-1 1,0 1-1,-1 0 0,-6-9 1,-11-6 188,-1 1 0,-41-30 0,54 43 59,4 10 47,5-2-268,0 0 1,0 0-1,0 0 0,0 0 1,0 1-1,0-1 1,0 0-1,1 0 0,-1 0 1,0 0-1,1 1 0,-1-1 1,1 0-1,-1 0 0,1 0 1,0 0-1,-1 0 0,1 0 1,0-1-1,0 1 1,0 0-1,-1 0 0,1 0 1,0-1-1,1 2 0,31 17-17,-27-17 20,18 9-31,2-1 1,-1-1 0,1-1 0,1-1 0,-1-2 0,1 0 0,0-2 0,40-1-1,-66-2 33,0 0 0,0 0-1,0 0 1,0-1 0,-1 1-1,1 0 1,0-1-1,0 1 1,-1-1 0,1 1-1,0-1 1,-1 1 0,1-1-1,-1 1 1,1-1-1,0 0 1,-1 1 0,1-1-1,-1 0 1,0 0 0,1 1-1,-1-1 1,1 0-1,-1 0 1,0 1 0,0-1-1,0 0 1,1 0 0,-1 0-1,0 0 1,0 1-1,0-1 1,0-1 0,-2-36 90,2 29-65,-2 1-31,0 0 0,0 1 0,-1-1 0,0 1-1,0-1 1,-1 1 0,0 0 0,0 0 0,-1 1 0,1-1-1,-2 1 1,1 0 0,0 0 0,-1 1 0,0 0 0,-13-9-1,-6-3 60,0 0-1,-1 2 0,-29-13 1,25 20 595,30 8-630,-1 0 1,1 0 0,-1 0 0,0 0-1,1 0 1,-1 0 0,1 0-1,-1 1 1,1-1 0,-1 0 0,1 0-1,-1 0 1,1 1 0,-1-1-1,1 0 1,0 1 0,-1-1 0,1 0-1,-1 1 1,1-1 0,0 1 0,-1-1-1,1 0 1,0 1 0,-1-1-1,1 1 1,-1 0 0,1 2-20,0 0 0,1 0 0,-1 0 0,0 0 0,1-1 1,-1 1-1,1 0 0,0 0 0,0-1 0,0 1 0,0 0 0,1-1 0,-1 1 1,1-1-1,2 4 0,8 9-18,0-1 0,1 0 0,0-1 0,1-1-1,1 0 1,0-1 0,0 0 0,1-1 0,19 8 0,18 7-162,90 30-1,-127-49-15,0-1 0,0 0 0,0-1 0,1-1 0,27 1 0,-43-4 185,-1 0 0,1-1 0,0 1 0,0-1 0,0 1 0,-1-1 0,1 0 0,0 1 0,0-1 0,-1 0 0,1 1 0,-1-1 0,1 0 0,-1 0 0,1 1 0,-1-1 0,1 0 0,-1 0 0,1 0 0,-1 0 0,0 0 0,0 0 0,0 0 0,1 0 0,-1 1 0,0-1 0,0 0 0,0 0 0,-1-2 0,2-35 170,-1 31-159,0-253 1465,0 260-1458,1 0 1,0-1-1,-1 1 1,1-1-1,0 1 0,0 0 1,-1 0-1,1-1 1,0 1-1,0 0 1,0 0-1,-1 0 1,1 0-1,0 0 1,0 0-1,0 0 1,-1 0-1,1 0 1,0 0-1,0 0 1,0 1-1,-1-1 1,3 1-1,-2-1-2,10 3-35,0 0 1,0 1-1,-1 0 1,1 1-1,-1 0 1,-1 0 0,11 8-1,69 55 78,-41-29 9,82 62-316,-129-108-18,-2-1 259,0 0-1,-1 1 1,0-1 0,-1 1 0,0-1-1,0 1 1,0 0 0,-1 0 0,0 1 0,-1-1-1,1 1 1,-1 0 0,-7-7 0,-18-26 22,20 25 102,1 0-1,1 0 1,0-1 0,1 0 0,0 0-1,1-1 1,1 0 0,0 0 0,2 0-1,-4-31 1,36 70-237,-2-7 161,1-1-1,0-1 0,1-1 1,1-2-1,0-1 1,0-1-1,1-2 0,0-1 1,58 4-1,-88-10 198,-3-4 138,-1 2-369,1-1 0,-1 0 0,0 0 0,0 1 0,0 0 0,0-1 0,0 1 0,0 0 0,-1 1 0,1-1 0,-1 1 0,1-1 0,-1 1 0,0 0 0,-5-1-1,-63-8-690,-59 8-3528,77 2-1820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15.844"/>
    </inkml:context>
    <inkml:brush xml:id="br0">
      <inkml:brushProperty name="width" value="0.035" units="cm"/>
      <inkml:brushProperty name="height" value="0.035" units="cm"/>
    </inkml:brush>
  </inkml:definitions>
  <inkml:trace contextRef="#ctx0" brushRef="#br0">8237 117 2001,'0'0'7627,"-42"-8"-6661,-128-28-229,48 6 607,95 23-1116,-1 1-1,-48-5 1,-681-7 22,542 19-172,-584 29-10,133-1-13,260-23-60,-492 13 95,754-6-157,1 6-1,-159 42 1,51-8-128,219-47 164,-889 179-392,389-74 124,-112 26 137,583-121 38,0 2-1,1 2 1,1 4 0,1 1 0,1 4-1,-73 48 1,10 2 19,50-35 63,1 4 0,3 2 1,-67 66-1,121-104 8,2 1 1,-1 0 0,2 0-1,0 1 1,0 1-1,2-1 1,-1 1 0,2 0-1,-8 28 1,7-12-64,2-1 1,0 1-1,3 1 1,0 35 0,2-45 93,-1-14 5,0 0 0,1-1 0,0 1 0,1 0 0,0 0-1,0 0 1,0-1 0,1 1 0,0-1 0,1 1 0,0-1 0,0 0 0,6 10 0,25 24-43,2-2 1,1-2 0,3-1 0,0-2-1,46 29 1,101 89-858,-110-75 79,52 48-279,-109-109 720,0-1 0,0-1 0,1 0 0,1-2 0,30 12-1,-2-5-294,0-3 0,1-2 0,1-2 0,0-3-1,104 6 1,-67-14-66</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05.458"/>
    </inkml:context>
    <inkml:brush xml:id="br0">
      <inkml:brushProperty name="width" value="0.035" units="cm"/>
      <inkml:brushProperty name="height" value="0.035" units="cm"/>
    </inkml:brush>
  </inkml:definitions>
  <inkml:trace contextRef="#ctx0" brushRef="#br0">10 816 5619,'0'0'3647,"-8"-8"-2913,8 7-724,0 1 1,0 0-1,0 0 1,-1-1-1,1 1 1,0 0-1,0 0 1,0-1-1,0 1 1,0 0-1,-1-1 1,1 1-1,0 0 1,0-1-1,0 1 1,0 0-1,0-1 1,0 1-1,0 0 1,0-1-1,0 1 1,0 0-1,0 0 1,1-1-1,-1 1 1,0 0-1,0-1 1,0 1-1,0 0 1,0-1-1,1 1 1,-1 0-1,0 0 1,0-1-1,0 1 1,1 0-1,-1 0 1,0 0-1,0-1 1,1 1-1,-1 0 1,0 0-1,0 0 0,1 0 1,-1-1-1,0 1 1,1 0-1,22-7 64,45-7-1,-29 7-51,1553-256 296,-542 100-282,-496 71-26,831-152 471,-1368 241-344,-13 1-3654</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00.443"/>
    </inkml:context>
    <inkml:brush xml:id="br0">
      <inkml:brushProperty name="width" value="0.035" units="cm"/>
      <inkml:brushProperty name="height" value="0.035" units="cm"/>
    </inkml:brush>
  </inkml:definitions>
  <inkml:trace contextRef="#ctx0" brushRef="#br0">979 2876 4562,'0'0'5024,"-5"-2"-4536,-18-5-157,17 5 136,8 7-609,3 2 149,0-1-1,1 0 1,-1 0-1,1 0 1,0-1 0,1 0-1,-1 0 1,14 7-1,64 31 67,-77-39-53,55 23 13,0-2-1,2-4 0,1-2 1,0-2-1,1-4 0,1-3 0,0-2 1,84-2-1,-43-5 175,44 0 54,156-19-1,-4-17-174,484-78-1,-695 90-100,141-52-1,81-57 98,-198 81-26,245-122-42,-296 141 25,2-2-26,19-8-16,-2-3 1,119-85 0,-192 121 13,-2-1 1,1 0 0,-1 0-1,-1-1 1,0 0 0,-1-1-1,13-23 1,-4 1 32,19-58 1,-21 48-25,7-15 166,-2 11 58,-2 0 0,-3-1 0,-2-1 0,14-98 0,-17-295 344,-10 403-629,-2 29 40,0 0-1,0 0 1,-1 0 0,-1 0-1,1 1 1,-2-1-1,0 1 1,0 0 0,-1 0-1,0 1 1,-12-15-1,6 6 3,0-1-1,-10-21 0,-11-36 45,19 39-48,-1 0 0,-2 1 0,-2 1 0,-1 1 0,-2 1 0,-41-49 0,31 52-32,-1 1 0,-2 2 0,-1 1 0,-1 2 0,-1 2 0,-72-31 0,-144-36-149,108 42 277,47 17-116,-1 4-1,-2 4 0,-194-15 1,-315 29 130,293 44-188,172-14 80,-404 43 91,396-42-86,2 5 0,1 8 0,-237 88 0,321-93-23,1 4 0,-86 60 0,-62 34 52,160-101 2,2 2 0,-63 47-1,-4 5-8,59-41 24,-64 54 0,99-73-63,2 1-1,1 2 1,0 0 0,2 1-1,-26 45 1,32-45 8,2 1 1,0 0-1,-12 42 0,22-52-7,0 1-1,1 0 0,0-1 1,4 31-1,-1 3 82,-1-41-78,0 0 0,1 0 0,0 0 1,0 0-1,1-1 0,0 1 0,1-1 1,0 0-1,1 0 0,-1 0 0,2-1 1,-1 0-1,1 0 0,0 0 0,1-1 1,0 1-1,9 6 0,-8-4 25,-1 0 0,0 1 1,0 0-1,-1 0 0,9 24 0,2 5 12,142 243 82,-142-255-118,2-1 1,1-2-1,0 0 1,2-1-1,26 23 1,-30-30 3,-2 1 1,18 24 0,5 6 42,-10-15-45,-13-13-13,0-2 1,26 22 0,-12-11 36,0 1 0,31 41 1,36 37-5,-63-76-21,1-1 0,61 40 0,-77-60-16,0 0-1,1-1 1,0-1-1,1-1 1,0-1 0,0 0-1,34 5 1,58-1 113,212-7-1,-252-5-52,61-6 68,-115 5-639,-1-1 1,1 0 0,-1-1 0,0-1-1,17-8 1,-14-1-3589</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02.047"/>
    </inkml:context>
    <inkml:brush xml:id="br0">
      <inkml:brushProperty name="width" value="0.035" units="cm"/>
      <inkml:brushProperty name="height" value="0.035" units="cm"/>
    </inkml:brush>
  </inkml:definitions>
  <inkml:trace contextRef="#ctx0" brushRef="#br0">1706 1247 9829,'0'0'1515,"-18"1"-859,-57 3-66,74-4-569,0 0 1,0 0-1,0 0 1,0 1 0,1-2-1,-1 1 1,0 0-1,0 0 1,0 0-1,0 0 1,0 0 0,1-1-1,-1 1 1,0 0-1,0-1 1,1 1-1,-1 0 1,0-1-1,0 1 1,1-1 0,-1 1-1,0-1 1,1 0-1,-1 1 1,1-1-1,-1 0 1,1 1 0,-1-1-1,1 0 1,-1 1-1,1-1 1,0 0-1,-1 0 1,1 0 0,0 1-1,0-1 1,0 0-1,0 0 1,-1 0-1,1 0 1,0 0-1,1-1 1,-2-1 81,-5-7 9,0 1 1,-1 0 0,-1 0 0,1 0-1,-1 1 1,-1 0 0,-14-11 0,-5-4 180,-91-77 468,-5 7 0,-172-100 1,-5-3-275,224 140-323,-123-116 1,134 103-95,41 41-27,-1 1 0,-1 1 0,-2 2 0,-35-25 0,59 45-16,-1 1 0,0 0 0,0 0 0,0 0 0,-1 1 0,1-1 0,-1 2 0,1-1-1,-1 1 1,0 0 0,-10 0 0,15 5-61,1 0 0,0 0 0,0 0 0,0 1 0,0-1 0,1 1 0,-1-1 0,1 0 0,0 1 0,1-1 0,0 6 0,-1 3 15,0 334 222,-1-371-271,-2 0-1,0 1 1,-9-31-1,6 30 55,1-1 0,1 0-1,-1-33 1,5-62 361,0 119-345,0 0 0,0-1 1,1 1-1,-1 0 0,0 0 0,1 0 0,-1 0 1,0 0-1,1 0 0,-1 0 0,1 0 0,0 0 1,-1 0-1,1 0 0,0 0 0,0 0 0,-1 1 1,1-1-1,0 0 0,0 0 0,0 1 0,0-1 1,0 1-1,1-2 0,33-9-59,-35 11 56,80-15-55,2 4-1,97-1 1,-113 8-95,168-7-1857,6 0-5487,-187 8 895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1:43.124"/>
    </inkml:context>
    <inkml:brush xml:id="br0">
      <inkml:brushProperty name="width" value="0.035" units="cm"/>
      <inkml:brushProperty name="height" value="0.035" units="cm"/>
      <inkml:brushProperty name="color" value="#E71224"/>
    </inkml:brush>
  </inkml:definitions>
  <inkml:trace contextRef="#ctx0" brushRef="#br0">538 3643 4898,'0'0'64,"0"0"0,0 0-1,0 0 1,0 0 0,0 0-1,0 0 1,0 0 0,0 0-1,0 0 1,-1 0 0,1 0-1,0 0 1,0 0 0,0 0-1,0 0 1,0 0 0,0 0 0,0 0-1,0 0 1,0 0 0,0 0-1,0 0 1,0 0 0,0 0-1,0 1 1,-1-1 0,1 0-1,0 0 1,0 0 0,0 0-1,0 0 1,0 0 0,0 0-1,0 0 1,0 0 0,0 0-1,0 0 1,0 0 0,0 1 0,0-1-1,0 0 1,0 0 0,0 0-1,0 0 1,0 0 0,0 0-1,0 0 1,0 0 0,0 0-1,0 0 1,0 0 0,0 0-1,0 1 1,0-1 0,0 0-1,0 0 1,1 0 0,-1 0 0,0 0-1,0 0 1,0 0 0,0 0-1,0 0 1,6 7 607,10 6-976,8 3 516,1 0 0,1-2 0,0-1-1,1-1 1,1-2 0,54 14 0,178 20 362,-205-37-570,220 27 316,278-3 0,-552-31-319,140 1 85,212-27 0,280-39 73,-579 61-158,463-59 146,-314 35-175,-155 21 43,827-116 4,-764 102 12,-2-5 0,150-56 0,199-106 120,-436 179-139,206-102 90,-193 91-15,0-2-1,-2-1 0,-1-2 1,35-33-1,-34 24-10,-2-1-1,-1-1 0,-2-2 1,30-51-1,-44 63-3,-1 0 0,-2 0 0,0-1 0,-2-1 0,-1 0 0,-1 0 0,-1 0 0,2-34 0,9-444 23,-17 491-96,-1 0 0,-1-1 1,-1 1-1,0 0 0,0 0 1,-7-16-1,-3 1-1,-29-53-1,-24-37 64,11 17-29,-119-168 1,105 185-82,-4 3 0,-3 3 0,-91-74 0,-257-171 26,349 277 102,-104-51 0,-90-19-66,152 73-6,-217-50 0,-129 21-43,-8 45 4,-1 25 59,397 7-32,0 5 0,-82 18 0,44-7 5,58-10-9,-123 21 9,140-21-1,0 2 1,-59 24-1,-79 38-12,-157 79-52,275-115 77,1 2 0,-60 56 0,-44 31 23,-83 56-21,199-146-1,-1-3-1,-1-1 1,-65 31-1,-159 61-13,242-111-5,24-10 5,1 0-1,-1 0 0,1 1 0,0 0 1,0 0-1,0 0 0,0 0 0,1 0 1,-1 1-1,-4 9 0,-1 0-4,-147 187-1,144-183-2,1 0-1,1 1 1,1 0 0,0 0-1,1 1 1,-7 28 0,1-5 10,1-3 27,1 1 1,-11 68 0,18-49-93,5 87-1,2-58 39,0-53 27,1 1-1,13 49 1,-3-13 15,55 257-10,-11-134 6,-35-109 5,4-2 1,47 109 0,19 1 301,-66-138-224,36 54 1,57 73 111,-92-148-91,1 0 1,41 40-1,-61-69-57,0 0-1,1-1 1,0 0 0,0-1-1,0 0 1,17 7-1,62 17 423,-40-19-379,1-1 0,0-2 0,1-3 0,71-3 0,-108-2-427,-1-1 0,0-1 0,0 0 0,-1 0 1,1-2-1,-1 1 0,0-1 0,0-1 0,14-9 1,8-3-1457,29-13-3055</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02.779"/>
    </inkml:context>
    <inkml:brush xml:id="br0">
      <inkml:brushProperty name="width" value="0.035" units="cm"/>
      <inkml:brushProperty name="height" value="0.035" units="cm"/>
    </inkml:brush>
  </inkml:definitions>
  <inkml:trace contextRef="#ctx0" brushRef="#br0">1 211 7555,'0'0'4112,"3"3"-3990,41 44 36,55 45 0,40 41-100,-127-124-1275,-23-29 668,-6 1 208,-34-30 0,29 30 336,-32-37 1,45 44 140,0-1 1,0 1-1,1-2 1,1 1 0,0-1-1,1 0 1,1-1-1,0 1 1,1-1-1,0 0 1,1 0 0,1 0-1,0-1 1,2 1-1,0-17 1,0 30-114,0-1 1,1 1-1,-1 0 0,1 0 1,0-1-1,-1 1 1,1 0-1,0 0 0,1 0 1,-1 0-1,0 0 1,0 0-1,1 0 1,-1 0-1,1 1 0,0-1 1,-1 0-1,1 1 1,0 0-1,0-1 0,0 1 1,0 0-1,0 0 1,0 0-1,0 0 0,4-1 1,9-3 8,-1 1-1,1 1 1,17-3 0,-20 5-12,114-12 249,1 5 1,167 13-1,-234-3-50,80 14 0,-115-11-194,0 1 1,0 1 0,-1 1 0,1 1 0,40 22-1,-58-26-30,0 0-1,0 1 0,0 0 1,-1 0-1,0 1 0,0 0 1,0 0-1,-1 0 0,0 0 1,0 1-1,-1 0 0,0 0 1,0 0-1,-1 1 0,0-1 1,-1 1-1,0 0 0,0-1 1,-1 1-1,0 0 0,0 0 1,-1 0-1,-1 0 0,1 0 1,-1 0-1,-1 0 0,1 0 0,-2-1 1,1 1-1,-1-1 0,0 1 1,-1-1-1,0 0 0,0 0 1,-1 0-1,0-1 0,-1 0 1,-8 10-1,-8 2 30,-2 0 1,0-1-1,-1-2 0,-1 0 1,0-2-1,-1-1 1,-36 13-1,10-8-124,0-2 0,-1-2 0,-62 6 0,72-15-787,-45-2-1,57-7-510,31 4 1288,0-1 0,0 0 0,0 1 0,0-1 0,0 0 0,0 0 0,0 0 0,0 0 1,1 0-1,-1 0 0,0 0 0,1 0 0,-1 0 0,0 0 0,1 0 0,-1-1 0,1 1 0,0 0 0,-1 0 0,1 0 0,0-1 0,0 0 0,-2-38-2886</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04.784"/>
    </inkml:context>
    <inkml:brush xml:id="br0">
      <inkml:brushProperty name="width" value="0.035" units="cm"/>
      <inkml:brushProperty name="height" value="0.035" units="cm"/>
    </inkml:brush>
  </inkml:definitions>
  <inkml:trace contextRef="#ctx0" brushRef="#br0">1 32 464,'0'0'2028,"0"-5"-1612,0-21 27,0 26-507</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05.454"/>
    </inkml:context>
    <inkml:brush xml:id="br0">
      <inkml:brushProperty name="width" value="0.035" units="cm"/>
      <inkml:brushProperty name="height" value="0.035" units="cm"/>
    </inkml:brush>
  </inkml:definitions>
  <inkml:trace contextRef="#ctx0" brushRef="#br0">153 144 608,'0'0'3058,"-20"-20"-2410,-65-62 118,82 79-664,-1-1 0,0 1 0,0-1 0,0 1 0,0 1 0,0-1 1,-1 1-1,-4-3 0,8 5-29,1 0-1,0 0 1,-1 0 0,1 0 0,0-1 0,-1 1-1,1 0 1,0 0 0,-1 0 0,1-1-1,0 1 1,0 0 0,-1 0 0,1-1 0,0 1-1,0 0 1,-1-1 0,1 1 0,0 0-1,0-1 1,0 1 0,0 0 0,0-1 0,-1 1-1,1 0 1,0-1 0,0 1 0,0 0-1,0-1 1,0 1 0,0-1 0,0 1 0,0 0-1,0-1 1,0 1 0,1 0 0,-1-1-1,0 1 1,0 0 0,0-2 1107,3 18-884,0-7-276,1-1 1,0 0-1,1 0 0,0 0 1,0-1-1,0 0 0,12 12 1,55 47 216,-34-34-149,467 393 130,-285-250-4173,-194-155 692</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06.288"/>
    </inkml:context>
    <inkml:brush xml:id="br0">
      <inkml:brushProperty name="width" value="0.035" units="cm"/>
      <inkml:brushProperty name="height" value="0.035" units="cm"/>
    </inkml:brush>
  </inkml:definitions>
  <inkml:trace contextRef="#ctx0" brushRef="#br0">221 692 3858,'0'0'4034,"9"-11"-4021,29-32-13,-38 43-15,1 0 0,-1 0 0,0 0 1,0-1-1,1 1 0,-1 0 0,0 0 0,1 0 1,-1-1-1,0 1 0,0 0 0,1 0 0,-1-1 0,0 1 1,0 0-1,0 0 0,0-1 0,1 1 0,-1 0 1,0-1-1,0 1 0,0 0 0,0-1 0,0 1 0,0 0 1,0-1-1,0 1 0,0 0 0,0-1 0,0 1 1,0 0-1,0-1 0,0 1 0,0 0 0,0-1 0,0 1 1,-1 0-1,1-1 0,0 1 0,0 0 0,0-1 1,0 1-1,-1 0 0,1 0 0,0-1 0,0 1 0,-1 0 1,1 0-1,0-1 0,0 1 0,-1 0 0,1 0 1,0 0-1,-1 0 0,1-1 0,0 1 0,-1 0 0,1 0 1,-1 0-1,-15-1 80,15 1-113,-173 0 848,171 0-777,0-1 0,0 2 1,0-1-1,0 0 0,0 0 1,0 1-1,0 0 0,1-1 0,-1 1 1,0 0-1,0 0 0,1 1 1,-1-1-1,1 1 0,-1-1 0,1 1 1,-1 0-1,1 0 0,0 0 0,0 0 1,0 0-1,0 0 0,0 0 1,1 1-1,-1-1 0,1 1 0,0-1 1,-1 1-1,1 0 0,0 0 1,0-1-1,1 1 0,-1 0 0,1 0 1,-1 0-1,1 0 0,0 0 0,0 0 1,1 4-1,-2-1 0,1 0-1,0-1 0,1 1 1,-1 0-1,1-1 1,0 1-1,1 0 1,-1-1-1,1 1 1,0-1-1,6 10 1,-5-11-13,1 0 0,-1 0 1,1-1-1,1 1 0,-1-1 0,0 0 1,1 0-1,-1-1 0,1 1 0,0-1 1,0 0-1,0 0 0,7 1 1,9 2 13,0-1 1,0-1-1,1-1 1,-1-1-1,34-3 1,-38 2 12,-11 0-37,1 0 0,-1 0 1,0-1-1,0 1 0,0-1 1,0-1-1,0 1 0,0-1 1,0 0-1,0-1 0,0 1 1,-1-1-1,1 0 1,-1 0-1,0-1 0,0 0 1,0 1-1,-1-2 0,1 1 1,-1 0-1,0-1 0,0 0 1,0 0-1,-1 0 0,0-1 1,0 1-1,0-1 0,-1 0 1,0 1-1,0-1 0,0 0 1,-1 0-1,0 0 1,0-1-1,0 1 0,-1 0 1,0-7-1,1-2 24,-1-20-117,0 34 145,0 0-1,0 0 0,0 0 1,0 1-1,0-1 1,0 0-1,0 0 0,-1 0 1,1 0-1,0 0 1,-1 0-1,1 0 1,0 1-1,-1-1 0,1 0 1,-1 0-1,1 0 1,-1 1-1,0-1 0,1 0 1,-1 1-1,0-1 1,1 0-1,-2 0 1,0 1 687,2 2-749,1 1 0,0 0 1,0-1-1,0 0 1,0 1-1,1-1 1,-1 1-1,0-1 1,1 0-1,0 0 0,0 0 1,-1 0-1,1 0 1,0 0-1,0-1 1,1 1-1,-1 0 1,0-1-1,1 0 0,-1 0 1,0 0-1,1 0 1,-1 0-1,1 0 1,0 0-1,4 0 1,10 3-67,1 0 0,29 3 0,-38-6 50,12 1-221,0 0 0,0-1 1,0-2-1,37-4 0,-54 5 178,0-1 0,0 0-1,0 0 1,-1 0-1,1 0 1,-1-1-1,1 1 1,-1-1 0,0 0-1,1 0 1,-1 0-1,0-1 1,0 1-1,0-1 1,-1 1-1,1-1 1,-1 0 0,1 0-1,-1 0 1,0-1-1,0 1 1,0 0-1,-1-1 1,1 1 0,-1-1-1,0 0 1,0 1-1,0-1 1,0 0-1,-1 0 1,1 1-1,-1-8 1,0 4 13,1 1 1,-1-1-1,0 0 1,-1 1-1,0-1 1,0 1-1,0-1 1,-1 1-1,0 0 1,0 0-1,0-1 1,-1 1-1,0 1 0,0-1 1,0 0-1,-1 1 1,0 0-1,0-1 1,-1 2-1,1-1 1,-8-5-1,-4-5 152,-4-3 178,-39-27 0,54 41 187,-1 1 0,0-1 0,-1 1 0,1 1 0,-1-1 0,-13-2 0,20 5-437,-1 0-1,1 1 1,-1-1 0,1 0-1,0 1 1,-1-1 0,1 0-1,-1 1 1,1-1-1,0 0 1,-1 1 0,1-1-1,0 1 1,0-1 0,-1 1-1,1-1 1,0 1 0,0-1-1,0 1 1,-1-1-1,1 1 1,0-1 0,0 1-1,0-1 1,0 1 0,0-1-1,0 1 1,0-1-1,0 1 1,1 0 0,-1 25-250,0-20 263,0 0-36,0 0-1,1-1 0,-1 1 1,1 0-1,1-1 0,-1 1 1,1-1-1,0 0 0,0 1 1,0-1-1,1 0 0,0 0 1,0-1-1,0 1 0,1 0 1,6 6-1,-2-4 4,0-1 0,1 1 1,-1-1-1,2-1 0,-1 0 0,0 0 0,1 0 0,14 3 1,11 2 3,-1-3 1,1 0-1,1-3 0,50 1 1,-84-5-11,28 2-109,1-2-1,0-1 1,50-9 0,-74 9 44,0-1 1,0 0 0,0 0 0,0 0 0,-1-1 0,1 0 0,-1 0-1,0-1 1,0 1 0,0-2 0,0 1 0,0 0 0,-1-1 0,0 0 0,0 0-1,0-1 1,-1 0 0,0 1 0,0-1 0,0-1 0,4-9 0,-5 8 15,0 1 0,-1-1 0,0 0 1,-1 0-1,1 0 0,-2 0 0,1 0 1,-1 0-1,0 0 0,-1 0 0,1 0 1,-2 0-1,-3-16 0,1 14 36,-1 0 1,1 0-1,-1 1 1,-1-1 0,0 1-1,-1 0 1,1 1-1,-1 0 1,-11-9-1,-12-9 187,-2 2-1,-1 2 1,-1 0-1,-52-23 1,80 42-132,-25-14 644,0 2-1,-1 1 1,-1 1-1,0 2 0,-55-11 1,87 22-670,1 0 0,-1 0 0,0 0 1,1 0-1,-1 0 0,1 0 0,-1 1 0,0-1 0,1 0 1,-1 0-1,1 1 0,-1-1 0,1 0 0,-1 1 0,1-1 1,-1 0-1,1 1 0,-1-1 0,1 1 0,-1-1 0,1 1 1,-1-1-1,1 1 0,0-1 0,0 1 0,-1 0 0,1-1 1,0 1-1,0-1 0,-1 1 0,1 0 0,0-1 0,0 1 1,0 0-1,0-1 0,0 1 0,0 1 0,0 32-172,1-21 173,-1-5-19,1 1 0,0 0 0,0 0 0,1-1 0,0 1-1,0-1 1,1 0 0,0 1 0,1-1 0,0-1 0,8 14 0,-4-10-6,1 0 0,0-1 0,0 1 0,2-2 0,-1 1 0,20 12 0,1-3-245,1-2-1,0-1 1,1-1 0,67 19-1,-63-24-842,0-1-1,1-2 1,64 3-1,-29-9-3855</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06.737"/>
    </inkml:context>
    <inkml:brush xml:id="br0">
      <inkml:brushProperty name="width" value="0.035" units="cm"/>
      <inkml:brushProperty name="height" value="0.035" units="cm"/>
    </inkml:brush>
  </inkml:definitions>
  <inkml:trace contextRef="#ctx0" brushRef="#br0">40 0 7251,'0'0'3506,"-39"147"-3698,44-97 272,63-5-64,22-14 0,17-11 48,11-14-64,17-6-256,-5-6-384,-12-31-1025,-28-8-2305</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07.298"/>
    </inkml:context>
    <inkml:brush xml:id="br0">
      <inkml:brushProperty name="width" value="0.035" units="cm"/>
      <inkml:brushProperty name="height" value="0.035" units="cm"/>
    </inkml:brush>
  </inkml:definitions>
  <inkml:trace contextRef="#ctx0" brushRef="#br0">29 200 1569,'0'0'7545,"29"32"-6806,-3-1-538,-5-6-78,1-1 1,1 0-1,1-2 0,1-1 0,1 0 1,49 28-1,-8-12 180,1-3 0,2-3-1,126 37 1,-193-67-231,-4-3 96,-14-8 22,-17-3-291,0 2 1,-2 1-1,1 1 1,-1 2-1,-44-4 1,8 6 115,-122 5-1,180 1 25,1 0-1,-1 1 1,1 0-1,0 1 1,0 0-1,0 1 1,0 0-1,0 0 1,-11 8-1,18-10-40,0 1-1,0 0 1,0 0 0,0 1-1,0-1 1,0 1 0,1-1-1,0 1 1,0 0 0,0 1-1,0-1 1,1 0 0,-1 1-1,1 0 1,0-1-1,1 1 1,-1 0 0,1 0-1,0 0 1,0 0 0,0 0-1,1 7 1,0-10 0,0 0 1,0 0-1,1 0 0,-1 0 1,0 0-1,1 0 0,0 0 0,-1 0 1,1-1-1,0 1 0,0 0 1,0 0-1,0-1 0,0 1 1,1 0-1,-1-1 0,0 1 1,1-1-1,-1 0 0,1 1 0,0-1 1,-1 0-1,1 0 0,0 0 1,0 0-1,0 0 0,-1 0 1,4 0-1,5 2-19,0-1-1,0 0 1,0 0 0,14 0-1,-19-2 5,29 2-287,-1-1 1,1-2-1,-1-2 1,1-1-1,-1-1 1,64-19-1,-79 18-157,-1 0-1,0-1 0,-1-1 1,1-1-1,-2 0 0,1-1 0,-1-1 1,-1 0-1,0-1 0,-1 0 1,0-1-1,-1-1 0,0 0 1,15-24-1,-23 30 305,1-1-1,-1 1 1,-1-1 0,0 0-1,0 0 1,-1 0 0,3-16 0,-2-36 5814,-4 61-5581,0 0-1,0 0 1,1 0-1,-1-1 1,0 1-1,0 0 1,0 0-1,1 0 1,-1 1-1,0-1 1,0 0-1,0 0 1,1 0-1,-1 0 1,0 1-1,0-1 1,1 0-1,-1 1 1,0-1-1,1 1 1,-1-1-1,0 0 1,1 1-1,-1 0 1,1-1-1,-1 1 1,1-1-1,-1 1 1,0 1-1,0 2-97,0 1 0,0-1 0,1 1 0,0-1-1,-1 1 1,2 0 0,-1-1 0,0 1 0,1-1-1,0 1 1,2 7 0,-1-10-19,-1-1 0,0 1 0,0 0 1,1 0-1,-1-1 0,1 1 0,0-1 0,-1 1 0,1-1 0,0 0 1,0 0-1,0 0 0,0 0 0,0 0 0,0 0 0,0 0 1,0-1-1,0 1 0,0-1 0,0 1 0,1-1 0,-1 0 0,0 0 1,0 0-1,3 0 0,-2-1 12,-1 1 0,0 0-1,0 0 1,0-1 0,0 1 0,0-1 0,0 0 0,0 0-1,0 0 1,-1 0 0,1 0 0,0 0 0,0 0 0,-1 0-1,1-1 1,-1 1 0,1 0 0,2-4 0,21-38 43,1 2 0,-19 34 6,1 0-1,0 1 1,1 0-1,0 0 1,-1 1-1,2 0 1,-1 1-1,1 0 0,-1 0 1,1 1-1,0 0 1,0 1-1,15-2 1,15 0 189,0 3 1,47 2 0,-22 1-37,-41-2-130,-16 1-35,0-1 1,1 0-1,-1 0 0,0-1 1,0 0-1,12-3 0,-17 3-21,-1 0-1,0 0 1,0-1-1,0 1 1,0 0-1,0-1 1,0 1-1,0-1 1,0 0-1,-1 0 1,1 0-1,-1 0 0,1 0 1,-1 0-1,0 0 1,1 0-1,-1 0 1,0 0-1,-1-1 1,1 1-1,0-1 1,-1 1-1,1 0 1,-1-1-1,0 1 1,0-4-1,1 0-45,-1 0-1,-1 0 0,1 1 1,-1-1-1,0 0 0,0 1 1,-1-1-1,0 0 0,0 1 0,0 0 1,-1-1-1,1 1 0,-1 0 1,0 0-1,-1 1 0,1-1 1,-1 1-1,0 0 0,0-1 1,0 2-1,-1-1 0,-9-6 0,-9-4 33,0 1 0,-1 1 0,-44-15 0,37 15 57,13 4 384,0 1-1,0 2 1,-1 0-1,1 0 1,-1 2-1,0 0 1,-21 1-1,39 2-400,1 1-1,-1-1 1,0 1-1,1 0 1,-1-1-1,0 1 1,1 0-1,-1 0 1,1-1-1,0 1 1,-1 0-1,1 0 1,0 0-1,-1 0 1,1 0-1,0-1 1,0 1-1,0 0 1,-1 0-1,1 0 1,0 0-1,0 0 1,1 0-1,-1 1 1,0 34-112,0-28 101,1-3-2,0 0-1,-1 0 1,1 0-1,1 0 1,-1 0-1,1-1 1,0 1-1,0 0 0,0-1 1,1 1-1,-1-1 1,1 0-1,0 0 1,1 0-1,-1 0 1,1-1-1,-1 1 1,1-1-1,7 5 1,9 6-407,1-2 0,42 20 0,-23-12-1419,-12-4-1693</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07.722"/>
    </inkml:context>
    <inkml:brush xml:id="br0">
      <inkml:brushProperty name="width" value="0.035" units="cm"/>
      <inkml:brushProperty name="height" value="0.035" units="cm"/>
    </inkml:brush>
  </inkml:definitions>
  <inkml:trace contextRef="#ctx0" brushRef="#br0">74 121 5587,'0'0'1816,"20"-18"-1546,63-55-190,-82 72-58,1 0-1,-1 0 1,0 0-1,0 0 1,0 0 0,0 0-1,0-1 1,0 1 0,0 0-1,0-1 1,0 1 0,-1-1-1,1 1 1,0-4-1,-1 5-16,0-1-1,0 1 0,0-1 0,0 1 0,-1 0 0,1-1 0,0 1 0,0 0 0,-1-1 0,1 1 0,0 0 0,0-1 0,-1 1 0,1 0 0,-1 0 0,1-1 0,0 1 0,-1 0 0,1 0 0,0 0 1,-1-1-1,1 1 0,-1 0 0,1 0 0,-1 0 0,1 0 0,0 0 0,-1 0 0,1 0 0,-1 0 0,0 0 0,-34 4 34,35-4-31,-7 2 9,0 0 0,0 0-1,0 1 1,0 0 0,1 0 0,0 0 0,-1 1 0,1 0 0,0 1 0,1-1 0,-1 1-1,1 0 1,0 0 0,0 1 0,0-1 0,-5 11 0,4-7 7,1 0-1,1 0 1,-1 1 0,1 0 0,1-1-1,0 1 1,1 1 0,-1-1 0,2 0-1,-1 20 1,2-28-21,0 1 1,1-1-1,-1 0 1,1 0-1,-1 0 1,1 0-1,0 0 1,0 0-1,0 0 1,0 0-1,1 0 1,-1 0-1,0 0 1,1-1-1,0 1 0,-1 0 1,1-1-1,0 0 1,-1 1-1,1-1 1,0 0-1,0 0 1,0 0-1,0 0 1,0 0-1,1 0 1,-1-1-1,0 1 1,0-1-1,0 1 0,1-1 1,1 0-1,3 1 12,0 0 0,1-1 0,-1 0-1,0 0 1,0-1 0,0 0 0,0 0-1,0 0 1,12-5 0,-14 3 15,1-1 0,-1 1 0,1-1 0,-1 0 0,0-1 1,-1 1-1,1-1 0,-1 0 0,0 0 0,0 0 0,0-1 0,4-8 1,35-83 344,-27 57-36,-15 40-304,-1-1 0,1 1 1,-1-1-1,1 0 0,-1 1 0,1-1 1,-1 1-1,1-1 0,-1 1 0,1 0 0,-1-1 1,1 1-1,0-1 0,-1 1 0,1 0 1,0 0-1,0-1 0,-1 1 0,1 0 1,0 0-1,-1 0 0,1 0 0,0 0 1,0 0-1,-1 0 0,1 0 0,0 0 0,0 0 1,-1 0-1,1 0 0,0 1 0,-1-1 1,2 1-1,23 10 838,32 22-792,2-3 1,1-2 0,108 34-1,-64-29-1507,-89-23-1348,-13 1-2214</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08.356"/>
    </inkml:context>
    <inkml:brush xml:id="br0">
      <inkml:brushProperty name="width" value="0.035" units="cm"/>
      <inkml:brushProperty name="height" value="0.035" units="cm"/>
    </inkml:brush>
  </inkml:definitions>
  <inkml:trace contextRef="#ctx0" brushRef="#br0">95 440 9204,'0'0'630,"68"-29"-382,-2 1-137,387-141 656,281-44 940,-733 213-1776,-15 9-676,-660 260-8556,426-179 6942,6 6 4188,116-38 769,111-49-1888,0 0 0,0 1 0,0 0-1,1 1 1,-17 18 0,23-17 399,13-6 7,30-10-121,266-91 1480,-148 42-2015,996-268 3248,-1143 320-4054,3-2 1393,-53 3-14231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09.988"/>
    </inkml:context>
    <inkml:brush xml:id="br0">
      <inkml:brushProperty name="width" value="0.035" units="cm"/>
      <inkml:brushProperty name="height" value="0.035" units="cm"/>
    </inkml:brush>
  </inkml:definitions>
  <inkml:trace contextRef="#ctx0" brushRef="#br0">0 1 13014,'0'0'1537,"68"191"-1057,-12-126-336,6-9-80,-6-11-64,1-14-32,-12-14-1105,-6-11-735,-11-6-1234,-11-12-2496</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10.342"/>
    </inkml:context>
    <inkml:brush xml:id="br0">
      <inkml:brushProperty name="width" value="0.035" units="cm"/>
      <inkml:brushProperty name="height" value="0.035" units="cm"/>
    </inkml:brush>
  </inkml:definitions>
  <inkml:trace contextRef="#ctx0" brushRef="#br0">113 1 9845,'0'0'2817,"-113"166"-2193,113-113-304,0-5-304,0-14 64,46-9 16,21-14-96,12-11-32,17 0-864,-1-19-1105,-10-29-2609</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1:45.933"/>
    </inkml:context>
    <inkml:brush xml:id="br0">
      <inkml:brushProperty name="width" value="0.035" units="cm"/>
      <inkml:brushProperty name="height" value="0.035" units="cm"/>
      <inkml:brushProperty name="color" value="#E71224"/>
    </inkml:brush>
  </inkml:definitions>
  <inkml:trace contextRef="#ctx0" brushRef="#br0">11 13 3089,'-11'-9'1685,"11"5"734,21 4 1556,-1 2-4527,55 2 893,0 3 0,102 24 0,79 9-132,324-45 377,-219-7-412,-111 12-75,-363 6 152,-356 25-82,-73 0-106,391-25-631,501-26 192,327-31-4005,-583 48 22</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10.872"/>
    </inkml:context>
    <inkml:brush xml:id="br0">
      <inkml:brushProperty name="width" value="0.035" units="cm"/>
      <inkml:brushProperty name="height" value="0.035" units="cm"/>
    </inkml:brush>
  </inkml:definitions>
  <inkml:trace contextRef="#ctx0" brushRef="#br0">19 358 8660,'0'0'1483,"-2"17"-1349,1-10-126,0-1 3,1-1 1,-1 1-1,1-1 1,0 0-1,0 1 1,1-1-1,1 8 0,-2-12-4,0 0 0,1 0-1,-1 0 1,0 0 0,1 0-1,-1 0 1,1-1 0,0 1-1,-1 0 1,1 0-1,0-1 1,-1 1 0,1 0-1,0-1 1,0 1 0,-1-1-1,1 1 1,0-1 0,0 1-1,1 0 1,0-1 11,1 0 0,-1 1 0,0-1 0,0 0 0,0 0 0,1 0 0,-1-1 0,0 1 0,0-1 0,0 1 0,0-1 0,0 0 0,3-1 0,6-2-16,-1-1 1,0-1 0,0 0-1,0 0 1,-1-1 0,0 0-1,8-9 1,-12 12-58,-1 0-1,-1 0 1,1-1 0,0 1-1,-1-1 1,0 0 0,0 0-1,-1 0 1,1 0-1,-1-1 1,0 1 0,-1 0-1,1-1 1,-1 0 0,1-9-1,-2 12 69,0 0-1,0 0 1,0 0 0,0 0-1,0 1 1,-1-1-1,1 0 1,-1 0 0,0 1-1,1-1 1,-1 0-1,-1 1 1,1-1 0,-3-4-1,2 6 47,0-1-1,-1 1 1,1-1-1,-1 1 1,1 0-1,-1 0 1,1 0-1,-1 0 1,0 0-1,1 1 1,-1-1-1,-5 0 1,-2-1 350,-1 1 1,1 0-1,-1 0 1,0 1 0,1 0-1,-19 3 1,26-3-355,1 1 0,-1 0 1,1 0-1,-1 1 1,1-1-1,-1 0 0,1 1 1,-1-1-1,1 1 1,0 0-1,0 0 0,0 0 1,0 0-1,0 0 1,1 0-1,-1 0 0,1 1 1,-1-1-1,1 1 1,0-1-1,0 1 1,0-1-1,0 1 0,0 0 1,0-1-1,1 1 1,-1 6-1,0-4-48,0-1 1,1 2-1,-1-1 1,1 0-1,0 0 1,0 0-1,0 0 1,1 0-1,0 0 1,0 0-1,0 0 1,1 0-1,0-1 1,0 1-1,0 0 1,0-1-1,5 7 1,-2-6 1,0 0 0,1-1-1,-1 0 1,1 0 0,0-1 0,0 0 0,0 0 0,0 0 0,1 0 0,-1-1 0,1 0 0,13 1 0,27 5-131,0-3 0,1-1 1,-1-3-1,58-5 0,-89 2-91,1 0-1,-1-1 0,1 0 1,-1-2-1,0 0 0,0 0 1,20-12-1,-29 14-36,0-1 0,-1 0-1,0 0 1,0 0 0,0-1 0,0 0-1,-1 0 1,0-1 0,0 1 0,0-1-1,-1 0 1,0 0 0,0-1 0,0 1-1,-1-1 1,0 0 0,0 0-1,2-13 1,-3 12-56,0 1-1,-1 0 1,0-1-1,0 1 1,0 0-1,-1-1 1,-1 1-1,1-1 1,-1 1-1,0 0 1,-1-1 0,0 1-1,0 0 1,0 0-1,-1 0 1,0 1-1,-1-1 1,1 0-1,-1 1 1,-1 0-1,1 0 1,-1 0-1,-9-8 1,-67-47 1070,60 49 1671,0 0-1,-26-10 1,46 22-2366,1 0 0,-1 0 1,1 0-1,-1 1 1,1-1-1,0 0 1,-1 0-1,1 0 1,-1 1-1,1-1 1,-1 0-1,1 1 1,0-1-1,-1 0 1,1 1-1,0-1 1,-1 0-1,1 1 1,0-1-1,-1 0 0,1 1 1,0-1-1,0 1 1,0-1-1,-1 1 1,1-1-1,0 1 1,0-1-1,0 1 1,0-1-1,0 1 1,0-1-1,0 1 1,0-1-1,0 1 1,0-1-1,0 1 1,0-1-1,0 1 1,0-1-1,1 1 0,-1-1 1,0 0-1,0 1 1,4 26-275,-1-21 218,0-1 1,0 1-1,0-1 1,1 1-1,0-1 1,0 0-1,0 0 1,1-1-1,0 1 1,0-1-1,0 0 1,0 0 0,0-1-1,1 0 1,0 0-1,0 0 1,6 2-1,12 4 8,0-1 1,0-1-1,26 5 0,-14-7-83,-1-1 0,1-2 0,38-2 0,-72 0 61,-1 0 0,0 0 0,0 0-1,0 0 1,1-1 0,-1 1 0,0-1 0,0 1 0,0 0 0,0-1 0,0 0 0,0 1-1,0-1 1,0 0 0,0 1 0,0-1 0,0 0 0,0 0 0,0 0 0,-1 0 0,1 0-1,0 0 1,-1 0 0,2-2 0,-1 0 11,0-1 1,0 1-1,0 0 0,-1-1 1,1 1-1,-1 0 0,0-1 1,0 1-1,0-5 0,-1 2 28,1 1-1,-1-1 0,0 1 1,-1 0-1,1 0 0,-1-1 0,0 1 1,0 0-1,-1 0 0,1 1 1,-1-1-1,-6-7 0,4 7 241,-1-1-1,-1 1 1,1 1-1,-1-1 0,1 1 1,-1 0-1,-1 0 1,1 1-1,0 0 1,-1 0-1,-10-1 1,17 10 298,1 3-596,0 0 1,1 0-1,-1 1 0,2-1 1,-1 0-1,1 0 0,1 0 1,0 0-1,0-1 0,0 1 1,1-1-1,1 0 0,-1 0 0,1 0 1,12 14-1,84 93 49,-72-86-3,-1 2 1,-2 1-1,-1 0 0,-1 2 1,31 61-1,-51-84-29,0 0 1,-1 0-1,0 0 0,-1 0 1,0 1-1,-1-1 0,0 1 1,-1 13-1,-1-24 14,1 0 0,0-1-1,-1 1 1,1 0 0,-1 0 0,1 0 0,-1 0 0,1 0-1,-1-1 1,0 1 0,1 0 0,-1-1 0,0 1-1,0 0 1,0-1 0,1 1 0,-1-1 0,0 1 0,0-1-1,0 1 1,0-1 0,0 0 0,0 0 0,0 1 0,0-1-1,0 0 1,0 0 0,0 0 0,0 0 0,0 0 0,0 0-1,0 0 1,0 0 0,0-1 0,1 1 0,-3-1 0,-1 1 31,-1-1 1,0 1-1,1-1 1,-1-1 0,1 1-1,-1-1 1,-6-2 0,5-1-99,0 1 1,1-1-1,-1 0 1,1 0-1,0-1 1,0 0-1,0 0 1,1 0-1,0 0 1,0 0-1,1-1 1,-1 0-1,2 0 1,-1 0 0,1 0-1,-3-13 1,1-8-973,0-1-1,2 0 1,2-30 0,0 42 174,0-42-3428</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11.461"/>
    </inkml:context>
    <inkml:brush xml:id="br0">
      <inkml:brushProperty name="width" value="0.035" units="cm"/>
      <inkml:brushProperty name="height" value="0.035" units="cm"/>
    </inkml:brush>
  </inkml:definitions>
  <inkml:trace contextRef="#ctx0" brushRef="#br0">110 0 9829,'0'0'5370,"-17"5"-5421,-51 18 22,66-22 27,0 1 1,0-1-1,1 0 0,-1 1 0,1-1 1,-1 1-1,1 0 0,-1-1 1,1 1-1,0 0 0,0 0 1,0 0-1,0 0 0,0 0 1,0 0-1,1 0 0,-1 0 0,1 0 1,-1 0-1,1 3 0,1 46-65,0-32-94,-1-19 133,1 1 0,-1 0 0,0 0 1,1 0-1,-1-1 0,0 1 0,1 0 1,-1-1-1,1 1 0,0 0 0,-1-1 0,1 1 1,-1 0-1,1-1 0,0 1 0,-1-1 1,1 1-1,0-1 0,0 0 0,-1 1 0,1-1 1,0 0-1,0 0 0,0 1 0,0-1 1,-1 0-1,1 0 0,0 0 0,1 0 0,35 3-260,-25-3 204,45 1-118,-31-1 18,-1 1 1,27 4 0,-51-5 161,0 1 0,1-1 0,-1 1 0,0 0 0,0-1 0,0 1 0,0 0 0,0 0 0,0-1 0,0 1 0,0 0 0,0 0 0,-1 0 0,1 0 1,0 0-1,-1 0 0,1 1 0,0-1 0,-1 0 0,1 0 0,-1 0 0,0 1 0,1-1 0,-1 0 0,0 0 0,0 1 0,0 1 0,0 44-443,-1-29 541,1 49 85,0-66-162,0 0 0,0-1 1,0 1-1,0 0 1,0 0-1,0-1 1,1 1-1,-1 0 1,0-1-1,0 1 1,1-1-1,-1 1 1,0 0-1,1-1 1,-1 1-1,1-1 0,-1 1 1,1-1-1,-1 1 1,1-1-1,-1 1 1,1-1-1,-1 0 1,1 1-1,0-1 1,-1 0-1,1 1 1,0-1-1,-1 0 1,2 1-1,25 1-38,-18-1 22,63 1-32,0-3 0,0-3-1,110-20 1,-203 34 412,0 1 0,0 0 0,-31 25-1,38-27-254,1 1 0,1 0 0,0 0 0,-16 19 0,24-24-94,0 1 0,1-1 0,-1 0 0,1 1 0,0 0 0,1 0 0,0 0 0,0 0 0,0 0 0,0 0 0,1 0 0,0 1 0,1-1 0,-1 7 0,1-11-14,1 0 0,-1 1-1,0-1 1,1 0 0,-1 0 0,1 0 0,0 0-1,0 0 1,0 0 0,0 0 0,0 0-1,0 0 1,1 0 0,-1-1 0,0 1 0,1 0-1,-1-1 1,1 1 0,0-1 0,0 0 0,-1 1-1,1-1 1,0 0 0,0 0 0,0 0 0,0-1-1,0 1 1,0 0 0,1-1 0,-1 1-1,0-1 1,4 1 0,10 1 27,1-1-1,0 0 1,25-3 0,-13 1 28,8-2-4,0-1-1,0-2 1,0-1 0,-1-2 0,38-15 0,-23 9-12,-49 14-35,1 0 0,0 0 0,0 0-1,0 0 1,0 1 0,1-1 0,-1 1 0,0 0 0,0 0 0,0 0 0,0 0 0,0 1-1,0-1 1,0 1 0,4 1 0,-4 0 20,-1 0 0,1 0-1,-1 0 1,0 0 0,1 0 0,-1 1-1,-1-1 1,1 1 0,0-1 0,2 6-1,13 17 273,-9-14-379,1 0 1,0-1-1,0 0 0,1-1 0,0 0 1,1-1-1,14 10 0,-21-16-2286</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12.536"/>
    </inkml:context>
    <inkml:brush xml:id="br0">
      <inkml:brushProperty name="width" value="0.035" units="cm"/>
      <inkml:brushProperty name="height" value="0.035" units="cm"/>
    </inkml:brush>
  </inkml:definitions>
  <inkml:trace contextRef="#ctx0" brushRef="#br0">19 21 4322,'0'0'7078,"-5"-15"-5493,3 10 2825,2 5-4395,-1 0 1,1 0 0,0 0 0,0 0 0,-1 0 0,1 0-1,-1 0 1,1 0 0,0 0 0,-1 0 0,1 0-1,0 0 1,-1 0 0,1 0 0,0 0 0,-1 0 0,1 0-1,0 0 1,-1 0 0,1 0 0,0 1 0,0-1-1,-1 0 1,1 0 0,0 0 0,-1 1 0,1-1 0,0 0-1,0 0 1,0 1 0,-1-1 0,1 0 0,0 0 0,0 1-1,0-1 1,-1 0 0,1 1 0,0-1 0,0 0-1,0 1 1,0-1 0,0 0 0,0 1 0,0-1 0,0 0-1,0 1 1,0-1 0,0 0 0,0 1 0,0-1-1,0 0 1,0 1 0,0-1 0,0 0 0,0 1 0,1-1-1,-1 1 57</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13.296"/>
    </inkml:context>
    <inkml:brush xml:id="br0">
      <inkml:brushProperty name="width" value="0.035" units="cm"/>
      <inkml:brushProperty name="height" value="0.035" units="cm"/>
    </inkml:brush>
  </inkml:definitions>
  <inkml:trace contextRef="#ctx0" brushRef="#br0">44 59 9316,'0'0'1433,"-8"19"-1180,-24 61-93,31-78-158,1-1 0,-1 1 0,1 0-1,-1-1 1,1 1 0,0 0 0,0 0-1,0 0 1,0-1 0,0 1 0,0 0-1,0 0 1,1-1 0,-1 1 0,1 0-1,-1 0 1,1-1 0,0 1 0,-1-1-1,1 1 1,0 0 0,0-1-1,0 0 1,0 1 0,0-1 0,2 2-1,1-1 1,-1 1 1,1-1-1,0 0 0,0 0 0,1 0 0,-1-1 0,6 2 0,2 1 14,165 45 286,-133-40-219,-1 2-1,-1 2 1,0 2 0,53 26-1,-90-38-65,0 0 0,-1 0-1,1 1 1,0 0-1,7 8 1,-11-11-12,0 0-1,0 0 1,-1 0-1,1 0 0,0 0 1,0 0-1,-1 0 1,1 0-1,-1 1 1,1-1-1,-1 0 1,1 1-1,-1-1 1,0 0-1,1 0 1,-1 1-1,0-1 1,0 0-1,0 1 1,0-1-1,0 1 1,-1-1-1,1 0 1,0 0-1,0 1 0,-1-1 1,1 0-1,-2 3 1,0-3 22,0 0 1,1 0-1,-1 0 1,0 0-1,0 0 0,0 0 1,0-1-1,0 1 1,0-1-1,0 1 0,0-1 1,0 0-1,0 0 1,0 0-1,0 0 0,-3 0 1,-36-5 288,37 3-312,0 0 0,-1 0 0,1 0 1,0 0-1,1-1 0,-1 1 0,0-1 1,1 0-1,0 0 0,-1-1 0,1 1 1,0 0-1,1-1 0,-1 0 0,1 0 1,-1 0-1,1 0 0,1 0 0,-1 0 0,0 0 1,1-1-1,-1-5 0,-3-10-118,1-1-1,1 0 1,-1-31-1,3 17-3,-2-14-31,7-86 0,-3 134 157,-1 0-1,0 0 1,1 0-1,-1 0 0,1 0 1,-1 0-1,1 0 1,-1 1-1,1-1 1,-1 0-1,1 0 0,0 0 1,0 0-1,-1 1 1,1-1-1,0 0 1,0 1-1,0-1 0,0 1 1,0-1-1,0 1 1,0-1-1,0 1 1,0-1-1,0 1 0,0 0 1,0 0-1,0 0 1,0-1-1,0 1 1,0 0-1,0 0 0,0 1 1,0-1-1,0 0 1,0 0-1,0 0 0,0 1 1,0-1-1,0 0 1,0 1-1,0-1 1,2 2-1,45 22 280,40 42-115,-34-25 162,111 64 0,2-29-222,-146-68-395,1-1-1,0-2 0,1 0 1,-1-1-1,46 2 0,-68-6 210,1 0 0,0 0 0,-1 0 1,1 0-1,-1 0 0,1 0 0,0 0 0,-1 0 0,1 0 0,0 0 0,-1-1 0,1 1 0,-1 0 0,1 0 0,-1-1 1,1 1-1,-1 0 0,1-1 0,-1 1 0,1 0 0,-1-1 0,1 1 0,-1-1 0,1 1 0,-1-1 0,0 1 1,1-1-1,-1 1 0,0-1 0,0 1 0,1-1 0,-1 0 0,0 1 0,0-1 0,0 1 0,0-1 0,1 0 0,-1 1 1,0-1-1,0 0 0,0 1 0,-1-1 0,1 1 0,0-1 0,0 0 0,0 1 0,0-1 0,-1 0 0,1-8-765,0-32-3186</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13.871"/>
    </inkml:context>
    <inkml:brush xml:id="br0">
      <inkml:brushProperty name="width" value="0.035" units="cm"/>
      <inkml:brushProperty name="height" value="0.035" units="cm"/>
    </inkml:brush>
  </inkml:definitions>
  <inkml:trace contextRef="#ctx0" brushRef="#br0">603 598 672,'0'0'9890,"-16"-8"-9161,6 3-703,0 0 1,0 0 0,-1 2-1,-11-4 1,21 7-27,0 0 0,1 0 0,-1 0 0,0 0 0,1 0 1,-1 0-1,0 0 0,1 0 0,-1 1 0,1-1 0,-1 0 0,0 0 0,1 1 0,-1-1 1,1 0-1,-1 1 0,1-1 0,-1 1 0,1-1 0,-1 1 0,1-1 0,-1 1 0,1-1 1,0 1-1,-1-1 0,1 1 0,0-1 0,0 1 0,-1 0 0,1-1 0,0 1 0,0 0 1,0-1-1,0 1 0,0-1 0,-1 1 0,1 0 0,0-1 0,1 1 0,-1 0 0,0-1 0,0 1 1,0 0-1,0-1 0,0 1 0,1-1 0,-1 1 0,0 0 0,1-1 0,-1 1 0,0-1 1,1 1-1,0 0 0,19 37-9,-14-30 8,1-1 0,0 1 0,1-1 0,-1-1 0,1 0 0,11 7 0,-15-10-24,1-1 0,-1 1-1,0-1 1,0 0 0,1-1 0,-1 1-1,1-1 1,0 0 0,-1 0 0,1 0 0,0-1-1,-1 0 1,1 0 0,0 0 0,8-1-1,-13 1 13,1-1-1,0 1 0,0 0 0,-1-1 0,1 1 1,0 0-1,-1-1 0,1 1 0,0-1 0,-1 1 1,1-1-1,-1 1 0,1-1 0,-1 0 0,1 1 1,-1-1-1,1 0 0,-1 1 0,0-1 0,1 0 1,-1 1-1,1-2 0,3-11 22,-1 1 0,0 0 0,-1-1 0,0 1 0,-1-1 0,-1 0 0,0 0 0,0 1 0,-1-1 0,-1 0 0,0 1 0,-1-1 0,0 1 0,-1 0 0,0 0 0,-1 0 0,-12-20 0,4 16 12,-1 1-1,0 1 1,-1 0 0,-1 1 0,-1 1-1,1 1 1,-33-17 0,6 6 445,-1 3 0,-60-18 0,70 28 285,0 1 1,-1 3 0,0 0 0,-68 2-1,99 2-746,0 1-1,-1 1 1,1-1 0,0 1-1,0-1 1,0 1-1,0 1 1,0-1-1,0 0 1,0 1-1,-4 2 1,6-3-33,1 1 1,-1-1 0,0 1-1,1-1 1,-1 1 0,1 0-1,-1-1 1,1 1-1,0 0 1,0 0 0,0 0-1,0 0 1,0 0 0,0 0-1,1 1 1,-1-1 0,1 0-1,-1 0 1,1 0 0,0 1-1,0 3 1,0-5 4,0 0 1,0 0-1,0 0 1,1-1-1,-1 1 1,0 0-1,0 0 1,1 0 0,-1-1-1,0 1 1,1 0-1,-1 0 1,1-1-1,-1 1 1,1 0-1,-1-1 1,1 1-1,-1-1 1,1 1-1,0 0 1,-1-1-1,1 1 1,0-1-1,0 0 1,-1 1 0,1-1-1,0 0 1,0 1-1,0-1 1,-1 0-1,1 0 1,1 0-1,32 2-320,-23-3 244,2 1 18,0 0-1,0-1 1,0 0 0,0-2 0,0 1 0,0-2 0,-1 1 0,1-2 0,12-6 0,-17 7 84,0-1 1,0-1-1,0 0 0,-1 0 1,1 0-1,-2-1 1,1 0-1,-1 0 1,0-1-1,0 0 0,-1 0 1,0 0-1,4-11 1,12-42 90,-19 51 8,1 0 1,0 0-1,1 0 0,-1 1 1,2-1-1,0 1 1,7-11-1,-11 19-82,0 0 1,0 1-1,0-1 0,0 1 1,-1-1-1,1 1 0,0-1 1,0 1-1,0-1 0,0 1 1,0 0-1,0 0 0,0 0 1,0-1-1,1 1 0,-1 0 1,0 0-1,0 0 0,0 1 1,0-1-1,0 0 1,0 0-1,0 1 0,0-1 1,0 0-1,0 1 0,1 0 1,28 17-178,-28-17 171,150 115-68,-84-62 248,103 63 0,-150-104-212,1-1 0,1 0 0,0-2-1,0-1 1,1 0 0,0-2 0,1-1 0,0-1-1,37 3 1,-60-8 12,0-1-1,0 0 1,0 1 0,0-1-1,0 0 1,0 0-1,0 0 1,-1 0 0,1 0-1,0-1 1,0 1-1,-1 0 1,1-1 0,-1 0-1,1 1 1,-1-1-1,0 0 1,0 1 0,0-1-1,0 0 1,0 0-1,0 0 1,0 0 0,0 0-1,-1 0 1,1 0-1,-1 0 1,0-1 0,0 1-1,1 0 1,-1-2-1,2-15-21,-1-1-1,-1-27 0,0 31-47,0-4 163,-2-30-326,2 49 302,0-1 0,-1 1 0,1 0 0,-1 0 0,1-1 0,-1 1 0,1 0 0,-1 0 0,0 0 0,0 0 0,1 0 0,-1 0 0,0 0 0,0 0 0,0 0 0,0 0 0,0 0 0,-1 1 0,1-1 0,0 0 0,0 1 0,0-1 0,-1 1 0,1 0 0,0-1 0,0 1 0,-1 0 0,1-1 0,0 1 0,-1 0 0,-1 0 1,2 1-66,0 0 0,1 0 0,-1 0 0,0 0 0,1 1 0,-1-1 0,1 0 0,-1 0 0,1 0 1,0 0-1,-1 0 0,1 1 0,0-1 0,0 0 0,0 0 0,0 1 0,0-1 0,0 0 1,0 0-1,0 1 0,1 1 0,-1 3-19,0 5-12,-1 2-2,1 0 0,1 0 0,-1 0 0,2-1 0,0 1 0,0 0 0,1-1-1,1 1 1,9 19 0,55 87-5211,-43-67-1367</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14.864"/>
    </inkml:context>
    <inkml:brush xml:id="br0">
      <inkml:brushProperty name="width" value="0.035" units="cm"/>
      <inkml:brushProperty name="height" value="0.035" units="cm"/>
    </inkml:brush>
  </inkml:definitions>
  <inkml:trace contextRef="#ctx0" brushRef="#br0">23 6 10597,'0'0'2329,"-4"-2"-2190,4 2-144,-1-1 0,1 1 1,-1 0-1,1 0 0,0-1 1,-1 1-1,1 0 0,-1-1 1,1 1-1,-1 0 0,1 0 1,0 0-1,-1 0 0,1 0 1,-1-1-1,1 1 0,-1 0 1,1 0-1,-1 0 0,1 0 1,-1 0-1,1 0 0,-1 0 1,1 1-1,-1-1 0,1 0 1,-1 0-1,1 0 0,-1 0 1,1 1-1,-1-1 0,1 0 1,0 0-1,-1 1 0,1-1 1,-1 0-1,1 1 0,0-1 1,-1 0-1,1 1 0,0 0 1,2 25-34,24 36 165,2-15-96,1-2-1,66 77 1,85 69 62,0-1-34,-145-148-61,-2 1 0,50 87-1,26 96-40,-83-168 54,-17-41-17,0 0 0,1-1 0,1 0-1,0-1 1,1 0 0,1 0-1,0-1 1,1-1 0,29 21 0,3-3 1,1-3 1,54 24-1,-52-28 2,0 2 0,53 39 0,-90-56 33,-1 1 1,0 0-1,-1 1 1,0 0-1,-1 1 0,0 0 1,13 24-1,-2 3 145,18 55-1,6 14-16,38 59-89,145 221 0,-195-345-38,2-2-1,1-2 0,3-1 0,1-2 1,78 56-1,-115-91-59,0 1 0,0-1 0,0 1 0,0-1 0,0 0 0,1 0 0,-1 0 0,0 0 0,1 0 0,-1 0 0,0-1 0,1 1 0,-1-1 0,1 0 0,-1 0 0,1 1 0,-1-2 0,6 1 0,-7-1-43,0 0 0,1 0 1,-1 1-1,0-1 0,0 0 0,1 0 1,-1 0-1,0 0 0,0-1 1,0 1-1,0 0 0,-1 0 1,1-1-1,0 1 0,0 0 1,-1-1-1,1 1 0,-1 0 1,1-1-1,-1 1 0,0-1 0,1 1 1,-1-1-1,0 1 0,0-1 1,0 0-1,0-2 0,0-24-2705,0-3-2481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15.285"/>
    </inkml:context>
    <inkml:brush xml:id="br0">
      <inkml:brushProperty name="width" value="0.035" units="cm"/>
      <inkml:brushProperty name="height" value="0.035" units="cm"/>
    </inkml:brush>
  </inkml:definitions>
  <inkml:trace contextRef="#ctx0" brushRef="#br0">6 324 6403,'0'0'7233,"0"0"-7224,-1 1 0,1-1 1,-1 1-1,1 0 1,0-1-1,-1 1 1,1 0-1,-1-1 1,1 1-1,0 0 1,0-1-1,-1 1 1,1 0-1,0 0 0,0-1 1,0 1-1,0 0 1,0 0-1,0-1 1,0 1-1,0 0 1,0 0-1,0-1 1,0 1-1,1 0 1,-1-1-1,0 1 0,1 0 1,-1 0-1,0-1 1,1 1-1,0 0 1,18 10 156,0 0 0,25 8 0,35 19 136,-34-12-179,9 7 103,0-3 0,72 28-1,-109-53-181,-1 0 0,1 0 0,0-2-1,0 0 1,0-1 0,0-1-1,0 0 1,0-2 0,0 0-1,0 0 1,0-2 0,31-8 0,-38 8-16,-1-1 0,0 1 0,0-2 1,0 1-1,-1-1 0,1-1 0,-1 1 0,0-2 1,-1 1-1,1-1 0,-1 0 0,-1 0 1,1-1-1,-1 0 0,-1 0 0,1 0 1,-1-1-1,-1 0 0,0 0 0,0 0 1,0-1-1,-2 1 0,3-12 0,2-24 26,-3 1 0,-2-85-1,-2 77 0,0 40 14,-1 0 0,0 0 1,0 0-1,-6-20 0,7 29-193,-1 0-1,0 1 1,0-1-1,0 0 1,0 1-1,0-1 1,-1 1-1,1-1 1,-1 1-1,0-1 1,0 1-1,0 0 1,0 0-1,0 0 1,0 0-1,0 0 1,-1 1-1,1-1 1,-1 1-1,1-1 1,-1 1-1,1 0 1,-1 0-1,0 0 1,0 0 0,-3 0-1,-25 0-2885</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20.893"/>
    </inkml:context>
    <inkml:brush xml:id="br0">
      <inkml:brushProperty name="width" value="0.035" units="cm"/>
      <inkml:brushProperty name="height" value="0.035" units="cm"/>
    </inkml:brush>
  </inkml:definitions>
  <inkml:trace contextRef="#ctx0" brushRef="#br0">2713 72 2465,'0'0'8319,"2"-8"-7559,1-3-436,-1 7 58,-1-1 0,0 1 0,0-1 0,0 0 0,-1 0 1,0-9-1,-19 11 410,-310-5-62,198 10-689,10 4 78,-221 41 1,-65 4-68,-178-45 663,-62 2 13,505-5-392,141-3-242,1-57-12260,0 35 6254</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21.935"/>
    </inkml:context>
    <inkml:brush xml:id="br0">
      <inkml:brushProperty name="width" value="0.035" units="cm"/>
      <inkml:brushProperty name="height" value="0.035" units="cm"/>
    </inkml:brush>
  </inkml:definitions>
  <inkml:trace contextRef="#ctx0" brushRef="#br0">577 1 5475,'0'0'8521,"-10"5"-8110,-68 26-283,15-5-119,-96 53 0,108-49-48,2 3 0,2 1-1,-69 66 1,115-98 36,1-2 99,0 1-200,0-1 105,-1 0-1,1 0 0,0 0 0,0 0 0,0 0 0,-1 1 0,1-1 1,0 0-1,0 0 0,0 0 0,0 1 0,0-1 0,0 0 1,0 0-1,-1 0 0,1 1 0,0-1 0,0 0 0,0 0 0,0 1 1,0-1-1,0 0 0,0 0 0,0 1 0,0-1 0,0 0 1,0 0-1,0 0 0,0 1 0,0-1 0,1 0 0,-1 0 0,0 1 1,0-1-1,0 0 0,0 0 0,0 0 0,0 1 0,1-1 1,-1 0-1,0 0 0,0 0 0,0 0 0,0 1 0,1-1 0,-1 0 1,0 0-1,0 0 0,1 0 0,12 8 11,947 166 304,-530-126-64,-424-48-246,-6 0-4,1 0 0,-1 0 0,0 0 0,1 0 0,-1 0 0,1 0 0,-1 0 0,1 0 0,-1 0 0,1 0 0,-1 0 0,1 0 0,-1 0 0,0 0 0,1 0 0,-1 0 0,1 0 0,-1 1 0,1-1 0,-1 0 0,0 0 0,1 1 0,-1-1 0,0 0 0,1 0 0,-1 1 0,0-1 0,1 1 0,-1-1 0,0 0 0,0 1 0,1-1 0,-1 0 0,0 1 0,0-1 0,0 1 0,1-1 0,-1 1 0,0-1 0,0 0 0,0 1 0,0-1 0,0 1 0,0 0 0,7 0 367,12 4-2710,-35-3 864,-91-2-2593,75 0 1808</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23.290"/>
    </inkml:context>
    <inkml:brush xml:id="br0">
      <inkml:brushProperty name="width" value="0.035" units="cm"/>
      <inkml:brushProperty name="height" value="0.035" units="cm"/>
    </inkml:brush>
  </inkml:definitions>
  <inkml:trace contextRef="#ctx0" brushRef="#br0">1245 642 5090,'0'0'-64,"13"5"1609,-19-5-1394,-23 1 525,0-1 0,1-2 0,-1-1 0,1-1 0,-34-10 0,-288-75 1728,162 46-1753,-50-25-710,227 67 118,11 1-21,-1 0-1,0 0 1,0 0-1,0 0 1,0 0 0,0 0-1,0 0 1,0 0 0,0 0-1,1-1 1,-1 1-1,0 0 1,0-1 0,0 1-1,0 0 1,1-1-1,-1 1 1,0-1 0,0 1-1,1-1 1,-1 0 0,0 1-1,1-1 1,-1 0-1,1 1 1,-1-1 0,1 0-1,-1 0 1,0-1 0,1 2 47,0-1 8,0-1-96,1 0 0,-1 0 0,0 0 0,1 0-1,-1 0 1,1 0 0,0 0 0,-1 0 0,1 0 0,0 1 0,0-1-1,0 0 1,1 0 0,-1 1 0,0-1 0,1 1 0,-1-1-1,1 1 1,-1-1 0,1 1 0,0 0 0,2-2 0,49-19-6,-31 15-3,171-56 1,320-59 0,-320 81 6,-76 16-13,211-55 207,-315 72-1398,-25 8 775,-354 62 537,151-21 4,-167 11-27,0 1 22,375-51-112,0 0 0,0 1 0,0 0 1,1 0-1,-1 1 0,1 0 0,-6 4 0,-26 15-2,2-7-8,0-3 1,-1-1-1,0-1 0,-57 8 0,94-19-77,0 0 0,0 0-1,0 0 1,0 0 0,0 0-1,0 0 1,0 1 0,0-1-1,0 0 1,24-1-1420,-9 1 88,19 0-2799</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1:58.419"/>
    </inkml:context>
    <inkml:brush xml:id="br0">
      <inkml:brushProperty name="width" value="0.035" units="cm"/>
      <inkml:brushProperty name="height" value="0.035" units="cm"/>
      <inkml:brushProperty name="color" value="#E71224"/>
    </inkml:brush>
  </inkml:definitions>
  <inkml:trace contextRef="#ctx0" brushRef="#br0">47 548 4098,'-37'-28'5456,"35"26"-5321,1 2-126,1 0 0,0 0 0,-1 0 1,1 0-1,0-1 0,-1 1 0,1 0 1,0 0-1,-1 0 0,1-1 0,0 1 1,-1 0-1,1 0 0,0-1 0,0 1 1,-1 0-1,1 0 0,0-1 0,0 1 0,0 0 1,-1-1-1,1 1 0,0 0 0,0-1 1,0 1-1,0-1 0,0 1 0,0 0 1,0-1-1,0 1 0,0 0 0,0-1 0,0 1 1,0-1-1,0 1 0,0 0 0,0-1 1,0 1-1,0 0 0,0-1 0,1 1 1,-1 0-1,0-1 0,0 1 0,0 0 1,1-1-1,-1 1 0,0 0 0,0 0 0,1-1 1,-1 1-1,0 0 0,0 0 0,1-1 1,5-3 5,-1 0 0,1 1 1,0 0-1,0 0 1,0 0-1,8-2 1,10-5 57,567-236 49,-540 225-121,293-103 46,-262 100-30,0 5 0,115-13 1,-178 32 7,-29 7-1752,-3 1 593,-23 16-2948</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25.701"/>
    </inkml:context>
    <inkml:brush xml:id="br0">
      <inkml:brushProperty name="width" value="0.035" units="cm"/>
      <inkml:brushProperty name="height" value="0.035" units="cm"/>
    </inkml:brush>
  </inkml:definitions>
  <inkml:trace contextRef="#ctx0" brushRef="#br0">986 1484 1649,'0'0'2777,"18"8"-901,592 0 2176,-360-10-3873,123-19 119,-298 11-113,1-4 0,135-43 1,-193 51-93,0-1 1,0-1 0,-1-1-1,-1 0 1,1-1-1,-2 0 1,1-2 0,-1 0-1,-1 0 1,0-1 0,-1-1-1,-1-1 1,0 0 0,-1 0-1,0-1 1,-1 0 0,-1-1-1,13-34 1,5-16 40,-10 27-14,22-81 0,-36 100 22,-1-1 1,-1 0 0,-1 0 0,-2-23-1,-1-15-34,5 13-83,0 34-14,-1-1-1,0 0 1,-1 1-1,-1-1 1,0 0 0,-1 1-1,0-1 1,-9-24-1,7 29-13,-7-15 5,-1 1 0,-1 0 1,-1 0-1,-1 2 1,-28-32-1,3 13 66,-145-134 331,164 159-356,-1 2 1,0 0-1,-1 1 1,0 1-1,-1 1 0,0 1 1,-1 1-1,1 1 1,-1 1-1,-30-2 1,-35-1-40,-139 5 1,148 5 12,-365 17-68,356-8 53,1 5 0,-170 49 0,100-13-17,-390 146 35,510-181-19,1 3 0,1 1 0,-53 38 0,80-50-11,-1 0-1,2 1 0,-1 0 1,1 0-1,1 1 1,-1 0-1,2 1 0,-1-1 1,2 2-1,-1-1 1,2 1-1,-1 0 0,2 0 1,0 0-1,-5 25 1,5 3-2,2 60 1,2-67-9,1-25 14,-1 0-1,2 0 1,-1 0 0,1 0-1,1 0 1,0 0 0,0-1-1,0 1 1,1-1-1,0 0 1,0 0 0,1 0-1,7 9 1,11 9-39,50 44 0,-52-50 40,17 12 4,2-1 1,1-2-1,1-2 1,1-1-1,2-3 1,76 28 0,-15-15 0,206 38 0,-218-61 8,0-4 0,132-7 0,-123-2-13,-54 2 21,192-7 1,-192 2 23,0-2-1,92-24 1,-106 18-22,-23 8-24,0 0 0,0 0 0,1 1 0,-1 0-1,21 0 1,-33 3-31,0-1-256,0 0 174,-1 0-1,1 1 1,-1-1 0,1 0-1,-1 1 1,1-1 0,-1 1-1,1-1 1,-1 1 0,0-1-1,1 1 1,-1-1 0,0 1-1,0-1 1,1 1 0,-1 0-1,0-1 1,0 1 0,0 0-1,1 0 1,-1 0 0,0 0-1,0 0 1,0 0-1,1 0 1,-1 0 0,0 0-1,-1 0 1,-6-1-716,-47-7-3220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29.688"/>
    </inkml:context>
    <inkml:brush xml:id="br0">
      <inkml:brushProperty name="width" value="0.035" units="cm"/>
      <inkml:brushProperty name="height" value="0.035" units="cm"/>
    </inkml:brush>
  </inkml:definitions>
  <inkml:trace contextRef="#ctx0" brushRef="#br0">632 1606 1409,'0'0'1582,"-44"-19"-894,-134-62-120,171 78-522,0 0-1,0-1 1,0 1 0,1-1-1,0-1 1,-1 1-1,1-1 1,1 0-1,-1 0 1,1-1-1,0 0 1,0 0 0,-7-11-1,-4-8 70,-41-48 11,-87-148 0,128 191-22,1-1 0,2 0 0,0-1 0,3 0 0,1-1-1,1 0 1,1-1 0,-2-50 0,7-212 140,3 162 75,-1 132-321,0 0-1,1 1 1,-1-1 0,0 0 0,1 0 0,-1 0-1,1 1 1,0-1 0,0 0 0,-1 0-1,1 1 1,0-1 0,0 1 0,1-1 0,-1 1-1,0-1 1,0 1 0,1 0 0,-1 0 0,1-1-1,-1 1 1,1 0 0,-1 0 0,1 1 0,0-1-1,0 0 1,-1 0 0,3 0 0,-3 1-230,22-6-371,36-15 156,102-51 0,-88 36 215,4 6 459,1 3 1,1 3-1,152-24 1,-124 32-301,128-2 1,109 17 111,-179 2-5,133 22 33,-175-9-60,-73-6 198,0 2 0,-1 2 0,0 3 0,67 29 0,0-1-211,-73-25 58,-2 1-1,70 45 0,9 4 22,-88-52-7,0 1 0,-1 1 0,44 35 0,-67-46-47,0 0-1,0 1 0,-1-1 1,0 2-1,0-1 0,-1 1 1,0 0-1,-1 0 1,0 1-1,0-1 0,-1 1 1,0 0-1,0 1 0,-1-1 1,-1 1-1,2 13 0,2 211 2052,-6-209-1915,0-19-138,-1 0-1,0 0 0,-1 1 0,0-1 0,0 0 1,-1 0-1,0-1 0,0 1 0,0 0 1,-1-1-1,0 0 0,0 0 0,-7 7 0,-11 13 87,-42 36 0,25-25 17,-79 97 827,-1 0-707,88-103-234,-130 122 64,132-129-61,0-1 0,-1-2 0,-1-2-1,-35 17 1,-26 4 14,-2-4 0,-2-5 0,-1-3 0,-1-5 1,-195 20-1,251-39-4,0-2 1,0-2 0,0-2 0,0-2-1,0-1 1,0-2 0,1-2 0,1-2-1,-47-19 1,22 5 61,0-3 0,-100-61 0,145 75-74,0 0 1,1-1 0,0-2-1,2 1 1,0-2-1,0-1 1,2 0-1,0 0 1,1-2-1,2 0 1,-14-29 0,11 14-23,2-1 0,1 0 0,2-1 0,2-1 0,-5-53 0,4-197-369,9 225 244,0 64 100,-13 1-4149,-8 3 1650,-1-1-1445</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32.272"/>
    </inkml:context>
    <inkml:brush xml:id="br0">
      <inkml:brushProperty name="width" value="0.035" units="cm"/>
      <inkml:brushProperty name="height" value="0.035" units="cm"/>
    </inkml:brush>
  </inkml:definitions>
  <inkml:trace contextRef="#ctx0" brushRef="#br0">878 1 4210,'0'0'1894,"-4"0"-1472,1-1-89,0 1 1,0 1-1,0-1 1,-1 0-1,1 1 0,0-1 1,0 1-1,0 0 1,0 0-1,0 0 1,0 1-1,0-1 1,0 1-1,-3 2 1,1 1-368,-1 1 0,1 0 0,1 0 1,-9 13-1,7-11 270,-98 144 340,101-146-568,-1-1-1,2 1 1,-1 0 0,0 0 0,1 0-1,-2 12 1,2-11 2,0 0-1,0 0 1,-1 0 0,0-1-1,-5 11 1,-7 4 17,0-1 0,-2-1 1,0 0-1,-30 24 0,-140 141 664,97-92-616,14-24-62,51-47 12,0 1 0,1 1-1,-22 28 1,40-42 36,-1 1 1,1 0 0,1 0-1,0 1 1,0-1-1,1 1 1,1 0-1,-4 15 1,3 0 111,1 1 0,1 42-1,2-68-260,1-5-249,0 0 1,0 0-1,-1 0 0,0 1 0,0-1 0,0 0 0,0 0 0,-1-7 1,0-14-2142,6 4-739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33.159"/>
    </inkml:context>
    <inkml:brush xml:id="br0">
      <inkml:brushProperty name="width" value="0.035" units="cm"/>
      <inkml:brushProperty name="height" value="0.035" units="cm"/>
    </inkml:brush>
  </inkml:definitions>
  <inkml:trace contextRef="#ctx0" brushRef="#br0">1 0 3554,'0'0'6547,"0"36"-5045,0 348 979,8-384-2444,53-1 81,0-2-1,115-22 0,-126 14-270,190-45 582,-187 41-1601,-1-3-1,70-33 1,-92 33-2801,-11-1-3190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34.045"/>
    </inkml:context>
    <inkml:brush xml:id="br0">
      <inkml:brushProperty name="width" value="0.035" units="cm"/>
      <inkml:brushProperty name="height" value="0.035" units="cm"/>
    </inkml:brush>
  </inkml:definitions>
  <inkml:trace contextRef="#ctx0" brushRef="#br0">1131 51 1953,'0'0'6280,"-2"-7"-5498,-2-1-500,2 6-82,1-1 0,0 1 0,0-1 0,0 1 0,0-1 0,0 0 0,0 1-1,1-1 1,-1 0 0,1 0 0,0-3 0,-30 8 790,24 4-980,-1 1 0,0-1 0,1 1 1,1 0-1,-1 1 0,-6 11 0,-12 14 31,-15 16-20,-3-2 1,-2-1-1,-83 66 0,-83 64 90,126-102 26,42-42-98,-1-1-1,-2-3 1,-63 31-1,11-6 11,10 8-1063,60-60-4132,10-1 149</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34.432"/>
    </inkml:context>
    <inkml:brush xml:id="br0">
      <inkml:brushProperty name="width" value="0.035" units="cm"/>
      <inkml:brushProperty name="height" value="0.035" units="cm"/>
    </inkml:brush>
  </inkml:definitions>
  <inkml:trace contextRef="#ctx0" brushRef="#br0">29 1 6419,'0'0'3671,"6"4"-2905,-2 0-695,-1 0 1,1 0 0,-1 1 0,0-1-1,0 1 1,0 0 0,-1-1-1,1 1 1,-1 0 0,0 1 0,-1-1-1,1 0 1,-1 0 0,1 11 0,0 13 166,-2 49 1,-1-35-178,0-26-47,-1-1 1,0 0 0,-2-1-1,0 1 1,0 0-1,-10 20 1,-11 42-1873,18-58-1079,-3-5-2327</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35.704"/>
    </inkml:context>
    <inkml:brush xml:id="br0">
      <inkml:brushProperty name="width" value="0.035" units="cm"/>
      <inkml:brushProperty name="height" value="0.035" units="cm"/>
    </inkml:brush>
  </inkml:definitions>
  <inkml:trace contextRef="#ctx0" brushRef="#br0">73 53 8564,'0'0'3788,"-13"-9"-2929,-40-27-162,46 29 1139,13 6-1544,14 6-430,268 121 507,-140-58-285,433 151 164,-431-176-210,302 46-1,-386-85-2769,-66-44-1870,0 12 1385,0-3-1481</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36.363"/>
    </inkml:context>
    <inkml:brush xml:id="br0">
      <inkml:brushProperty name="width" value="0.035" units="cm"/>
      <inkml:brushProperty name="height" value="0.035" units="cm"/>
    </inkml:brush>
  </inkml:definitions>
  <inkml:trace contextRef="#ctx0" brushRef="#br0">1245 7 7491,'0'0'3437,"-23"-6"1826,10 5-5540,-3 9 345,0 0 1,0 0-1,0 1 1,2 1-1,-1 1 1,1 0-1,1 1 1,-17 18-1,-380 449 556,195-220-429,130-161-115,-10 10 162,-104 156-1,188-247-155,5-10-15,1 0-1,0 0 1,1 1 0,0-1-1,0 1 1,1 0 0,0 0-1,0 0 1,-3 18 1539,8-70-6193,5 17 1693,-5-1-1333</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40.183"/>
    </inkml:context>
    <inkml:brush xml:id="br0">
      <inkml:brushProperty name="width" value="0.035" units="cm"/>
      <inkml:brushProperty name="height" value="0.035" units="cm"/>
    </inkml:brush>
  </inkml:definitions>
  <inkml:trace contextRef="#ctx0" brushRef="#br0">5100 0 5907,'0'0'3044,"2"0"-1782,1 11-270,-3 26-707,17 390 1999,-6-319-1981,16 103 315,-21-179-476,2 0-1,1-1 0,1 0 0,20 42 1,-15-46-121,-1 0 8,-1 1 1,12 36-1,-25-63-30,0 1 0,0-1-1,0 0 1,0 0 0,0 0 0,0 0 0,0 0-1,-1 0 1,1 0 0,0 0 0,-1 0 0,1 0-1,-1 0 1,1 0 0,-1 0 0,1 0-1,-1-1 1,0 1 0,0 0 0,1 0 0,-1 0-1,0-1 1,0 1 0,0-1 0,1 1-1,-1 0 1,0-1 0,0 1 0,0-1 0,0 0-1,0 1 1,0-1 0,0 0 0,0 0 0,-1 1-1,1-1 1,0 0 0,-1 0 0,-56 5-64,42-4 60,-914 96 149,250 27-78,281-40-82,310-73 14,-1-3 0,-110-6 0,70-1 51,59 0-22,-316-2 253,330-9-128,46 7-124,-1 1-1,1 0 0,-19-1 0,-318 1-456,-390 5 42,537 9 405,-80 1 12,231-11-39,1 3 0,-81 19 1,-6 0 2,-22-12 65,156-12-83,35-12-4218,19-1 285</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43.037"/>
    </inkml:context>
    <inkml:brush xml:id="br0">
      <inkml:brushProperty name="width" value="0.035" units="cm"/>
      <inkml:brushProperty name="height" value="0.035" units="cm"/>
    </inkml:brush>
  </inkml:definitions>
  <inkml:trace contextRef="#ctx0" brushRef="#br0">5280 8 6035,'0'0'3431,"-2"-6"-2892,2 6-534,-1 0 1,1 0-1,0 0 0,0 0 1,0 0-1,0 0 0,0 0 1,0 0-1,0 0 0,0 0 1,0 0-1,0 0 0,0 0 1,0 0-1,-1 0 0,1 0 1,0 0-1,0 0 0,0 0 1,0 0-1,0 0 0,0 0 1,0 0-1,0 0 0,0 0 1,0 0-1,0 0 0,0 0 0,-1 0 1,1 0-1,0 0 0,0 0 1,0 0-1,0 0 0,0 0 1,0-1-1,0 1 0,0 0 1,0 0-1,0 0 0,0 0 1,0 0-1,0 0 0,0 81 579,17 386 769,21-5-923,-37-353-1063,-7-109 540,-298-15 40,-12-1 205,235 16-103,-496 17 171,75 27 28,-168 17 163,1 34-189,528-73-207,-176 4 1,-145-20 59,324-7-77,120 2-5,0 1 0,1 1 0,-25 7 0,-17 2 13,-76 9 21,-238 6 0,372-27 2,-12 0 478,-249 13 373,167-7-805,-18-2 992,112-4-691,6 1-545,-1 0 78,1 0-1,0 0 1,0 0-1,-1-1 0,1 0 1,0 0-1,0 0 0,9-2 1,-4 2-374,-1-1-1,1 0 1,-1-1 0,1 0 0,-1 0 0,13-6-1,-9-3-1743,-10-5-1576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22.467"/>
    </inkml:context>
    <inkml:brush xml:id="br0">
      <inkml:brushProperty name="width" value="0.035" units="cm"/>
      <inkml:brushProperty name="height" value="0.035" units="cm"/>
      <inkml:brushProperty name="color" value="#E71224"/>
    </inkml:brush>
  </inkml:definitions>
  <inkml:trace contextRef="#ctx0" brushRef="#br0">1 0 10325,'0'0'840,"40"28"-723,-28-20-124,95 65 611,120 107 0,46 73 702,283 244-390,-394-372-675,82 68-60,-236-186-169,-2-2-2,-1 0-1,0 0 1,9 12 0,-14-17-16,0 0 0,0 0 0,0 0 0,0 0 0,0 0 0,-1 0-1,1 0 1,0 0 0,0 0 0,0 0 0,0 0 0,0 0 0,0 0 0,0 0 0,0 0 0,0 0 0,-1 0 0,1 0 0,0 0 0,0 0 0,0 0 0,0 0 0,0 0 0,0 0 0,0 0 0,0 0 0,-1 0 0,1 0 0,0 0 0,0 0 0,0 0 0,0 0 0,0 0 0,0 0 0,0 0 0,0 0 0,0 0 0,0 1 0,0-1 0,0 0 0,0 0 0,0 0 0,0 0 0,-1 0 0,1 0 0,0 0 0,0 0 0,0 0 0,0 1 0,0-1 0,0 0 0,0 0 0,0 0 0,0 0 0,0 0 0,0 0 0,0 0 0,1 0 0,-1 1 0,0-1-1,0 0 1,0 0 0,0 0 0,0 0 0,0 0 0,0 0 0,0 0 0,0 0 0,-12-3-501,-72-47-4819,28 19-802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06.752"/>
    </inkml:context>
    <inkml:brush xml:id="br0">
      <inkml:brushProperty name="width" value="0.035" units="cm"/>
      <inkml:brushProperty name="height" value="0.035" units="cm"/>
      <inkml:brushProperty name="color" value="#E71224"/>
    </inkml:brush>
  </inkml:definitions>
  <inkml:trace contextRef="#ctx0" brushRef="#br0">1 806 5378,'5'33'6664,"-4"-30"-6473,0 0 1,0 0 0,1-1 0,-1 1 0,1 0 0,0 0 0,3 3-1,-4-4-179,1-1-1,0 1 0,0 0 0,0-1 0,0 1 0,1-1 0,-1 0 1,0 0-1,1 0 0,-1 0 0,0 0 0,1 0 0,-1-1 1,1 1-1,-1-1 0,1 0 0,0 1 0,-1-1 0,1 0 1,-1-1-1,1 1 0,4-1 0,-3-1 37,0 1-1,0-1 1,-1 0 0,1 0-1,0 0 1,-1 0-1,0-1 1,1 0 0,-1 1-1,0-1 1,0 0 0,-1-1-1,1 1 1,0 0-1,-1-1 1,0 0 0,2-3-1,3-4 62,19-30 102,-2-1 1,22-53-1,27-93-46,-44 106-153,4 1 0,49-86 0,-72 150-167,-1 1 154,1-1-1,14-16 1,-22 30-328,1 0 1,0-1-1,0 1 1,1 0-1,-1 0 0,0 1 1,1-1-1,0 1 1,0-1-1,0 1 0,0 0 1,0 1-1,0-1 1,7-1-1,5 2-4935</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44.548"/>
    </inkml:context>
    <inkml:brush xml:id="br0">
      <inkml:brushProperty name="width" value="0.035" units="cm"/>
      <inkml:brushProperty name="height" value="0.035" units="cm"/>
    </inkml:brush>
  </inkml:definitions>
  <inkml:trace contextRef="#ctx0" brushRef="#br0">3057 1374 4386,'0'0'323,"-1"-22"-59,-4-71 211,4 79-275,-1-1 1,0 1 0,-1 0-1,-1 0 1,-8-21-1,-3-17-107,-15-57 378,21 83-457,1-1 0,2 0 1,0 0-1,-3-51 0,9 60-9,0-1-1,-2 1 1,0 0-1,-1 0 1,-1 0 0,-6-18-1,6 26 60,-1 0 0,1 1 0,-1-1 0,-1 1 0,0 0 0,0 1 0,-1-1 0,0 1 0,0 0 0,-1 1 0,-13-10 0,-92-73 912,58 44-567,-1 3-1,-120-68 0,-42 14 259,81 39-336,89 39-275,0 1 1,-2 3-1,0 2 0,0 3 0,-76-7 0,-260 7 6,278 10-31,29 1-5,0 3 0,0 4 0,1 3 1,0 3-1,-125 41 0,137-33-3,2 3-1,0 3 1,-104 63 0,149-79-18,1 1 1,0 0 0,2 1-1,-1 1 1,2 1 0,0 1-1,0 0 1,2 0 0,0 1 0,2 1-1,-1 0 1,2 1 0,1 0-1,1 1 1,-11 39 0,6 16 1,4 1 1,3 1 0,4 94-1,3-121-5,0-33-5,1 0 1,1 0 0,1 0 0,0 0 0,2-1 0,0 0 0,0 0 0,2 0 0,0-1 0,1 0 0,19 25 0,15 15-7,80 83-1,-115-131 11,583 513 101,-424-385-31,-98-79 38,101 62-1,-131-96-10,2-2-1,0-2 1,1-1-1,67 19 1,-30-19 162,1-2-1,156 8 1,166-25 268,-311-4-475,0-5 0,-1-3 0,-1-4 0,0-5 0,-1-3 0,-2-4 0,131-63 0,-187 77-41,-2-1 0,0-1 0,-1-1 0,34-31 0,-49 38 3,0-1-1,-1 1 1,-1-2 0,0 0-1,-1 0 1,0-1 0,-1 0-1,0 0 1,-1-1 0,9-29-1,-9 8-2,-1-1 0,-2 0 0,-1 0 0,-3-47 0,0 71-7,0-28 0,-1 1 1,-3 0 0,-1 0 0,-2 1 0,-2-1 0,-1 2 0,-2-1-1,-2 1 1,-32-61 0,23 55 24,-3 1 0,-2 2 0,-1 0 0,-2 2 1,-2 2-1,-1 1 0,-42-35 0,50 51 40,-1 0 0,-1 2 0,-1 1 1,0 1-1,-1 1 0,0 2 0,-1 1 0,-1 2 1,0 0-1,0 3 0,-54-7 0,25 9-938,0 3 0,0 2 0,0 3 0,-104 19 0,57 0-3107</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45.408"/>
    </inkml:context>
    <inkml:brush xml:id="br0">
      <inkml:brushProperty name="width" value="0.035" units="cm"/>
      <inkml:brushProperty name="height" value="0.035" units="cm"/>
    </inkml:brush>
  </inkml:definitions>
  <inkml:trace contextRef="#ctx0" brushRef="#br0">823 1 6547,'0'0'2486,"0"5"-2336,0-1-148,0 1 59,1 0 0,-1 0 0,0 0 1,-1 1-1,1-1 0,-1 0 0,0 0 0,0 0 0,-1 0 0,1 0 0,-1 0 0,0 0 1,0-1-1,-1 1 0,1-1 0,-1 1 0,0-1 0,0 0 0,-5 5 0,-41 33 355,-581 556 2455,611-577-2771,1 0 0,-22 36 0,36-49-79,-1 1 1,1-1-1,0 1 1,1 1-1,0-1 1,0 0-1,1 1 1,0-1-1,1 1 1,0 14 0,1-23-137,0 20 329,0-14-190,0-14-420,0-22-2757,0 12-81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45.869"/>
    </inkml:context>
    <inkml:brush xml:id="br0">
      <inkml:brushProperty name="width" value="0.035" units="cm"/>
      <inkml:brushProperty name="height" value="0.035" units="cm"/>
    </inkml:brush>
  </inkml:definitions>
  <inkml:trace contextRef="#ctx0" brushRef="#br0">1 17 6419,'0'0'1489,"135"-6"-1521,-101 1-689,-1-1-1824</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47.629"/>
    </inkml:context>
    <inkml:brush xml:id="br0">
      <inkml:brushProperty name="width" value="0.035" units="cm"/>
      <inkml:brushProperty name="height" value="0.035" units="cm"/>
    </inkml:brush>
  </inkml:definitions>
  <inkml:trace contextRef="#ctx0" brushRef="#br0">1 2933 7283,'0'0'1273,"22"-15"-1025,170-103 731,140-91 534,133-53-769,521-308 841,-586 284-1088,-239 164-295,-9-2 685,5-5-179,-102 94-626,0 2-1,75-31 0,57-33 204,106-56 46,-53 31-174,-166 79 35,135-105 0,-182 129-129,1 0 0,43-20 0,-40 23 12,-1-2 0,36-26-1,-3-2 207,2 2 0,126-63 1,-129 81-10,-62 26-52,7-10-1122,-7 10 779,0 0 0,0-1 0,0 1 0,0-1 1,0 1-1,0 0 0,0-1 0,0 1 0,0 0 0,0-1 0,0 1 0,0 0 1,0-1-1,0 1 0,0 0 0,-1-1 0,1 1 0,0 0 0,0-1 1,0 1-1,-1 0 0,1 0 0,0-1 0,0 1 0,-1 0 0,1 0 0,0-1 1,-1 1-1,1 0 0,0 0 0,-1 0 0,1 0 0,0-1 0,-1 1 1,1 0-1,0 0 0,-1 0 0,1 0 0,0 0 0,-1 0 0,1 0 1,-1 0-1,1 0 0,0 0 0,-1 0 0,-46-5-4564</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48.221"/>
    </inkml:context>
    <inkml:brush xml:id="br0">
      <inkml:brushProperty name="width" value="0.035" units="cm"/>
      <inkml:brushProperty name="height" value="0.035" units="cm"/>
    </inkml:brush>
  </inkml:definitions>
  <inkml:trace contextRef="#ctx0" brushRef="#br0">0 10 9652,'0'0'2383,"10"-2"-2191,10-1-44,1 1 1,-1 0-1,1 2 1,35 3-1,94 21 429,-96-14-473,0-2-1,57 1 1,-69-9-57,-17 1-2,-1 0 0,0-3 0,46-7 0,-46-8 2423,-27 72-2230,-3 0 0,-21 89 0,14-82 208,-10 113 0,22 25-1615,1-206 758,-1 0 0,1 0-1,-1 0 1,-1 0 0,1 1 0,-1-1 0,0 0-1,0 1 1,-1-1 0,0 1 0,0 0 0,0 0-1,0 0 1,-6-6 0,-18-22-3735</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48.701"/>
    </inkml:context>
    <inkml:brush xml:id="br0">
      <inkml:brushProperty name="width" value="0.035" units="cm"/>
      <inkml:brushProperty name="height" value="0.035" units="cm"/>
    </inkml:brush>
  </inkml:definitions>
  <inkml:trace contextRef="#ctx0" brushRef="#br0">1 0 2881,'0'0'7001,"42"7"-6932,12 3-39,199 24 87,224-23 736,-471-11-855,6 1 67,0-2 0,0 0-1,0 0 1,0-1 0,0 0 0,0-1 0,-1-1-1,1 0 1,-1 0 0,0-1 0,0 0 0,-1-1-1,15-11 1,-24 17-43,-1 0 0,0-1 1,0 1-1,0 0 0,1-1 0,-1 1 0,0 0 1,0 0-1,1-1 0,-1 1 0,0 0 0,1 0 0,-1 0 1,0-1-1,1 1 0,-1 0 0,0 0 0,1 0 0,-1 0 1,0 0-1,1 0 0,-1 0 0,0-1 0,1 1 1,-1 0-1,1 0 0,-1 0 0,0 1 0,1-1 0,-1 0 1,0 0-1,1 0 0,-1 0 0,1 0 0,-1 0 1,0 0-1,1 1 0,-1-1 0,0 0 0,1 0 0,-1 0 1,0 1-1,0-1 0,1 0 0,-1 1 0,0-1 1,0 0-1,1 0 0,-1 1 0,0-1 0,0 0 0,0 1 1,0-1-1,1 1 0,0 25 569,-2-16-692,1-2 135,1 33 299,-2 1 0,-2-1 0,-12 65 0,2-55-349,-51 253-1451,52-239-1769</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51.658"/>
    </inkml:context>
    <inkml:brush xml:id="br0">
      <inkml:brushProperty name="width" value="0.035" units="cm"/>
      <inkml:brushProperty name="height" value="0.035" units="cm"/>
    </inkml:brush>
  </inkml:definitions>
  <inkml:trace contextRef="#ctx0" brushRef="#br0">378 19 3330,'0'0'5450,"1"0"-5322,-1-1 1,0 0-1,0 1 0,0-1 0,1 1 1,-1-1-1,0 0 0,0 1 0,0-1 1,0 0-1,0 1 0,-1-1 0,1 0 1,0 1-1,0-1 0,0 0 0,0 1 1,-1-1-1,1 1 0,0-1 0,-1 1 1,1-1-1,0 0 0,-1 1 0,1-1 1,-1 0-1,-10 1-98,-13-1-2,0 1 0,0 0 0,0 2 0,0 1 0,1 1 0,-1 1 0,1 0 0,0 2-1,-24 11 1,-12 17-10,55-33-23,0 1-1,0 1 1,0-1-1,1 0 1,-1 1-1,1 0 1,0-1-1,0 1 1,1 1-1,-1-1 1,-3 8-1,6-12-4,0 1-1,0-1 0,-1 1 1,1-1-1,0 1 0,0-1 1,0 1-1,0-1 0,0 1 1,-1-1-1,1 1 0,0-1 1,0 1-1,0-1 0,0 1 1,1-1-1,-1 1 0,0-1 1,0 1-1,0-1 0,0 1 1,1-1-1,-1 1 0,0-1 1,0 1-1,1-1 0,-1 1 1,0-1-1,1 0 0,-1 1 1,0-1-1,1 1 0,-1-1 1,0 0-1,1 0 0,-1 1 1,1-1-1,-1 0 0,1 0 1,-1 1-1,1-1 0,0 0 1,27 0 22,-16 0-46,133-3-50,178 7 131,-313-3-29,0 0 0,-1 1 0,1 0 0,-1 1-1,0 0 1,0 0 0,0 1 0,0 0 0,10 7 0,-15-8-9,0-1 0,0 1 1,-1 0-1,0 0 0,1 0 0,-1 1 0,0-1 1,-1 1-1,1 0 0,-1-1 0,1 1 0,-1 0 1,0 1-1,-1-1 0,1 0 0,-1 0 0,0 1 1,0-1-1,0 1 0,0-1 0,-1 7 0,0-7 19,1 0 0,-1 0 0,-1 0-1,1 0 1,-1 0 0,1 0 0,-1 0-1,0 0 1,-1 0 0,-1 4 0,1-5-13,0-1 0,0 1 0,-1-1 0,1 0 0,-1 0 0,0 0 0,1 0 0,-1 0 1,0 0-1,0-1 0,0 1 0,-4 0 0,-18 7 49,-1 0 0,-1-2 0,0-1 0,1-1 0,-1-2 0,-1 0 0,-42-2 0,66-1-65,1 0 0,-1 0 0,0-1-1,0 1 1,1-1 0,-1 0 0,0 0-1,1 0 1,-1 0 0,1-1 0,-1 0 0,1 1-1,0-1 1,0 0 0,0-1 0,0 1 0,0 0-1,0-1 1,1 0 0,-1 1 0,1-1 0,-1 0-1,1-1 1,0 1 0,0 0 0,1 0 0,-1-1-1,1 1 1,0-1 0,-1-3 0,-1-4-14,1 0-1,1 0 1,0 0 0,0 1 0,1-1 0,1 0-1,-1 0 1,2 0 0,3-15 0,-3 20 21,0-1-1,1 1 1,0-1 0,0 1 0,0 0-1,1 0 1,0 0 0,0 0 0,1 1 0,-1 0-1,1 0 1,0 0 0,1 1 0,-1-1 0,10-5-1,10-4-57,1 0-1,41-15 1,-7 3-972,-56 21-1414</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52"/>
    </inkml:context>
    <inkml:brush xml:id="br0">
      <inkml:brushProperty name="width" value="0.035" units="cm"/>
      <inkml:brushProperty name="height" value="0.035" units="cm"/>
    </inkml:brush>
  </inkml:definitions>
  <inkml:trace contextRef="#ctx0" brushRef="#br0">1 0 8820,'0'0'2049,"157"144"-1889,-106-110-112,-11-6-48,-18-8-1313,-22-6-2032</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52.730"/>
    </inkml:context>
    <inkml:brush xml:id="br0">
      <inkml:brushProperty name="width" value="0.035" units="cm"/>
      <inkml:brushProperty name="height" value="0.035" units="cm"/>
    </inkml:brush>
  </inkml:definitions>
  <inkml:trace contextRef="#ctx0" brushRef="#br0">1100 745 7523,'0'0'1022,"34"-10"-878,103-33-90,-132 41-49,0 1 0,0-1 1,-1 0-1,1 0 0,-1 0 0,1-1 1,5-4-1,-10 7-3,1-1 0,-1 1 0,0-1 1,1 1-1,-1-1 0,0 1 0,1-1 0,-1 1 1,0-1-1,0 1 0,0-1 0,0 1 0,1-1 0,-1 1 1,0-1-1,0 1 0,0-1 0,0 0 0,0 1 0,0-1 1,0 1-1,-1-1 0,1 1 0,0-1 0,0 1 1,0-1-1,-1 0 0,-1-8 73,2 9-55,0-1 0,0 0 0,0 0 0,-1 1 0,1-1-1,0 0 1,-1 1 0,1-1 0,-1 0 0,1 1-1,-1-1 1,1 1 0,-1-1 0,1 0 0,-1 1 0,1 0-1,-1-1 1,0 1 0,1-1 0,-1 1 0,0 0 0,1-1-1,-1 1 1,0 0 0,1 0 0,-1-1 0,0 1 0,0 0-1,-1 0 1,-27-2 372,24 1-309,-18 0 219,14-1-211,-1 1 0,1 1 0,0-1 1,-1 1-1,1 1 0,0 0 0,0 0 1,0 1-1,-17 5 0,25-6-92,0 0 0,0 0 0,1 0 0,-1 0 0,0 0 0,0 0 0,1 0 0,-1 0 0,0 1 0,1-1 0,-1 0 0,1 0 0,0 1 0,-1-1 0,1 0 0,0 0 0,0 1 0,0-1 0,0 0 0,0 1 0,0-1 0,0 0 0,0 1 0,0-1 0,1 0 0,-1 1 0,0-1 0,1 0 0,-1 0 0,1 1 0,0-1 0,-1 0 0,1 0 0,0 0 0,0 0 0,0 0 0,0 0 0,0 0 0,0 0 0,0 0 0,0 0 0,0-1 0,0 1 0,0 0 0,0-1 0,1 1 0,-1-1 0,0 1 0,0-1 0,1 0 0,-1 1 0,0-1 0,1 0 0,-1 0 0,3 0 0,17 2-161,0-1 0,1-1 1,-1-1-1,0-1 0,0-1 0,0 0 0,0-2 0,-1 0 0,1-2 1,-1 0-1,34-18 0,-27 11 112,0 2 0,0 1 1,39-10-1,-51 17 185,0 0 1,0 2-1,1 0 0,-1 1 1,1 0-1,-1 1 0,1 1 1,17 3-1,-15 1 13,2-1 42,-19-4-183,-1-1 0,1 1 0,0-1 0,-1 0 0,1 1-1,-1-1 1,1 0 0,-1 1 0,1-1 0,-1 0 0,1 0 0,-1 1 0,0-1 0,1 0 0,-1 0 0,0 0 0,0 0 0,1 1 0,-1-1 0,0 0 0,0 0 0,0 0 0,0 0 0,0 0 0,0 0 0,-1-1 0,0-43 149,-1 30-76,1 0-1,1-1 1,0 1 0,1 0 0,1-1 0,0 1 0,1 0 0,1 0 0,6-18 0,-9 31-48,0 0-1,1 0 1,-1 0 0,1-1 0,-1 1 0,1 0 0,0 1 0,0-1 0,0 0-1,0 1 1,0-1 0,0 1 0,1-1 0,-1 1 0,0 0 0,1 0 0,-1 0-1,0 0 1,1 0 0,0 1 0,-1-1 0,1 1 0,-1 0 0,1 0-1,-1 0 1,1 0 0,0 0 0,-1 0 0,1 1 0,-1-1 0,5 2 0,7 3 10,-1 0 0,0 0 0,0 2 0,19 12 0,-21-13-16,19 12-8,1-1 0,1-1-1,0-2 1,1-1 0,1-2 0,0-1-1,0-2 1,1-1 0,0-2-1,48 2 1,-80-7-36,-1-1-1,0 1 1,1 0-1,-1-1 1,0 1 0,0-1-1,0 0 1,1 0-1,-1 0 1,0 0 0,0 0-1,0 0 1,0 0 0,-1-1-1,1 1 1,0-1-1,-1 1 1,1-1 0,0 0-1,-1 0 1,0 1-1,1-1 1,-1 0 0,0 0-1,0 0 1,0-1-1,0 1 1,-1 0 0,1 0-1,-1 0 1,1-1-1,-1-3 1,2-2-62,-2-1 1,1 0-1,-1 0 1,-1 1-1,1-1 1,-2 0-1,1 1 0,-4-11 1,3 14 24,0-1 1,0 1-1,-1-1 1,0 1-1,0 0 1,0 0-1,-1 0 1,1 0-1,-1 1 1,0 0-1,-1-1 1,-4-3-1,-6-3-58,-1 1 0,-31-16-1,-28-7 80,-1 2 1,-1 4-1,-1 4 0,-1 2 0,-107-12 0,12 14 289,-255 4 0,372 16-193,0 3 1,0 2-1,1 3 0,0 2 1,0 2-1,1 3 0,-70 30 1,84-27 35,1 2 1,0 2-1,2 1 1,0 2-1,2 2 1,1 1-1,1 1 0,2 2 1,-46 60-1,49-54-8,3 1-1,1 2 0,2 1 0,-29 72 0,41-84-78,1 0 1,2 1 0,1 0 0,2 1-1,0-1 1,2 1 0,3 59-1,1-80 0,0 0 0,1-1-1,0 0 1,1 1 0,0-1-1,1 0 1,0 0-1,0 0 1,1-1 0,0 0-1,1 0 1,0 0 0,1 0-1,-1-1 1,1 0 0,1-1-1,13 12 1,3-2 30,1-1 0,1-1 0,0-1 0,1-2 0,35 12 0,-8-5 54,0-4-1,1-1 1,0-3 0,65 4 0,232-3 285,-214-15-333,1-5 0,177-35 1,-215 22-37,-1-4 0,-2-4 0,167-75 0,-226 85 42,-1-1-1,0-2 0,-2-1 0,-1-2 1,55-51-1,-71 57 30,-2-1 0,0 0 0,-1-1 0,0-1 0,-2 0 0,-1-1 1,-1-1-1,-1 0 0,-1 0 0,9-34 0,-9 16 57,-2-1-1,-2 1 1,-2-1 0,-2 0 0,-5-71-1,3 101-45,-2 0-1,0 0 0,-1 0 1,0 0-1,-1 0 0,0 1 1,-1-1-1,0 1 0,-1 1 1,-1-1-1,1 1 0,-11-12 1,5 10 35,0 0 0,-1 1 0,-1 1 0,0 0 0,0 1 0,-1 0 0,0 1 0,-28-12 0,-3 3 49,-1 1 0,0 3 0,-1 2 0,0 1 0,-69-5 0,-250 4-548,243 15-3056,-213 34 1,95 7-7582</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1:53.658"/>
    </inkml:context>
    <inkml:brush xml:id="br0">
      <inkml:brushProperty name="width" value="0.035" units="cm"/>
      <inkml:brushProperty name="height" value="0.035" units="cm"/>
    </inkml:brush>
  </inkml:definitions>
  <inkml:trace contextRef="#ctx0" brushRef="#br0">0 0 7507,'0'0'5571,"23"0"-4434,-18 0-2498,18 0-304,5 0-784,11 0-752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26.342"/>
    </inkml:context>
    <inkml:brush xml:id="br0">
      <inkml:brushProperty name="width" value="0.035" units="cm"/>
      <inkml:brushProperty name="height" value="0.035" units="cm"/>
      <inkml:brushProperty name="color" value="#E71224"/>
    </inkml:brush>
  </inkml:definitions>
  <inkml:trace contextRef="#ctx0" brushRef="#br0">23 46 1409,'-6'-14'1027,"5"12"-696,1 0 0,-1 0 0,0 0 0,0-1 0,-1 2 0,1-1 0,0 0 0,-1 0 1,-2-3-1,4 5-300,0 0 0,0 0 0,-1 0 0,1 0 1,0 0-1,0 0 0,0-1 0,0 1 1,0 0-1,-1 0 0,1 0 0,0 0 0,0 0 1,0 0-1,0-1 0,0 1 0,0 0 0,0 0 1,0 0-1,0 0 0,0 0 0,0-1 1,-1 1-1,1 0 0,0 0 0,0 0 0,0 0 1,0-1-1,0 1 0,0 0 0,0 0 0,0 0 1,1 0-1,-1-1 0,0 1 0,0 0 1,0 0-1,0 0 0,0 0 0,0 0 0,0-1 1,0 1-1,0 0 0,0 0 0,0 0 0,1 0 1,-1 0-1,0 0 0,0-1 0,0 1 1,0 0-1,0 0 0,1 0 0,-1 0 0,0 0 1,0 0-1,0 0 0,0 0 0,0 0 0,1 0 1,-1 0-1,13-1 360,450 1 191,-138 28-358,86 3-110,104-29-123,-261-4 72,-99 4-40,169-4 61,-253-7-50,-63 7-36,-7 2-81</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18.433"/>
    </inkml:context>
    <inkml:brush xml:id="br0">
      <inkml:brushProperty name="width" value="0.035" units="cm"/>
      <inkml:brushProperty name="height" value="0.035" units="cm"/>
    </inkml:brush>
  </inkml:definitions>
  <inkml:trace contextRef="#ctx0" brushRef="#br0">1 29 2881,'0'0'1633,"315"-28"-2785</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18.839"/>
    </inkml:context>
    <inkml:brush xml:id="br0">
      <inkml:brushProperty name="width" value="0.035" units="cm"/>
      <inkml:brushProperty name="height" value="0.035" units="cm"/>
    </inkml:brush>
  </inkml:definitions>
  <inkml:trace contextRef="#ctx0" brushRef="#br0">0 0 4418,'0'0'0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20.448"/>
    </inkml:context>
    <inkml:brush xml:id="br0">
      <inkml:brushProperty name="width" value="0.035" units="cm"/>
      <inkml:brushProperty name="height" value="0.035" units="cm"/>
    </inkml:brush>
  </inkml:definitions>
  <inkml:trace contextRef="#ctx0" brushRef="#br0">0 23 12358,'0'0'4143,"11"0"-2956,20 2-2311,-26-1 709,1 0-1,-1 0 1,1-1 0,-1 1 0,1-2-1,-1 1 1,1 0 0,-1-1 0,1 0 0,-1-1-1,0 1 1,0-1 0,0 0 0,10-4-1,-6-6-4332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21.643"/>
    </inkml:context>
    <inkml:brush xml:id="br0">
      <inkml:brushProperty name="width" value="0.035" units="cm"/>
      <inkml:brushProperty name="height" value="0.035" units="cm"/>
    </inkml:brush>
  </inkml:definitions>
  <inkml:trace contextRef="#ctx0" brushRef="#br0">4109 13 5010,'0'0'6147,"-7"-1"-5493,-36-5-343,-1 2 0,0 2 1,-49 5-1,5-1-126,-366 23 0,231-8-194,-1843 64-319,1350-81-78,695 2 22,1 0 0,-1 1-1,-25 8 1,-42 5-971,7-13-440,27-3-919</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22.002"/>
    </inkml:context>
    <inkml:brush xml:id="br0">
      <inkml:brushProperty name="width" value="0.035" units="cm"/>
      <inkml:brushProperty name="height" value="0.035" units="cm"/>
    </inkml:brush>
  </inkml:definitions>
  <inkml:trace contextRef="#ctx0" brushRef="#br0">0 0 688,'0'0'12390,"12"0"-12486,-7 0-224,-5 3-2930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22.421"/>
    </inkml:context>
    <inkml:brush xml:id="br0">
      <inkml:brushProperty name="width" value="0.035" units="cm"/>
      <inkml:brushProperty name="height" value="0.035" units="cm"/>
    </inkml:brush>
  </inkml:definitions>
  <inkml:trace contextRef="#ctx0" brushRef="#br0">0 6 7668,'0'0'4049,"23"-5"-4049,-18 5-1872,-5 8-321,0 6-993,0 0-1184</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23.210"/>
    </inkml:context>
    <inkml:brush xml:id="br0">
      <inkml:brushProperty name="width" value="0.035" units="cm"/>
      <inkml:brushProperty name="height" value="0.035" units="cm"/>
    </inkml:brush>
  </inkml:definitions>
  <inkml:trace contextRef="#ctx0" brushRef="#br0">0 0 10517,'0'0'1955,"5"0"-1859,30 0-106,-35 3-764</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23.683"/>
    </inkml:context>
    <inkml:brush xml:id="br0">
      <inkml:brushProperty name="width" value="0.035" units="cm"/>
      <inkml:brushProperty name="height" value="0.035" units="cm"/>
    </inkml:brush>
  </inkml:definitions>
  <inkml:trace contextRef="#ctx0" brushRef="#br0">80 0 6835,'0'0'1249,"-23"20"-3538,-33-6-2514</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24.024"/>
    </inkml:context>
    <inkml:brush xml:id="br0">
      <inkml:brushProperty name="width" value="0.035" units="cm"/>
      <inkml:brushProperty name="height" value="0.035" units="cm"/>
    </inkml:brush>
  </inkml:definitions>
  <inkml:trace contextRef="#ctx0" brushRef="#br0">0 1 3826,'0'0'5474,"12"2"-4833,-12 1-641,5 0-225,-5 0-1391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41.369"/>
    </inkml:context>
    <inkml:brush xml:id="br0">
      <inkml:brushProperty name="width" value="0.035" units="cm"/>
      <inkml:brushProperty name="height" value="0.035" units="cm"/>
    </inkml:brush>
  </inkml:definitions>
  <inkml:trace contextRef="#ctx0" brushRef="#br0">91 234 5651,'0'0'1075,"52"-1"-259,177-5-34,-99-2 144,139-29 1,-191 25-520,95-21 1129,236-75 1,-389 101-1339,2 1 0,-1 1 0,1 1 0,32-2 0,-53 6-161,-1 36-418,-2-21 409,2 1 1,0 0 0,1-1 0,0 1 0,1-1-1,1 1 1,1-1 0,0 0 0,8 19 0,26 51 38,-4 3 1,-3 0 0,-5 2 0,17 100 0,-38-167-67,1 11-4,1 0 1,2-1 0,1 0-1,15 32 1,-24-63-7,0 0 0,-1-1 0,1 1 0,0-1 0,-1 1 0,0 0 0,1-1 0,-1 1 0,0 0 0,0-1 0,0 1 0,0 0 0,0 0 0,0-1 0,0 1 0,-1 0 0,1-1 0,0 1 0,-1 0 0,0-1 0,1 1 0,-1-1 0,0 1 0,0-1 0,0 1 0,0-1 0,0 1 0,0-1 0,0 0 0,0 0 0,-1 0 0,1 1 0,-3 0 0,-4 3 11,-1 0 1,1 0-1,-1-1 1,-17 5-1,17-5 6,-108 36 154,0-5-1,-3-6 1,-138 17-1,183-39 238,-1-4 1,-79-7-1,-117-31 180,190 31-620,31 4 70,0-3 1,0-2-1,0-3 1,1-1-1,-63-21 1,107 27-19,-1 0 0,1-1 0,1 1 0,-1-1 0,0 0 0,1-1 1,0 1-1,0-1 0,0 0 0,1 0 0,0-1 0,0 1 0,0-1 0,0 0 0,1 0 0,0 0 0,0 0 1,1-1-1,0 1 0,0-1 0,-1-7 0,-2-16 48,1 0-1,1 0 1,2-44 0,1 64-66,0-2 12,6-210 54,-2 184 1,1-1 0,3 1 0,20-64 0,-20 77 72,1 1-1,1 0 1,26-44-1,-31 61-101,0 0 0,1 0 0,0 0 0,0 1-1,0 0 1,1 0 0,0 1 0,0-1 0,0 2-1,1-1 1,0 1 0,0 0 0,0 0 0,0 1 0,15-3-1,21-1-332,1 1 0,-1 3 0,80 5 0,-35 0-1366,-49-3 123,0 2 0,0 2 0,49 10 0,-56-4-2597</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30.838"/>
    </inkml:context>
    <inkml:brush xml:id="br0">
      <inkml:brushProperty name="width" value="0.035" units="cm"/>
      <inkml:brushProperty name="height" value="0.035" units="cm"/>
      <inkml:brushProperty name="color" value="#E71224"/>
    </inkml:brush>
  </inkml:definitions>
  <inkml:trace contextRef="#ctx0" brushRef="#br0">61 80 5026,'-4'-6'824,"3"5"-600,0-1 1,0 1-1,0 0 0,0 0 1,0-1-1,0 1 1,1-1-1,-1 1 0,0-1 1,1 1-1,0-1 0,-1-1 1,0 2 32,0 0 0,1 0 0,-1 0 0,0 0-1,0 0 1,0 0 0,0 0 0,0 0 0,0 0 0,-1 0 0,1 0 0,0 1 0,0-1 0,0 1 0,-1-1 0,1 1 0,0-1 0,-1 1 0,-1-1 0,-13-5 593,11-2-1404,5 7 86,0 0 0,-1 0 1,1 0-1,0-1 0,0 1 1,0 0-1,0 0 0,0 0 1,0 0-1,0-1 0,0 1 1,0 0-1,1-2 0,4-3-2688</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41.728"/>
    </inkml:context>
    <inkml:brush xml:id="br0">
      <inkml:brushProperty name="width" value="0.035" units="cm"/>
      <inkml:brushProperty name="height" value="0.035" units="cm"/>
    </inkml:brush>
  </inkml:definitions>
  <inkml:trace contextRef="#ctx0" brushRef="#br0">1 1 7812,'0'0'5053,"3"3"-4853,1 1-140,0 1 1,1-1-1,0-1 1,-1 1-1,2-1 1,-1 0 0,0 0-1,0 0 1,10 2-1,6 5 74,302 132 1155,86 41-860,-18 31-384,-379-207-59,10 5-17,-1 2 0,0 0 0,-1 2-1,-1 0 1,0 1 0,28 33 0,-45-47-125,0-1 0,-1 0-1,1 1 1,-1-1 0,0 1-1,1-1 1,-1 1 0,0-1 0,-1 1-1,1 0 1,0 0 0,-1 0 0,0 2-1,-3-4-311,0 0-1,0-1 1,0 0-1,0 0 1,0 1-1,0-2 1,0 1-1,0 0 1,-5-2 0,-58-9-3737</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42.087"/>
    </inkml:context>
    <inkml:brush xml:id="br0">
      <inkml:brushProperty name="width" value="0.035" units="cm"/>
      <inkml:brushProperty name="height" value="0.035" units="cm"/>
    </inkml:brush>
  </inkml:definitions>
  <inkml:trace contextRef="#ctx0" brushRef="#br0">772 80 9236,'0'0'4826,"0"-18"-3961,2-8-718,-2 23-104,1 0-1,-1 0 1,1 0-1,-1 0 1,0 0-1,-1 0 1,1 0-1,0 0 1,-2-5-1,-8 13 148,-12 26-80,-73 132 1137,-93 222 0,-30 193 18,194-504-1106,4 1 0,2 1 0,4 0-1,3 2 1,0 93 0,-23-211 808,-27-33-3562,54 63 1051,0 0 0,1 0 0,1-1-1,0 1 1,-4-13 0,2-2-6873</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26.452"/>
    </inkml:context>
    <inkml:brush xml:id="br0">
      <inkml:brushProperty name="width" value="0.035" units="cm"/>
      <inkml:brushProperty name="height" value="0.035" units="cm"/>
    </inkml:brush>
  </inkml:definitions>
  <inkml:trace contextRef="#ctx0" brushRef="#br0">2190 2548 624,'0'0'11085,"-10"-9"-9532,7 2-1414,-1 0 1,0 0-1,0 1 1,-1-1-1,0 1 0,0 0 1,-9-8-1,-22-29 29,-18-44-88,-117-140 0,-302-256-120,225 286-17,20 18-414,212 164 451,1-1 0,1-1 0,1 0 0,0-1-1,2-1 1,0 0 0,1 0 0,-13-34 0,-74-203-63,67 181 139,21 54-48,0-1 0,1 0 0,-8-35 0,6-13-11,6 37 3,-11-43 0,12 65 0,-1 0 0,0-1 0,-1 1 0,0 1 0,-1-1 0,0 1 0,-11-14 0,14 20 1,-12-16 17,0 1 0,-2 1 0,0 0 0,-38-29 0,52 44-4,0 0-1,0-1 1,0 1-1,1-1 1,0 1-1,-1-1 1,1 0-1,1 0 1,-1 0-1,1 0 1,-1 0-1,0-4 1,-15-33 61,14 40-41,1-1 0,-1 1 1,1-1-1,-1 1 0,1 0 1,-1 0-1,0 0 0,1 1 1,-1-1-1,0 0 0,0 1 0,0 0 1,1 0-1,-1 0 0,0 0 1,-4 0-1,-39 8 133,33 0-168,1 0 1,0 1-1,1 0 1,-1 0 0,2 1-1,-17 20 1,-49 72 149,61-79-83,1 1 0,2 1-1,0 0 1,1 1 0,2 0-1,-10 40 1,10-21-48,3 0 1,2 0-1,1 52 1,8-53 94,-5-44-103,0 1 1,1-1 0,-1 1-1,0-1 1,0 1 0,0-1-1,1 1 1,-1-1-1,0 0 1,0 1 0,1-1-1,-1 0 1,0 1 0,1-1-1,-1 0 1,1 1 0,-1-1-1,0 0 1,1 1-1,-1-1 1,1 0 0,-1 0-1,1 0 1,-1 0 0,0 1-1,1-1 1,-1 0 0,2 0-1,-1-1 5,0 1 1,1-1-1,-1 1 0,0-1 0,0 0 0,1 0 1,-1 1-1,0-1 0,0 0 0,0 0 0,0 0 0,0 0 1,0-1-1,0 1 0,1-1 0,72-92 169,-21 29-143,82-132 1,-122 168-30,-2 0 1,0 0-1,-3-1 0,0-1 1,-2 0-1,-1 0 0,1-32 1,-4-45-19,-3 61 204,1 47 277,5 5-825,40 32 319,1-2-1,1-2 1,81 41 0,-35-24 144,2-5 0,2-3 0,2-5 0,194 45 0,-261-75 133,1-2-1,63 2 1,-125-19-4024,-21-13-1142</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27.777"/>
    </inkml:context>
    <inkml:brush xml:id="br0">
      <inkml:brushProperty name="width" value="0.035" units="cm"/>
      <inkml:brushProperty name="height" value="0.035" units="cm"/>
    </inkml:brush>
  </inkml:definitions>
  <inkml:trace contextRef="#ctx0" brushRef="#br0">4312 1 6819,'0'0'419,"-54"14"-35,-179 47 262,152-37-132,0 3 1,2 4-1,1 3 1,-128 79-1,121-65-160,-206 113 421,-533 209 1,461-242-508,-360 140 56,496-169-84,-676 254 592,825-335-597,73-17-454,5-14-1395,0-28-4669,0 19-149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28.231"/>
    </inkml:context>
    <inkml:brush xml:id="br0">
      <inkml:brushProperty name="width" value="0.035" units="cm"/>
      <inkml:brushProperty name="height" value="0.035" units="cm"/>
    </inkml:brush>
  </inkml:definitions>
  <inkml:trace contextRef="#ctx0" brushRef="#br0">6 1 5555,'0'0'1982,"-1"1"-1861,0 0 0,1 0 0,-1 0 1,1 0-1,-1 0 0,1 0 0,0 0 1,-1 1-1,1-1 0,0 0 0,0 0 0,0 0 1,0 0-1,0 1 0,0-1 0,0 0 0,0 0 1,0 0-1,1 0 0,-1 1 0,0-1 1,2 2-1,6 10 73,1 0 1,0 0-1,1-1 1,1 0-1,-1-1 1,23 18 0,6 6 54,839 818 2480,-809-786-2652,305 276 95,-371-340-251,1 0 0,-1-1 0,1 1 1,0-1-1,0 1 0,0-1 1,0 0-1,0 0 0,8 1 0,-12-3 59,0 0-1,0 1 1,0-1-1,1 0 1,-1 0-1,0 0 0,0 0 1,0 0-1,0 0 1,0 0-1,1-1 1,-1 1-1,0 0 1,0 0-1,0 0 0,0 0 1,0 0-1,0 0 1,0 0-1,1 0 1,-1 0-1,0 0 0,0 0 1,0 0-1,0 0 1,0-1-1,0 1 1,0 0-1,0 0 0,0 0 1,1 0-1,-1 0 1,0 0-1,0 0 1,0-1-1,0 1 0,0 0 1,0 0-1,0 0 1,0 0-1,0 0 1,0 0-1,0-1 0,0 1 1,0 0-1,0 0 1,0 0-1,0 0 1,0 0-1,0 0 0,0-1 1,0 1-1,0 0 1,-1 0-1,1 0 1,0 0-1,0 0 0,0 0 1,0 0-1,0-1 1,0 1-1,-6-33-1841,-22-24-2244</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29.247"/>
    </inkml:context>
    <inkml:brush xml:id="br0">
      <inkml:brushProperty name="width" value="0.035" units="cm"/>
      <inkml:brushProperty name="height" value="0.035" units="cm"/>
    </inkml:brush>
  </inkml:definitions>
  <inkml:trace contextRef="#ctx0" brushRef="#br0">10 1149 10341,'0'0'1982,"-3"-26"-1651,1 10-288,0 6-24,1 1-1,0 0 1,1-1 0,0 1 0,0-1-1,3-13 1,-2 18-6,1 0-1,0 0 0,0 0 1,0 0-1,1 0 1,-1 1-1,1-1 0,0 1 1,0-1-1,1 1 1,-1 0-1,1 0 0,0 1 1,0-1-1,1 1 1,-1 0-1,7-4 0,94-52 378,153-61-1,121-23-49,-55 22-103,332-195 178,-375 171-321,-263 136-71,-9 3-25,-1 2 0,1-1 0,0 1 1,1 1-1,-1-1 0,1 2 0,15-4 0,-24 6-51,23 1-433,-19 0 473,0 0-1,-1 0 1,1 1 0,-1 0-1,1 0 1,-1 0-1,0 0 1,0 1-1,0 0 1,0 0 0,0 0-1,4 4 1,46 52-148,-34-35 149,738 690 391,-621-592-428,-62-51 50,4-4 0,2-2 0,113 66 0,85 0-40,-38-21 88,-198-88-45,-2 2 0,-1 2 0,55 47 1,-88-68-22,-1 0-1,0 0 1,-1 1 0,1 0 0,-1 0 0,0 0 0,-1 1 0,0-1 0,0 1 0,0 0 0,0 0 0,-1 1 0,-1-1 0,1 1 0,-1-1 0,0 1 0,-1 0 0,0 0 0,0 0 0,-1 0 0,0 0-1,-2 13 1,2-18 19,-1 0-1,0 0 1,0 0-1,0 0 1,0 0-1,0 0 1,-1 0-1,1 0 0,-1-1 1,0 1-1,0-1 1,0 1-1,0-1 1,-4 4-1,-42 23 61,39-24-47,-100 45 104,-1-4 1,-156 41-1,128-44-77,-765 282 4,87-28 997,767-276-974,48-21 286,-18-4-83,2-8-298,1 0-1,0-1 1,1 0-1,-24-29 1,-1 1-61,-137-134-302,-251-190-1,389 337 393,10 8 185,0-1 1,1-2-1,2-1 0,-26-29 1,49 49-206,0 0 0,0 0 1,0 0-1,1-1 0,0 1 0,0-1 1,0 1-1,0-1 0,1 0 1,-1 0-1,1 0 0,1 0 0,-1 0 1,1 0-1,0 0 0,0 0 0,1-6 1,-1 11 10,-1-1-28,1 1 0,0-1-1,0 0 1,0 1 0,0-1 0,1 0 0,-1 1-1,0-1 1,0 0 0,0 1 0,0-1 0,1 1-1,-1-1 1,0 0 0,0 1 0,1-1 0,-1 1-1,1-1 1,-1 1 0,0-1 0,1 1 0,-1-1-1,1 1 1,-1 0 0,1-1 0,-1 1 0,1-1-1,0 1 1,-1 0 0,1 0 0,-1-1 0,2 1-1,16-5-1031,1 1 0,31-3 0,-14 2-1199,27-6-4416</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30.543"/>
    </inkml:context>
    <inkml:brush xml:id="br0">
      <inkml:brushProperty name="width" value="0.035" units="cm"/>
      <inkml:brushProperty name="height" value="0.035" units="cm"/>
    </inkml:brush>
  </inkml:definitions>
  <inkml:trace contextRef="#ctx0" brushRef="#br0">73 551 6787,'0'0'4282,"30"-4"-4010,-10 1-242,-10 0-18,1 1-1,0 0 0,0 1 1,0 0-1,-1 1 0,1 0 1,0 0-1,0 1 1,0 1-1,0 0 0,-1 1 1,1 0-1,-1 0 0,1 1 1,-1 0-1,-1 1 1,15 8-1,7 10 40,0 2-1,-2 0 1,0 2 0,-2 1-1,-1 1 1,23 35 0,-47-61-95,1 0 1,-1 0-1,0 1 0,0-1 1,-1 1-1,1-1 1,-1 1-1,0-1 1,0 1-1,0 0 0,1 6 1,-2-9 25,0-1 1,-1 0-1,1 0 1,0 1-1,0-1 1,0 0-1,0 1 1,0-1-1,-1 0 1,1 0-1,0 1 0,0-1 1,-1 0-1,1 0 1,0 1-1,0-1 1,-1 0-1,1 0 1,0 0-1,-1 0 1,1 1-1,0-1 1,0 0-1,-1 0 0,1 0 1,0 0-1,-1 0 1,1 0-1,0 0 1,-1 0-1,1 0 1,0 0-1,-1 0 1,1 0-1,0 0 1,-1 0-1,1 0 0,0 0 1,-1-1-1,-20-4-22,-7-5-104,0-2-1,1-1 0,1-1 1,0-1-1,-30-23 1,-118-106-280,145 119 448,2-1 0,-33-40-1,53 57 82,1 1 0,0-1 0,1 0 1,0 0-1,0-1 0,1 1 0,0-1 0,1 0 0,0 0 0,1-1 0,0 1 0,0 0 0,0-13 0,2 20-72,0 1 0,1 0 0,-1-1 0,1 1 0,-1-1 0,1 1 0,0 0 0,0-1 0,0 1 0,0 0 0,0 0 0,0 0 0,1 0 0,-1 0 0,1 0 0,-1 0 0,1 0 0,0 0 0,0 1 0,0-1 0,0 1 0,0 0 0,0-1 0,0 1 0,0 0 0,0 0 0,1 0 0,-1 0 0,4 0 0,7-2-8,1 0 1,-1 1-1,1 1 0,15 0 1,-15 0 20,13 0-34,0 1-1,0 1 0,1 2 1,-1 0-1,-1 2 0,39 11 1,-56-13-27,1 0 1,-1 1-1,-1 0 1,1 0-1,-1 1 1,0 0-1,0 1 1,0-1-1,0 1 0,-1 1 1,0 0-1,-1 0 1,0 0-1,0 1 1,0-1-1,-1 1 1,0 1-1,0-1 1,-1 1-1,0 0 1,4 15-1,-6-14 9,0 1 1,0-1-1,-1 1 0,0-1 1,-1 1-1,0 0 0,-3 12 0,2-17 0,0 0 0,0-1 0,-1 1 0,0 0-1,0-1 1,0 1 0,-1-1 0,0 0 0,0 0-1,0 0 1,-1 0 0,0 0 0,0-1 0,-6 6-1,-8 3 12,-1-1-1,0-1 1,-1 0-1,0-2 1,-1 0-1,0-2 0,0 0 1,-41 8-1,126-16-70,-13 3 108,60-2 166,177-3 107,-221 0-281,1-4 0,78-18 0,-130 21-53,0 0 0,-1-1 1,0 0-1,0-1 0,0-1 1,13-8-1,-25 13-33,0 0-1,0 0 1,-1 0-1,1 0 1,-1 0-1,1 0 1,-1-1 0,0 1-1,0-1 1,0 0-1,0 0 1,-1 0-1,1 0 1,-1 0-1,1 0 1,-1 0-1,0 0 1,0 0 0,-1 0-1,1-1 1,-1 1-1,1 0 1,-1-1-1,0 1 1,0 0-1,-1-1 1,1 1 0,-1 0-1,1-1 1,-1 1-1,0 0 1,0 0-1,-1 0 1,-1-5-1,-1 2-54,0-1-1,0 1 0,-1 0 1,1 0-1,-1 1 0,0-1 1,-1 1-1,0 1 0,1-1 1,-9-4-1,-71-37-524,62 34 480,-309-136-667,-110-59 3465,427 198-2401,3 3 267,0-1 1,0-1-1,0 0 0,-12-12 1,64 43 514,191 105-719,281 112 0,-463-221-349,53 14-1,-101-33 5,-1-1-1,1 1 0,-1 0 1,1 0-1,-1-1 0,1 1 1,-1 0-1,1-1 0,-1 1 1,1-1-1,-1 1 0,1 0 1,-1-1-1,0 1 0,1-1 1,-1 1-1,0-1 0,1 0 1,-1 1-1,0-1 0,1 1 1,-1-1-1,0 1 0,0-1 1,0 0-1,0 1 0,0-1 1,0 1-1,0-1 0,0 0 1,0 1-1,0-1 0,0 0 1,0 0-1,0-31-277,-1 27 81,2-9-27,-1 10 258,1 1 1,-1 0-1,0 0 0,0 0 1,0 0-1,0 0 0,0-1 0,-1 1 1,0 0-1,1 0 0,-1 0 1,0 0-1,-1 0 0,1 0 0,0 0 1,-3-3-1,18 10 142,310 102-60,-266-92-60,1-2 0,0-3 0,106 3-1,-163-12-35,0 1-1,1-1 0,-1 0 0,0 0 1,0 0-1,0-1 0,0 1 0,0 0 1,0-1-1,0 0 0,0 1 0,0-1 1,0 0-1,0 0 0,0 0 0,0 0 1,0 0-1,-1 0 0,1-1 0,0 1 0,-1-1 1,1 1-1,-1-1 0,0 1 0,2-4 1,-2 2-4,0 0 0,-1 0 1,1-1-1,-1 1 0,0 0 0,0 0 1,0-1-1,-1 1 0,1 0 1,-1-1-1,1 1 0,-1 0 1,0 0-1,0 0 0,-1 0 0,-2-5 1,-1-1-60,0 1-1,-1-1 1,0 1 0,0 0 0,-1 0 0,0 0-1,-14-11 1,-66-44-481,15 15 610,-3 4 1,-126-57 0,189 96 225,-18-3 603,30 9-875,0-1 0,0 0 0,-1 0 0,1 0 0,0 1 0,0-1 0,0 0 0,0 0 0,0 1 0,0-1 0,0 0 0,0 0 0,-1 1 0,1-1 0,0 0 0,0 1 0,0-1 1,0 0-1,0 0 0,1 1 0,-1-1 0,0 0 0,0 0 0,0 1 0,0-1 0,0 0 0,0 0 0,0 1 0,0-1 0,1 0 0,-1 0 0,0 1 0,0-1 0,0 0 1,0 0-1,1 0 0,-1 1 0,0-1 0,0 0 0,1 0 0,6 9-29,0-1-1,0 0 1,1-1-1,0 1 1,0-2 0,1 1-1,-1-1 1,2 0 0,-1-1-1,10 4 1,21 10 8,46 13 0,-68-26-513,0 0-1,1-1 0,0-1 0,0 0 0,26 0 1,-45-4 496,0 0 1,0 0-1,0 0 1,1 0-1,-1 0 1,0 0 0,0 0-1,0 0 1,0 0-1,1 0 1,-1 0-1,0 0 1,0 0-1,0 0 1,0 0 0,0 0-1,1 0 1,-1 0-1,0 0 1,0 0-1,0 0 1,0-1-1,0 1 1,0 0 0,1 0-1,-1 0 1,0 0-1,0 0 1,0 0-1,0-1 1,0 1-1,0 0 1,0 0 0,0 0-1,0 0 1,0 0-1,0-1 1,0 1-1,0 0 1,0 0-1,0 0 1,0 0 0,0 0-1,0-1 1,0 1-1,0 0 1,0 0-1,0 0 1,0 0-1,0-1 1,0 1 0,0 0-1,0 0 1,0 0-1,0 0 1,-1-5-257,0 0 0,0 0 0,0 1 0,-1-1 0,0 1 0,0-1 0,0 1 0,0 0 0,0-1 0,-1 1 0,0 1 0,0-1 0,0 0 0,0 1 0,-1-1 0,1 1 0,-1 0 0,-5-3 0,-14-11 890,-49-25 0,46 28 1000,17 8-969,-7-3 889,1 0 0,-1 1 0,-1 1 0,-29-9 0,44 44-639,2-25-893,0 0 0,1-1 0,-1 1 0,1-1 0,-1 1 0,1 0 0,0-1 0,0 0 0,0 1 0,0-1 0,0 0 0,1 1 0,-1-1 0,1 0 0,0 0 0,-1 0 0,1 0 0,0 0 0,0-1 0,3 3-1,2 0-113,0 0-1,0 0 0,0 0 0,0-1 0,1-1 0,13 4 0,10 0-839,0-1-1,48 1 1,27-5-2274</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31.007"/>
    </inkml:context>
    <inkml:brush xml:id="br0">
      <inkml:brushProperty name="width" value="0.035" units="cm"/>
      <inkml:brushProperty name="height" value="0.035" units="cm"/>
    </inkml:brush>
  </inkml:definitions>
  <inkml:trace contextRef="#ctx0" brushRef="#br0">110 417 7155,'0'0'5576,"-18"31"-5453,-53 104-56,68-129-74,0 0 1,0 0-1,1 0 1,-1 0 0,2 1-1,-1-1 1,1 1 0,0-1-1,0 1 1,1-1 0,0 1-1,0 0 1,0-1 0,1 1-1,2 6 1,-3-12 1,0 1-8,0-1 0,1 0 0,-1 1 1,0-1-1,1 0 0,0 0 0,-1 0 1,1 1-1,0-1 0,-1 0 0,1 0 0,0 0 1,0 0-1,0 0 0,0 0 0,0 0 0,0 0 1,0-1-1,0 1 0,0 0 0,1-1 0,-1 1 1,0-1-1,2 1 0,33 4-396,-27-5 276,2 1-111,-1-1 0,1 0-1,0-1 1,-1 0 0,1 0-1,-1-1 1,1-1 0,-1 0 0,18-7-1,-23 7 25,0 0-1,0 0 0,-1-1 0,1 0 0,-1 1 0,0-2 1,0 1-1,0 0 0,-1-1 0,1 1 0,-1-1 1,0 0-1,-1 0 0,1-1 0,-1 1 0,0 0 0,0-1 1,0 1-1,1-12 0,0-12-154,0-1 0,-4-59-1,-1 27 7761,152 78-6529,-99-8-822,1-2 1,0-3-1,0-1 0,83-9 0,-131 6-50,0 0 0,-1 1 0,1-2 0,0 1-1,0 0 1,-1-1 0,1 0 0,-1 0 0,1 0 0,-1 0 0,0 0 0,0-1 0,0 1 0,0-1-1,-1 0 1,1 0 0,0 0 0,-1 0 0,0 0 0,0-1 0,0 1 0,0-1 0,-1 1-1,1-1 1,0-5 0,0 2-15,0 1-1,-1-1 0,-1 0 1,1 0-1,-1 0 0,0 0 1,0 0-1,-1 0 0,0 0 1,0 0-1,-1 1 0,0-1 1,0 0-1,-3-7 0,-2 3-18,1 1 1,-2 0-1,1 0 0,-1 1 0,-1 0 0,0 0 0,0 0 0,-16-10 0,-90-56-200,106 69 269,5 4-4,-13-9 361,1 2 0,-1-1 0,-1 2 0,1 1-1,-30-9 1,47 16-328,-1-1-1,1 1 0,-1 0 1,0 0-1,1 0 0,-1 0 1,1 0-1,-1 0 0,0 0 1,1 0-1,-1 0 1,0 0-1,1 0 0,-1 0 1,1 0-1,-1 0 0,0 1 1,1-1-1,-1 0 0,1 0 1,-1 1-1,1-1 0,-1 0 1,1 1-1,-1-1 0,1 1 1,-1-1-1,1 0 1,-1 1-1,1-1 0,0 1 1,-1-1-1,1 1 0,0 0 1,-1-1-1,1 1 0,0 0 1,-1 25-146,2-15 173,-2-2-73,2 0-1,-1 0 1,1 0 0,0-1-1,1 1 1,0 0 0,0-1-1,1 0 1,0 1 0,0-1-1,1 0 1,0-1 0,1 1-1,0-1 1,0 1 0,0-2-1,1 1 1,0 0 0,0-1-1,1 0 1,0-1 0,0 1-1,9 4 1,36 24-152,2-2 0,1-2 0,68 25 0,5-8-5557</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31.599"/>
    </inkml:context>
    <inkml:brush xml:id="br0">
      <inkml:brushProperty name="width" value="0.035" units="cm"/>
      <inkml:brushProperty name="height" value="0.035" units="cm"/>
    </inkml:brush>
  </inkml:definitions>
  <inkml:trace contextRef="#ctx0" brushRef="#br0">1 20 10709,'0'0'2545,"57"11"-2219,187 41-201,-220-46-125,0 1 1,0 1 0,-1 1-1,33 18 1,-38-16-10,-1 1 1,-1 1 0,22 21-1,-30-26 8,49 57 57,-55-63-3,-20-18 425,-2 1-431,1 1-39,1 0 0,0-2 1,-19-22-1,32 33-3,0-2 0,1 1-1,-1-1 1,1 1 0,1-1 0,0 0 0,0-1-1,0 1 1,1 0 0,0-1 0,0 1 0,0-1-1,1 0 1,0-11 0,1 19-3,0 0-1,0 0 1,0 0-1,0-1 1,0 1 0,0 0-1,1 0 1,-1 0-1,0-1 1,0 1 0,0 0-1,0 0 1,0 0 0,0 0-1,0-1 1,0 1-1,0 0 1,1 0 0,-1 0-1,0 0 1,0 0-1,0-1 1,0 1 0,0 0-1,1 0 1,-1 0-1,0 0 1,0 0 0,0 0-1,0 0 1,1 0 0,-1 0-1,0 0 1,0 0-1,0 0 1,1 0 0,-1 0-1,0 0 1,0 0-1,0 0 1,1 0 0,-1 0-1,0 0 1,0 0 0,0 0-1,0 0 1,1 0-1,-1 0 1,0 0 0,0 0-1,0 0 1,0 1-1,1-1 1,-1 0 0,0 0-1,0 0 1,0 0 0,0 1-1,3-1-11,19 11-21,0 0 1,-1 1-1,-1 1 0,33 26 0,-32-22 33,1-2 0,1 0 0,46 23 0,-68-37-21,0-1 1,1 1 0,-1 0-1,1-1 1,-1 1 0,1 0-1,0-1 1,-1 0 0,1 1 0,-1-1-1,1 0 1,0 0 0,-1 0-1,1 0 1,0 0 0,-1 0 0,1-1-1,0 1 1,-1-1 0,1 1-1,2-2 1,-3 1-6,0-1 1,0 1-1,0-1 0,0 0 1,0 0-1,0 1 0,0-1 1,-1 0-1,1 0 0,-1 0 0,1 0 1,0-3-1,1-7 89,8-17-66,1 1-1,1 0 1,1 1 0,25-37 0,-36 62 7,5-8-1434,-4 12-57,-4 16-1138,0-9 1681,1 16-2859</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33.452"/>
    </inkml:context>
    <inkml:brush xml:id="br0">
      <inkml:brushProperty name="width" value="0.035" units="cm"/>
      <inkml:brushProperty name="height" value="0.035" units="cm"/>
    </inkml:brush>
  </inkml:definitions>
  <inkml:trace contextRef="#ctx0" brushRef="#br0">328 27 5795,'0'0'3444,"-11"15"-3100,-31 49-120,40-62-181,0 0-1,0 1 1,0-1-1,0 0 1,-1 0-1,1 0 1,0-1-1,-1 1 1,0-1-1,1 1 1,-1-1-1,0 0 1,0 0-1,0 0 1,0 0-1,0-1 1,0 1-1,0-1 1,0 1-1,0-1 1,0 0-1,0-1 1,0 1-1,0 0 1,0-1-1,-5-1 1,-9 0 7,-9 3 68,11 0-145,0-1 0,-1 0 0,1-1 0,-29-6-1,42 7 52,-1-1 0,1 0 0,-1 1 0,1-1 0,-1 0-1,1 0 1,0-1 0,0 1 0,0 0 0,0-1 0,0 1-1,0-1 1,0 0 0,0 0 0,0 0 0,1 1 0,-1-2 0,1 1-1,-1 0 1,1 0 0,0 0 0,0-1 0,0 1 0,0 0-1,0-1 1,1 1 0,-1-1 0,1 1 0,0-1 0,-1 1-1,1-1 1,0 0 0,0 1 0,1-1 0,-1 1 0,1-4-1,-1 6-11,1-1-1,-1 0 0,0 0 0,0 0 1,1 0-1,-1 1 0,0-1 0,1 0 0,-1 0 1,1 1-1,-1-1 0,1 0 0,-1 0 1,1 1-1,0-1 0,-1 1 0,1-1 1,0 1-1,-1-1 0,1 1 0,0-1 0,0 1 1,0-1-1,14-5 9,-1 1 0,0 1 1,1 0-1,0 1 0,0 0 1,19 0-1,103 0 102,-112 3-101,-7 0 1,12-1 18,0 1 0,0 1 0,0 2 0,0 2 0,33 8 0,-56-11-41,-1 0-1,1 1 0,-1-1 1,0 1-1,0 1 1,0-1-1,0 1 1,-1 0-1,1 1 0,-1-1 1,0 1-1,0 0 1,-1 0-1,1 0 1,-1 1-1,0 0 0,-1 0 1,1 0-1,-1 0 1,0 0-1,-1 1 1,0-1-1,0 1 0,0 0 1,-1-1-1,0 1 1,0 0-1,0 8 0,0 3 41,-1 0 0,-3 32-1,2-43-21,0-1 0,-1 1 0,0-1-1,0 0 1,0 0 0,-1 0 0,0 0 0,0 0-1,-1-1 1,1 1 0,-7 6 0,-9 7 45,0-1 0,-1-1 1,-1-1-1,-1 0 0,0-2 0,-1 0 1,-49 20-1,36-19-13,-1-3-1,1 0 1,-2-2 0,-72 8 0,44-16 620,70-19-133,4 12-511,2 0 0,-1 1-1,0 0 1,1 1-1,0 0 1,-1 1-1,1 0 1,0 0-1,14 0 1,4-2 28,448-121 1021,-166 35-795,-305 88-1230,-16 1-966,0 1 1525,-44-5-2164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46.652"/>
    </inkml:context>
    <inkml:brush xml:id="br0">
      <inkml:brushProperty name="width" value="0.035" units="cm"/>
      <inkml:brushProperty name="height" value="0.035" units="cm"/>
      <inkml:brushProperty name="color" value="#E71224"/>
    </inkml:brush>
  </inkml:definitions>
  <inkml:trace contextRef="#ctx0" brushRef="#br0">1113 449 2625,'4'-7'6,"1"1"0,-1-1 0,1 1 0,0 1 0,1-1 0,-1 1 0,1-1 0,0 2 0,1-1 0,9-5 0,11-5 447,35-14-1,77-28-78,271-73-1,39 20 828,-406 100-1169,1 1 1,48-1 0,90 2 47,-86 5 22,244 3 738,-297 4-789,1 1-1,0 3 0,-1 1 0,-1 2 1,69 28-1,-89-29-37,0 1 0,-1 0 0,0 2 1,0 0-1,-2 1 0,1 1 0,-2 1 0,0 1 0,24 29 1,5 15 155,66 112 1,-63-90 146,56 80 59,64 106-135,-122-185-138,48 116 0,-85-169 14,0 2-1,-3 0 1,0 0 0,-2 0-1,1 37 1,-2 173 739,-6-148-747,1-2 67,-2 133 102,-1-167-170,-21 107 1,-4-38 241,-64 178 0,72-256-274,-1 0 0,-3-2 0,-2-1 1,-2 0-1,-1-3 0,-49 57 0,-3-12 238,-4-4-1,-134 104 0,145-134-238,-1-4-1,-3-3 0,-152 67 0,-330 77 40,424-150-76,82-27-34,0-1 1,-2-4-1,1-1 1,-1-3-1,-58-1 1,66-5-13,0-1 1,1-3-1,-1-2 1,-60-14-1,-18-18-132,-128-56 0,177 59 110,1-3-1,-123-82 1,161 92-21,1-2 0,1-2 0,2-1 0,1-1 0,1-2-1,-36-54 1,47 57-39,1 0 0,2-1 0,1-1 0,2-1 0,2 0 0,1-1 0,1 0 0,-7-52-1,12 42 106,-4-31 67,-38-143 1,29 166-93,-2 1 1,-2 1 0,-3 1 0,-55-83 0,70 119 18,-130-202-129,104 154 29,-44-102 1,73 144 74,0 0 0,2-1 0,0 0 1,-3-41-1,4-93-69,5 126 72,1 17 13,0 0 1,0 0 0,1 0 0,1 0 0,0 1-1,1-1 1,1 1 0,0 0 0,7-14 0,-1 8-14,1 0 1,1 0-1,1 2 1,0-1-1,17-15 1,5 1 32,1 2 0,67-42 0,-63 45-6,0-2 0,47-43 0,66-67 61,-120 113-93,0 1-1,73-37 1,26 3 64,203-61 0,-62 26-82,-89 22 109,272-151 0,-336 145-49,-87 53-37,1 2 1,1 1-1,61-25 0,-59 33 8,0 3 0,1 1 1,0 2-1,46-3 0,161 2-34,-233 9 23,0 2 1,-1 0-1,1 0 1,-1 1-1,1 0 0,-1 2 1,0-1-1,0 1 0,-1 1 1,20 12-1,2 5 27,-2 0 1,36 36-1,-7 1-6,63 79 0,42 76 41,-151-197-37,152 230 35,-136-194-4,-2 1 0,37 106 0,-33-52 22,21 132 0,-1 117 33,-45-282-70,-3-1-1,-7 88 0,-1-132 3,0 0 1,-2-1 0,-17 54-1,-43 87 87,48-126-95,-12 28 14,-2-1 0,-72 115 0,86-161 18,-1 0 0,0-2 0,-2 0 0,-1-1 0,-1-1 0,-1-1-1,-1-2 1,-1 0 0,-51 28 0,29-25 33,-2-1 0,-58 15 0,-109 20 45,174-46-110,-66 14 34,-1-5-1,-189 7 1,-300 0-74,579-25 35,-406 3-279,388-8 216,0-2-1,0-2 1,-53-18 0,-106-50-8,157 58-12,0-1 0,0-2 0,-53-40 0,66 41 45,2-2 1,0 0 0,1-2-1,2-1 1,-28-38-1,-83-155-270,14-15 47,56 108 218,-64-148 169,99 202-165,-36-143 1,57 169 9,2 1 1,1-1-1,4-52 0,0 66-20,0 13 34,1 0 1,2 1-1,0-1 0,0 1 0,2-1 0,0 1 1,1 0-1,0 1 0,2-1 0,0 1 1,13-19-1,1 1 15,2 1 1,46-49 0,65-51-54,-83 86 68,-2-3 0,72-93 0,-31 6 28,23-29-110,-84 126 21,1 2 1,40-37-1,-41 48 32,1 0 1,2 2-1,0 2 0,56-30 1,-62 40 0,1 0 0,0 2 0,1 2 0,0 0 0,0 2 0,55-7 0,190 11-104,-218 8 115,-2 1 0,1 4 0,-1 1 0,54 19-1,207 91 6,-215-77-35,-2 4 1,-1 5-1,-4 3 1,92 73-1,-137-90 8,-1 2 1,-3 2-1,-1 1 0,-2 3 0,-2 1 1,-3 2-1,-1 1 0,48 100 0,-58-92-96,-3 2 0,-2 0 0,-3 1 0,-3 1 0,-3 1 0,-2 0 0,-3 0 0,-3 72 0,-7-38-518,-4-1 1,-4 0-1,-5-1 0,-47 156 0,-26 15-5020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34.200"/>
    </inkml:context>
    <inkml:brush xml:id="br0">
      <inkml:brushProperty name="width" value="0.035" units="cm"/>
      <inkml:brushProperty name="height" value="0.035" units="cm"/>
    </inkml:brush>
  </inkml:definitions>
  <inkml:trace contextRef="#ctx0" brushRef="#br0">647 49 9748,'0'0'185,"-21"-1"-151,12 1-29,-13-2 54,1 2 0,-1 0-1,1 1 1,-1 1 0,1 2 0,-23 5-1,-19 15 205,0 3 0,2 2 0,-110 73 0,164-98-249,1 1 0,-1 0 0,1 0 0,0 1 1,1 0-1,0 0 0,0 0 0,0 0 0,0 1 1,1 0-1,0 0 0,1 0 0,0 1 0,0-1 1,0 1-1,1-1 0,0 1 0,0 0 0,1 0 1,0 0-1,1 0 0,0 0 0,0 0 0,0 0 0,1 0 1,1 0-1,2 10 0,-2-10 14,1-1 0,0 0-1,0-1 1,0 1 0,1 0 0,0-1-1,1 0 1,-1 0 0,1 0 0,0-1-1,1 0 1,-1 0 0,8 6-1,17 11 135,45 26 0,-43-29-92,104 59 320,4-6 1,166 60-1,-258-113-329,1-2 0,0-2 0,1-3 1,0-1-1,1-3 0,0-2 0,1-3 0,-1-1 1,1-3-1,-1-2 0,0-2 0,0-3 0,84-23 0,130-61 109,-217 72-96,-1-2-1,-1-2 1,60-42 0,-95 59 2,-1-1 1,0 0 0,-1 0 0,0-1 0,0 0 0,-1 0 0,0-1 0,0-1 0,-1 1 0,-1-1 0,0 0-1,0 0 1,-1-1 0,-1 0 0,0 0 0,0 0 0,-1 0 0,-1 0 0,0-1 0,0 1 0,-2-1-1,0-14 1,1-9 220,0 16-7,-1 1 0,-4-31 1,3 44-231,0 0 1,-1 0-1,0 0 1,0 1 0,0-1-1,0 1 1,-1-1 0,0 1-1,0 0 1,0 0 0,-1 0-1,-6-6 1,-18-15 114,0 2 0,-2 0 0,-1 3 0,-1 0 0,0 2 0,-2 2 0,0 0 0,-67-20 0,39 19-105,0 3 1,-1 3 0,-1 2 0,-91-1 0,-526 15-106,380 30-512,244-23-948,1 3-1,1 2 1,-68 30 0,53-15-1960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36.209"/>
    </inkml:context>
    <inkml:brush xml:id="br0">
      <inkml:brushProperty name="width" value="0.035" units="cm"/>
      <inkml:brushProperty name="height" value="0.035" units="cm"/>
    </inkml:brush>
  </inkml:definitions>
  <inkml:trace contextRef="#ctx0" brushRef="#br0">296 194 1297,'0'0'1480,"-36"0"-546,-110-1 408,141 1-1177,-1 0 0,1 0 0,0 0 0,0-1 0,0 0 0,0 0 0,-1 0 0,1 0 0,1-1 0,-1 0 0,0 0 0,0 0 0,1-1-1,-1 0 1,-7-5 0,10 4-32,-1 1 1,1-1-1,-1 0 0,1 1 0,0-1 0,0 0 0,1 0 0,-1 0 0,1 0 0,0 0 0,-1-8 1,1 10-92,1-1 0,-1 1 0,0-1 0,1 0 0,0 1 0,-1-1 0,1 1 0,0-1 0,0 0 0,1 1 0,-1-1 0,1 1 0,-1-1 0,1 1 0,0-1 0,0 1 0,0-1 0,0 1 0,0 0 0,0-1 0,1 1 0,-1 0 0,1 0 0,0 0 0,-1 0 0,1 0 0,0 0 0,3-2 0,4 1 3,-1-1 1,1 1-1,-1 0 1,1 1-1,0 0 1,18-1-1,-16 1-61,51-7 32,0 3-1,0 3 0,83 5 1,-130 1 34,1 0 0,-1 1 0,0 1 0,-1 1 0,1 0 0,21 13 1,-16-9 89,-13-5-66,0 1 0,-1 0 0,1 0 0,-1 1 0,-1-1 0,0 1 0,1 1 0,-2-1 0,1 1 0,-1-1 0,-1 1 0,1 0 0,-1 1 0,-1-1 0,3 12 0,-3 63 390,-3-48-384,0-30-74,0 0 0,0-1 0,0 1 0,-1-1 0,0 1 0,0-1 0,0 0 0,0 1 0,-1-1 0,0 0 0,0-1 0,0 1 0,0 0 0,0-1 0,-1 0 0,1 0 0,-1 0 0,-5 3 0,-14 10 88,-46 24-1,55-33-87,-38 20 137,-98 38 0,124-59-23,0-2 0,0-1 1,0-1-1,0-1 1,-1-1-1,-31-4 1,54 4-119,1-1 1,-1 1 0,1-1 0,-1 0 0,1 0 0,-1 0-1,1-1 1,0 1 0,0-1 0,-1 0 0,1 0 0,0 0-1,0 0 1,1 0 0,-1 0 0,0-1 0,1 0 0,0 1-1,-1-1 1,1 0 0,0 0 0,0 0 0,1 0 0,-3-7-1,0 0 17,1-1 0,0 1 0,1-1 0,0 0 0,1 0 0,0-21-1,1 31-22,1 0 0,-1 0 0,0 1 0,1-1 0,-1 0-1,1 0 1,0 1 0,-1-1 0,1 0 0,0 1 0,-1-1-1,1 0 1,0 1 0,0-1 0,-1 1 0,1 0 0,0-1-1,0 1 1,0 0 0,0-1 0,-1 1 0,1 0 0,0 0-1,0 0 1,0-1 0,0 1 0,0 0 0,1 1 0,34-3-45,-30 2 42,698 0-102,-682 0-66,0-1-1,-1 0 1,1-2 0,-1-1 0,1 0-1,-1-2 1,0 0 0,-1-1-1,38-19 1,-57 25 124,1 0-120,-1 0 0,1 0-1,0 0 1,-1 0 0,1 0 0,0 0-1,-1 0 1,1-1 0,-1 1-1,0 0 1,0-1 0,1 1 0,-1-1-1,0 0 1,0 1 0,0-1 0,0 0-1,-1 0 1,2-3 0,-1-12-2705</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37.235"/>
    </inkml:context>
    <inkml:brush xml:id="br0">
      <inkml:brushProperty name="width" value="0.035" units="cm"/>
      <inkml:brushProperty name="height" value="0.035" units="cm"/>
    </inkml:brush>
  </inkml:definitions>
  <inkml:trace contextRef="#ctx0" brushRef="#br0">487 167 7123,'0'0'3719,"0"20"-3396,0-18-307,0 0 0,-1 0 0,1 1 0,0-1 0,-1 0 1,1 0-1,-1 0 0,0 1 0,1-1 0,-1 0 0,0 0 0,0 0 0,-1 0 0,1 0 0,0-1 0,-1 1 0,1 0 0,-1-1 0,-2 3 0,0-1 6,0-1-1,0 1 1,0-1-1,0 0 1,-1 0-1,1-1 1,-1 1-1,1-1 1,-6 1-1,-13 1 15,0-2 0,0 0 1,-28-3-1,19 1-66,5 1-61,-1-1-1,1-2 0,-29-5 1,47 6 78,1 0 0,0 0 0,0-1-1,0 0 1,0 0 0,0-1 0,1 0 0,-1-1 0,1 1 0,0-1 0,0-1 0,1 1 0,-12-13-1,16 15 40,1 1 0,0-1 0,-1 1 0,1-1 0,0 0 0,0 1 0,0-1 0,1 0 0,-1 1 0,1-1 0,-1 0 0,1 0 0,0 0 0,0 0 0,0 1 0,1-1 0,-1 0 0,1 0 0,-1 0 0,1 1 0,0-1 0,0 0 0,0 1 0,0-1 0,1 1 0,-1-1 0,1 1 0,-1 0 0,1-1 0,3-2 0,11-3-16,0 0-1,1 2 0,-1 0 1,34-7-1,81-9 3,-86 15 28,39-3 265,138 3 1,-205 8-292,0 1 1,0 1-1,0 1 1,0 0-1,-1 1 1,0 0-1,0 2 1,0 0-1,-1 1 1,0 0-1,20 15 1,-1 2 19,-1 2 1,-2 0-1,45 50 1,-70-68-32,1-1 0,-1 1 1,0 1-1,-1-1 0,0 1 0,0 0 0,-1 0 1,0 0-1,-1 0 0,0 1 0,-1-1 0,0 1 1,-1 0-1,0 0 0,-1 0 0,0 0 0,0-1 1,-1 1-1,-4 17 0,3-24 8,1 0 0,-1 0 0,0 0 1,0 0-1,0 0 0,-1 0 0,0-1 0,1 1 0,-1-1 0,0 0 0,-1 0 1,1 0-1,-1 0 0,1 0 0,-1-1 0,-7 4 0,-8 4 103,-1-1 0,-24 8-1,30-12-35,-33 12 62,-1-2 0,-66 12 1,98-24-103,0-1 0,-1 0 0,0-1 0,1-1 1,-1-1-1,0 0 0,1-1 0,-1-1 0,1-1 0,-31-11 1,29 8-55,5 2 15,0 0 0,0-1 0,0 0 0,1-1 0,0 0 0,0-1 0,1 0 1,-17-17-1,27 23 17,0 1 0,0-1 0,0 0 0,0 1 0,0-1 0,0 0 0,0 0 0,1 0 0,-1 0 0,1 0 1,-1 0-1,1 0 0,0 0 0,0 0 0,-1 0 0,2 0 0,-1 0 0,0 0 0,0 0 0,1 0 0,-1 0 0,1 0 0,-1 0 0,1 0 1,0 1-1,0-1 0,0 0 0,0 0 0,0 1 0,0-1 0,0 0 0,1 1 0,-1-1 0,1 1 0,-1 0 0,1-1 0,-1 1 1,3-1-1,34-8 203,1 2 1,0 1-1,59-1 1,126 8 325,-103 2-362,-29-1-162,-22 1-493,115-12 0,-179 10 98,0-1 1,0 0-1,0 0 1,0-1-1,0 1 1,0-1-1,0 0 1,0-1-1,-1 0 1,1 0-1,-1 0 1,8-6-1,2-18-4980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38.302"/>
    </inkml:context>
    <inkml:brush xml:id="br0">
      <inkml:brushProperty name="width" value="0.035" units="cm"/>
      <inkml:brushProperty name="height" value="0.035" units="cm"/>
    </inkml:brush>
  </inkml:definitions>
  <inkml:trace contextRef="#ctx0" brushRef="#br0">823 20 5683,'0'0'1534,"-41"-4"-1428,-127-9-36,142 11 81,1 2 0,0 0 0,0 1 0,0 2 0,0 0 0,0 2 0,0 1 0,1 1 0,0 0 0,1 2 0,-25 13 0,25-8-51,1 0-1,0 1 1,2 2 0,-1 0 0,2 1-1,1 1 1,0 0 0,1 2-1,-15 24 1,21-29-40,2 0-1,0 0 1,1 1-1,1 0 1,0 1-1,1-1 1,-5 29-1,5-7 41,2 0 0,1 59 0,4-85-80,0 0 0,1-1 0,1 1 0,0 0 1,1-1-1,0 0 0,0 0 0,2 0 0,-1-1 0,2 1 0,-1-1 0,1-1 0,1 1 0,0-1 0,15 13 0,11 10 69,2-1-1,75 49 1,-24-24-56,3-3 1,2-5-1,146 56 0,-161-77-7,0-4 1,1-3-1,1-4 0,1-3 1,88 3-1,-95-12 50,0-4 0,1-3 0,-1-3 0,0-4 0,123-30 0,-89 6 152,113-51 0,-182 67-54,0-2 0,-1-2 1,-1-1-1,-1-2 0,-2-2 0,37-34 1,-58 48-62,-1 0 0,0-1 0,-1 0 0,0-1 0,-1 0 0,-1 0 0,0-1 0,-1 0 0,-1 0 0,0-1 0,-1 0 0,-1 0 0,0 0 0,-1-1 0,-1 1 0,0-21 0,-1 13-19,1-4 64,-5-54 0,2 73-142,-1 0 0,0 0 0,0 0 0,-1 1 0,0-1 0,0 1 0,-1-1 0,0 1 0,-1 0 0,-6-9 1,-6-2 21,0 1 0,-1 1 0,-1 1 0,-1 1 0,0 0 0,-1 2 0,0 0 0,-1 1-1,0 1 1,-1 1 0,-45-12 0,-3 3 148,0 3 0,-131-12 0,-478 17 1,514 18-295,-231 39-1,280-24-1516,2 5 0,-198 75-1,162-38-2109</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44.677"/>
    </inkml:context>
    <inkml:brush xml:id="br0">
      <inkml:brushProperty name="width" value="0.035" units="cm"/>
      <inkml:brushProperty name="height" value="0.035" units="cm"/>
    </inkml:brush>
  </inkml:definitions>
  <inkml:trace contextRef="#ctx0" brushRef="#br0">3338 0 112,'0'0'3244,"-25"6"-2788,-166 36 662,-517 115 352,-195 40-672,-68 42 1072,815-193-580,-198 29 0,341-74-838,2 1-1226,6 2-3976</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45.529"/>
    </inkml:context>
    <inkml:brush xml:id="br0">
      <inkml:brushProperty name="width" value="0.035" units="cm"/>
      <inkml:brushProperty name="height" value="0.035" units="cm"/>
    </inkml:brush>
  </inkml:definitions>
  <inkml:trace contextRef="#ctx0" brushRef="#br0">4481 0 2161,'-64'16'2644,"-211"53"-2071,-577 135 286,721-174-690,-1212 338 1687,367-16-1231,884-312-393,2 5 0,-149 99 0,196-116-176,-72 53 253,102-69-306,0 1 1,0 0 0,1 0 0,1 1-1,-19 30 1,-26 44 86,38-62-119,1 1 1,0 0 0,3 1-1,0 1 1,-13 41 0,22-46-732,8-23-1387,6-12-191,7-8-1715</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46.842"/>
    </inkml:context>
    <inkml:brush xml:id="br0">
      <inkml:brushProperty name="width" value="0.035" units="cm"/>
      <inkml:brushProperty name="height" value="0.035" units="cm"/>
    </inkml:brush>
  </inkml:definitions>
  <inkml:trace contextRef="#ctx0" brushRef="#br0">0 63 6867,'0'0'1857,"259"-62"-1857,-236 62-400,-1 0-1473,1 0-2177</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47.231"/>
    </inkml:context>
    <inkml:brush xml:id="br0">
      <inkml:brushProperty name="width" value="0.035" units="cm"/>
      <inkml:brushProperty name="height" value="0.035" units="cm"/>
    </inkml:brush>
  </inkml:definitions>
  <inkml:trace contextRef="#ctx0" brushRef="#br0">0 1 5699,'0'0'0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47.591"/>
    </inkml:context>
    <inkml:brush xml:id="br0">
      <inkml:brushProperty name="width" value="0.035" units="cm"/>
      <inkml:brushProperty name="height" value="0.035" units="cm"/>
    </inkml:brush>
  </inkml:definitions>
  <inkml:trace contextRef="#ctx0" brushRef="#br0">699 30 6835,'0'0'707,"-26"-5"-624,-78-14 2,92 17-141,0 0-1,-1 1 0,1 1 1,0 0-1,-1 0 0,1 1 1,0 1-1,0 0 0,0 1 1,0 0-1,0 1 1,0 0-1,1 1 0,0 0 1,-13 8-1,-25 11-453,18-11 222,-208 97-2954,194-87 1134</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48.552"/>
    </inkml:context>
    <inkml:brush xml:id="br0">
      <inkml:brushProperty name="width" value="0.035" units="cm"/>
      <inkml:brushProperty name="height" value="0.035" units="cm"/>
    </inkml:brush>
  </inkml:definitions>
  <inkml:trace contextRef="#ctx0" brushRef="#br0">390 389 2257,'0'0'3023,"-24"25"-2322,-70 82-276,92-105-410,-1 1 0,1 0 0,0 0 0,-1-1 0,1 1 0,1 1 0,-1-1 0,0 0 0,1 0 0,0 1 0,0-1 0,0 1 0,0-1 0,0 1 0,1-1 0,-1 1 0,1 0 0,0-1 0,0 1 0,1 6 0,1 6 35,-3-4-11,1-1 0,0 1-1,1 0 1,0-1 0,1 1 0,0-1 0,1 1-1,0-1 1,1 0 0,0 0 0,1-1 0,6 11-1,47 68 593,73 86 0,-23-35 84,-91-116-635,2 0-1,0-1 1,2-1-1,44 37 1,-51-49-61,1-1 1,-1 0-1,2-1 0,-1-1 1,1 0-1,0-1 1,0-1-1,1 0 0,0-2 1,20 3-1,37 0 144,81-4 1,-87-3-88,-4-1 24,0-2-1,-1-4 1,0-2 0,-1-3 0,0-3-1,-1-2 1,70-32 0,-116 44-78,0-2-1,0 0 1,0 0 0,-1-2 0,0 1 0,-1-2 0,0 0 0,20-23-1,-25 25-2,-1-1-1,0 0 0,-1 0 1,0-1-1,-1 0 0,0 0 1,-1-1-1,0 1 0,-1-1 1,0 0-1,-1 1 0,2-24 1,-1-47 501,-7-104 0,1 164-482,-2-1 0,0 1-1,-1 1 1,-1-1 0,-1 1-1,-17-32 1,-2 5 38,-50-70 0,53 88-39,-1 0-1,-1 2 0,-2 0 0,-1 2 1,-1 1-1,-1 2 0,-1 1 0,-1 1 1,-1 2-1,-1 1 0,0 2 1,-51-16-1,13 11 40,0 3 1,-1 3 0,-1 4-1,0 3 1,-108 1-1,130 8-88,1 3 0,1 1 0,-1 3 0,1 2 0,0 3 0,1 1 0,1 3 0,0 2 0,-83 45 0,109-50 10,1 0 0,1 1 0,0 1 0,1 1 0,-34 38 0,45-44-8,1 1 0,0-1-1,1 1 1,0 1-1,1-1 1,0 1 0,1 0-1,1 0 1,0 1 0,0-1-1,2 1 1,-3 25 0,4-19-10,1 0 1,0 0 0,2 0 0,5 28 0,-4-36 4,0 0 0,1-1 0,1 1 0,0-1 1,0 0-1,1 0 0,1-1 0,11 15 0,44 47 0,4-2 1,2-3-1,3-4 0,4-2 1,140 88-1,-150-112 28,1-3 0,1-3-1,2-2 1,1-4 0,1-3 0,103 18-1,-73-23 18,1-6-1,1-4 0,0-4 0,112-12 0,-168 4 12,0-2 1,-1-2-1,-1-2 0,0-2 1,0-2-1,-2-2 0,0-2 1,0-2-1,67-44 0,-100 58-31,0 0 0,-1-1-1,1 0 1,-2-1 0,1 0-1,-1 0 1,0 0 0,-1-1-1,0-1 1,-1 1-1,0-1 1,0 0 0,-1 0-1,-1-1 1,0 1 0,-1-1-1,0 0 1,0 0 0,-1 0-1,-1 0 1,0-1 0,-1 1-1,0 0 1,-1 0 0,-3-15-1,2 16-1,0 0 0,-1 1 1,-1 0-1,1-1 0,-2 1 0,1 1 0,-2-1 0,1 1 0,-1 0 0,0 0 1,-13-13-1,-8-5 7,0 1 0,-34-22 1,22 16 22,-139-110 8,-5 7 0,-234-127 0,373 237 4,-2 3-1,-1 1 1,0 3-1,-1 2 1,-58-12-1,79 23-120,0 1-1,-1 2 1,1 0-1,-1 2 1,1 1 0,-1 1-1,1 2 1,0 1-1,0 0 1,0 2-1,-34 14 1,-198 98-3263,173-77 1196,-109 50-5567</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22.181"/>
    </inkml:context>
    <inkml:brush xml:id="br0">
      <inkml:brushProperty name="width" value="0.035" units="cm"/>
      <inkml:brushProperty name="height" value="0.035" units="cm"/>
      <inkml:brushProperty name="color" value="#E71224"/>
    </inkml:brush>
  </inkml:definitions>
  <inkml:trace contextRef="#ctx0" brushRef="#br0">435 0 7459,'-3'12'802,"-1"0"0,0 0-1,-6 13 1,-20 52-828,-42 238 714,3-14-301,-9-50-212,-18 67-93,75-233-67,-18 156 1,30 80-18,10-239 4,1 18 20,4 0 1,37 186-1,-25-208-22,4-1 1,3-1-1,4-1 1,40 77-1,-44-107 99,2-1 0,2-2 0,2 0 0,1-3 0,2 0-1,2-3 1,2 0 0,0-3 0,3-1 0,0-2 0,2-2 0,1-2 0,2-1-1,0-3 1,77 26 0,-39-22 57,0-4-1,2-3 0,131 11 1,265-21 121,-421-13-272,-1-2 0,1-3 0,-1-2 0,-1-3 0,0-3-1,-1-2 1,-1-2 0,-1-3 0,-1-3 0,55-36 0,-38 15-7,-2-4 0,-2-2 1,-2-4-1,-4-2 0,-1-3 0,-4-3 1,56-83-1,-51 56 0,-4-4 0,-4-2 1,-4-2-1,-5-2 0,33-114 1,-54 132 54,-4-1 0,-3-1-1,-4 0 1,-4-1 0,-4-136 0,-5 178 71,-3 1-1,-1-1 0,-3 1 1,-2 0-1,-1 0 0,-3 1 1,-18-45-1,6 36-18,-1 1-1,-3 2 1,-2 1 0,-2 1-1,-2 1 1,-3 3 0,-1 1-1,-2 1 1,-1 3-1,-60-43 1,39 39-76,0 2 0,-3 4 0,-1 2 0,-2 4 0,-1 2-1,-1 4 1,-114-26 0,78 30-41,-119-7 0,-157 13-401,-38 23-1265,-16 44-1441,13 19-2881</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52.827"/>
    </inkml:context>
    <inkml:brush xml:id="br0">
      <inkml:brushProperty name="width" value="0.035" units="cm"/>
      <inkml:brushProperty name="height" value="0.035" units="cm"/>
    </inkml:brush>
  </inkml:definitions>
  <inkml:trace contextRef="#ctx0" brushRef="#br0">57 133 3666,'0'0'5714,"-9"-9"-5020,-29-27-72,29 28 824,8 6-1300,14 2-186,8 5 27,0 1-1,0 1 1,-1 0-1,0 2 1,0 0-1,21 14 1,-5 0 61,0 1 1,39 37-1,-64-51-58,-1 0 0,0 1 0,-1 1 0,0-1-1,-1 2 1,-1-1 0,0 1 0,0 0 0,-1 0 0,4 16 0,-7-22 17,-1 0 1,0 0-1,0 0 0,-1 0 1,0 0-1,-1 1 0,1-1 1,-1 0-1,-1 0 0,1 1 1,-1-1-1,-1 0 0,1 0 1,-1 0-1,0 0 1,-1 0-1,0-1 0,0 1 1,0-1-1,-1 1 0,-7 9 1,4-8 14,1-1 1,-1 0-1,-1-1 1,1 0-1,-1 0 1,-8 5-1,14-10 58,2-3-21,7-15 98,16-10-89,2 2-1,0 1 1,2 1 0,0 1-1,37-22 1,-13 8-44,106-72-11,128-102-1928,-278 205 1597,-1-1 1,0-1-1,0 1 1,9-13-1,-15 18 251,0 1-1,1-1 0,-1 1 1,1-1-1,-1 1 1,0-1-1,1 1 1,-1-1-1,0 1 1,1-1-1,-1 0 1,0 1-1,0-1 1,0 1-1,0-1 0,0 0 1,1 1-1,-1-1 1,0 0-1,0 1 1,-1-1-1,1 0 1,0 1-1,0-1 1,0 1-1,0-1 0,0 0 1,-1 1-1,1-1 1,0 1-1,-1-1 1,1 1-1,0-1 1,-1 1-1,1-1 1,0 1-1,-1-1 0,1 1 1,-1-1-1,0 0 1,-42-7-4442</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53.248"/>
    </inkml:context>
    <inkml:brush xml:id="br0">
      <inkml:brushProperty name="width" value="0.035" units="cm"/>
      <inkml:brushProperty name="height" value="0.035" units="cm"/>
    </inkml:brush>
  </inkml:definitions>
  <inkml:trace contextRef="#ctx0" brushRef="#br0">76 19 6531,'0'0'2465,"-13"31"-2046,4-11-332,-3 6 26,1 1-1,-8 30 1,16-44-42,0 0 1,1 0 0,0 0-1,1 1 1,1-1 0,0 0-1,0 1 1,6 25 0,0-17 35,1 0 0,2 0 0,0-1 0,1 0 0,1 0 0,1-1 1,1-1-1,28 33 0,5-2 82,95 81 0,-79-82-185,1-3 0,3-3-1,1-3 1,2-3 0,2-3 0,1-3 0,1-3 0,1-4 0,1-3 0,2-3 0,0-3 0,129 7-1,118-18 142,-270-7-122,-1-3 0,0-2 1,103-29-1,-114 23-40,0-1 1,-1-3 0,-1-1-1,-1-1 1,51-37-1,-76 47 18,-1 0-1,0-1 0,-1-1 0,0 0 0,-1 0 0,0-1 0,-1-1 1,0 0-1,-1 0 0,-1-1 0,0 0 0,-1 0 0,-1-1 0,0 1 0,-1-2 1,-1 1-1,2-20 0,-5 24 31,0 1 1,-1-1-1,0 1 1,-1 0-1,-1-1 0,0 1 1,0 0-1,-1-1 1,-1 1-1,1 1 1,-2-1-1,0 1 1,0-1-1,-1 1 0,0 1 1,0-1-1,-13-13 1,-9-5 171,0 1 0,-2 1 1,-62-40-1,-3 2 535,-125-62 1,172 103-419,0 2 0,-1 1 0,-1 3 0,-1 2-1,-53-8 1,56 18-172,-85 2-1,95 3-308,35-1-16,-1 1 0,1 0 0,0 0 0,0 0 0,-1 0 1,1 1-1,0-1 0,-1 1 0,1 0 0,0 0 0,0 0 0,0 0 1,0 0-1,0 1 0,0-1 0,0 1 0,1 0 0,-1 0 0,0 0 1,1 0-1,0 0 0,-1 1 0,-2 4 0,-14 24-4486</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54.263"/>
    </inkml:context>
    <inkml:brush xml:id="br0">
      <inkml:brushProperty name="width" value="0.035" units="cm"/>
      <inkml:brushProperty name="height" value="0.035" units="cm"/>
    </inkml:brush>
  </inkml:definitions>
  <inkml:trace contextRef="#ctx0" brushRef="#br0">0 4497 10885,'0'0'-472,"13"1"-798,191 7 1478,0-10 0,227-30 1,415-96 396,193-78-510,-9-74 21,105-124-115,-158 52-51,492-96 143,-566 181-71,-346 87-11,703-330 0,-1010 390-25,778-344-850,227-19 841,13 49 913,-934 343-670,-92 26-128,-240 65-20,-1 0-1,0-1 1,0 1 0,1-1-1,-1 0 1,0 1 0,0-1-1,0 0 1,0 0 0,0 1-1,0-1 1,0 0 0,0 0-1,0 0 1,-1 0 0,1 0 0,0 0-1,0-1 1,0-1 0,-1 2-40,1 0 0,-1 0 0,1 0-1,-1 0 1,1 0 0,0 0 0,-1 1 0,1-1 0,0 0 0,0 0 0,-1 0 0,1 1 0,0-1 0,0 0 0,0 1 0,0-1 0,0 1 0,0-1 0,0 1 0,0 0 0,0-1 0,0 1 0,0 0 0,0 0 0,0 0 0,0-1 0,0 1 0,1 0 0,0 1 0,85-7-4842,-78 6-80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54.634"/>
    </inkml:context>
    <inkml:brush xml:id="br0">
      <inkml:brushProperty name="width" value="0.035" units="cm"/>
      <inkml:brushProperty name="height" value="0.035" units="cm"/>
    </inkml:brush>
  </inkml:definitions>
  <inkml:trace contextRef="#ctx0" brushRef="#br0">1 42 9172,'0'0'2081,"298"-42"-1793,-141 42-224,7 14 176,-24 42-208,-21 26-32,-46 28 0,-51 28-48,-22 25-224,-146 14-1889,-57-5-2657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57.833"/>
    </inkml:context>
    <inkml:brush xml:id="br0">
      <inkml:brushProperty name="width" value="0.035" units="cm"/>
      <inkml:brushProperty name="height" value="0.035" units="cm"/>
    </inkml:brush>
  </inkml:definitions>
  <inkml:trace contextRef="#ctx0" brushRef="#br0">34 387 7155,'0'0'3007,"-6"-12"-2319,-17-37-320,23 49-359,-1-1 0,1 1-1,-1-1 1,1 0 0,0 1-1,-1-1 1,1 0 0,0 1-1,-1-1 1,1 0 0,0 0-1,0 0 1,-1 1 0,1-1-1,0 0 1,0 0 0,0 0-1,0 1 1,0-1 0,0 0-1,1 0 1,-1 1 0,0-1-1,0 0 1,0 0 0,1 1-1,-1-1 1,0 0 0,1 0-1,-1 1 1,1-1 0,-1 0-1,1 1 1,-1-1-1,1 1 1,-1-1 0,1 1-1,-1-1 1,1 1 0,0-1-1,-1 1 1,1-1 0,0 1-1,0 0 1,-1-1 0,1 1-1,0 0 1,0 0 0,-1 0-1,3-1 1,3-1 40,218-63 347,-89 29-359,486-151 197,-617 186-248,0 0-1,0 0 1,0 0-1,1 1 0,-1 0 1,0 0-1,0 0 1,1 0-1,-1 1 1,0 0-1,0-1 0,0 2 1,1-1-1,-1 0 1,0 1-1,-1 0 1,7 3-1,3 4 20,-1 0 0,0 0 0,17 18 1,-2-1-10,54 49 101,94 113 0,59 100 243,-163-197-250,-61-78-88,23 27 40,38 65 0,-64-93-53,0 1 0,-1 0 0,0 1 0,-1 0 0,0-1 0,-1 2 0,-1-1 0,0 0 0,1 29 0,-4-29-11,1-6 17,-1 1 0,-1-1 0,1 0 0,-4 15 0,3-20 10,0 0 0,-1 0 0,1 0 0,-1 0 0,1-1 0,-1 1 0,0 0 0,0-1 0,0 0 0,0 1 0,0-1 0,0 0 0,-1 0 0,1 0 0,-1-1 0,-3 3 0,-9 4 22,0-1 0,0-1 0,-1 0 1,0-1-1,-25 4 0,-88 8 1,84-13-25,-1169 55 13,1193-58-16,6-1 31,0 0-1,0 0 1,-25-6-1,37 6-17,0-1 1,0 1-1,1-1 0,-1 0 0,0-1 1,0 1-1,1 0 0,-1-1 1,0 1-1,1-1 0,0 0 0,-1 0 1,1 0-1,0 0 0,0 0 0,0 0 1,0-1-1,0 1 0,1-1 0,-1 1 1,1-1-1,0 0 0,-2-4 0,1-1 7,-1-1-1,2 0 0,0 0 1,0 0-1,0 0 0,1 0 0,1 0 1,-1 0-1,1 0 0,1 0 1,0 0-1,0 0 0,1 0 0,0 1 1,5-10-1,5-7-14,2 1 1,0 1-1,28-33 0,-6 9 44,-11 11-24,-1-1 0,-2-1 0,29-67 0,-41 77-14,-1 0 0,-1-1 0,-2 0 0,-1 0 0,-1-1 0,1-40-1,-4 28-5,0 11 2,-2 0-1,-5-53 0,5 81-8,-1 0 0,0 1 0,0-1-1,0 0 1,0 0 0,0 1 0,0-1-1,-1 1 1,1-1 0,-1 1 0,1 0-1,-1-1 1,0 1 0,0 0 0,0 0-1,-1 0 1,1 0 0,0 1 0,-1-1-1,-2-1 1,0 1-345,0 0 0,-1 0 0,1 0 0,-1 0 1,1 1-1,-1 0 0,0 0 0,0 1 0,-5-1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58.162"/>
    </inkml:context>
    <inkml:brush xml:id="br0">
      <inkml:brushProperty name="width" value="0.035" units="cm"/>
      <inkml:brushProperty name="height" value="0.035" units="cm"/>
    </inkml:brush>
  </inkml:definitions>
  <inkml:trace contextRef="#ctx0" brushRef="#br0">225 1 7764,'0'0'0,"-11"0"-1105,-11 0 849,-7 0-96,7 0 64,-12 0 32,-11 5-577,-17 15-2144</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58.551"/>
    </inkml:context>
    <inkml:brush xml:id="br0">
      <inkml:brushProperty name="width" value="0.035" units="cm"/>
      <inkml:brushProperty name="height" value="0.035" units="cm"/>
    </inkml:brush>
  </inkml:definitions>
  <inkml:trace contextRef="#ctx0" brushRef="#br0">1 0 5138,'0'0'2834,"321"130"-2194,-186-88 112,22-3-191,18-2-273,10-9-160,-10-6 64,-12-10-128,-33-9-64,-35-3-32,-44 0-1233,-34-9-1584,-17-25-3602</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58.908"/>
    </inkml:context>
    <inkml:brush xml:id="br0">
      <inkml:brushProperty name="width" value="0.035" units="cm"/>
      <inkml:brushProperty name="height" value="0.035" units="cm"/>
    </inkml:brush>
  </inkml:definitions>
  <inkml:trace contextRef="#ctx0" brushRef="#br0">1 0 6723,'0'0'2801,"123"107"-1760,-55-5-289,-12 13-160,-5 9-303,-17 5-129,-12-2-144,-5 0-16,-6-4-737,-5-7-1072,-6-12-672,0-22-3441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2:59.982"/>
    </inkml:context>
    <inkml:brush xml:id="br0">
      <inkml:brushProperty name="width" value="0.035" units="cm"/>
      <inkml:brushProperty name="height" value="0.035" units="cm"/>
    </inkml:brush>
  </inkml:definitions>
  <inkml:trace contextRef="#ctx0" brushRef="#br0">1 54 8100,'0'0'1905,"0"-53"-7732</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00.463"/>
    </inkml:context>
    <inkml:brush xml:id="br0">
      <inkml:brushProperty name="width" value="0.035" units="cm"/>
      <inkml:brushProperty name="height" value="0.035" units="cm"/>
    </inkml:brush>
  </inkml:definitions>
  <inkml:trace contextRef="#ctx0" brushRef="#br0">1 71 8724,'0'0'1040,"135"-33"-2080,-34-4-2145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19.328"/>
    </inkml:context>
    <inkml:brush xml:id="br0">
      <inkml:brushProperty name="width" value="0.035" units="cm"/>
      <inkml:brushProperty name="height" value="0.035" units="cm"/>
      <inkml:brushProperty name="color" value="#E71224"/>
    </inkml:brush>
  </inkml:definitions>
  <inkml:trace contextRef="#ctx0" brushRef="#br0">17 463 2913,'-16'0'6174,"41"0"-4731,19-1-1313,-1-1 1,1-2-1,-1-3 0,70-18 0,319-107 203,-105 31-234,-295 92-90,57-17-20,100-44 0,-182 67 71,-6 3-40,1 0-1,-1-1 1,0 1 0,0 0 0,0-1-1,1 1 1,-1-1 0,0 0 0,0 1-1,0-1 1,0 0 0,0 0 0,0 1-1,0-1 1,0 0 0,0 0 0,-1 0 0,1 0-1,0 0 1,0-1 0,-1 1 0,1 0-1,-1 0 1,1 0 0,0-3 0,-1 4 257,-3 0-365,-7-1-95,-1 1 0,0 1 0,1 0 0,-1 0 0,1 1 0,-1 0 0,1 1 0,0 0 0,-13 6 0,-726 302-3838,360-178 3971,341-117 106,39-14-46,7-2-1,1 1-1,-1-1 0,0 1 0,0-1 1,1 1-1,-1 0 0,0 0 0,1-1 1,-1 1-1,-2 3 0,2-2-274,7-1-327,24-2 772,0-1 0,0-2 0,-1-1 0,44-13 1,113-48 187,-145 50-339,350-140 254,254-96-89,-579 229-156,-44 14-182,-21 9 144,0 0-1,0 0 0,0 0 0,0 0 1,0 0-1,0 0 0,-1 0 1,1 0-1,0 0 0,0 0 0,0 0 1,0 0-1,0 0 0,0 0 0,0 0 1,0 0-1,0 0 0,0-1 1,0 1-1,0 0 0,-1 0 0,1 0 1,0 0-1,0 0 0,0 0 1,0 0-1,0 0 0,0 0 0,0 0 1,0 0-1,0 0 0,0 0 1,0 0-1,0 0 0,0 0 0,0-1 1,0 1-1,0 0 0,0 0 0,0 0 1,0 0-1,0 0 0,0 0 1,0 0-1,0 0 0,0 0 0,0 0 1,0-1-1,0 1 0,0 0 1,0 0-1,0 0 0,0 0 0,0 0 1,0 0-1,0 0 0,0 0 1,0 0-1,-22 2-157,-33 10 167,0 3 1,-100 42 0,91-32-3,-50 18-144,-242 98 497,14 29-2584,291-139-1969</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09.366"/>
    </inkml:context>
    <inkml:brush xml:id="br0">
      <inkml:brushProperty name="width" value="0.035" units="cm"/>
      <inkml:brushProperty name="height" value="0.035" units="cm"/>
    </inkml:brush>
  </inkml:definitions>
  <inkml:trace contextRef="#ctx0" brushRef="#br0">23 52 512,'0'0'4106,"-3"-5"-3708,-1-2-223,3 6-89,0-1 1,0 0-1,0 0 0,0 0 1,0 1-1,0-1 0,0 0 1,1 0-1,-1 0 0,1-1 0,0 1 1,-1 0-1,1 0 0,0-4 1,-1 0 1329,-1 9-276,0 20-842,3-6-297,2 0-1,0 0 1,1-1-1,0 1 1,2-1-1,0 0 1,0 0-1,13 20 0,7 20 82,2 19-29,-3 0 0,-3 2 0,-3 1 0,-4 1 0,-3 0 0,-4 0 0,-1 96 0,-8-167-12,4 5-107,16-10 3,127-9 366,180-33 1,-147 15-156,1522-158 762,-1427 158-766,-274 24-164,1 0 0,0-1 1,-1 1-1,1 0 1,-1-1-1,1 1 0,0-1 1,-1 1-1,1-1 0,-1 1 1,1-1-1,-1 1 1,0-1-1,1 1 0,-1-1 1,1 0-1,-1 1 1,0-1-1,0 1 0,1-1 1,-1 0-1,0 0 0,0 1 1,0-1-1,0 0 1,0 1-1,0-1 0,0 0 1,0 0-1,0-27-2523,-1 21 904,1-12-2760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11.156"/>
    </inkml:context>
    <inkml:brush xml:id="br0">
      <inkml:brushProperty name="width" value="0.035" units="cm"/>
      <inkml:brushProperty name="height" value="0.035" units="cm"/>
    </inkml:brush>
  </inkml:definitions>
  <inkml:trace contextRef="#ctx0" brushRef="#br0">0 1408 6099,'0'0'2313,"5"0"-1849,27 2-41,-1 2 0,0 1 0,60 19 0,19 3-285,34-4-27,212 6-1,148-26 10,-260-5-26,343-17 153,-64 1 13,1311 7 503,-370 8-352,-1202-2-206,314-47 1,-478 38-57,-1-5 0,0-4 0,-2-4 0,-1-4 0,-2-4 0,175-94 0,-172 74 15,-48 30-29,0-2 0,-2-2 1,-1-2-1,70-64 0,-109 90-35,-1-1-1,1 0 1,-1 0-1,0-1 1,0 1 0,-1-1-1,0 0 1,0 0-1,0 0 1,-1 0-1,0 0 1,0-8 0,0-3 140,0 0 0,-2-1 0,-3-32 0,1 44-230,0 0 1,0 0 0,0 1 0,-1-1 0,0 1 0,0 0-1,-1 0 1,0 0 0,0 0 0,0 0 0,-1 1-1,0 0 1,0 0 0,-6-5 0,-8-6-25,-2 0 0,-33-20 0,-9 1 21,0 4 1,-136-47-1,-144-20 35,275 81-48,-754-155 86,71 101-418,-10 61-20,251 41 119,-1 39 220,223-28-32,-166 17-26,-993 166-335,1347-203 362,-176 61 0,229-64 32,0 2 1,1 3-1,2 1 1,0 2-1,-60 49 1,35-19 1,2 2 0,3 3 0,-84 105 0,139-154 7,1-1 1,1 1 0,0 0-1,0 1 1,1 0-1,1 0 1,0 0-1,-2 17 1,3-8-46,1 1 1,2 0-1,0-1 0,4 35 1,-3-50 49,2 0-1,-1 0 1,1 0 0,1-1 0,-1 1-1,1-1 1,0 1 0,1-1-1,0 0 1,0 0 0,1-1 0,-1 1-1,2-1 1,-1 0 0,1 0 0,8 7-1,10 5 1,0-1-1,1-1 1,32 15-1,-50-27 5,67 32-76,2-4 0,1-3 0,1-3 0,158 30 0,-62-29-334,227 5 0,-30-27-2657,-330-5 2361,143 0-4117</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11.981"/>
    </inkml:context>
    <inkml:brush xml:id="br0">
      <inkml:brushProperty name="width" value="0.035" units="cm"/>
      <inkml:brushProperty name="height" value="0.035" units="cm"/>
    </inkml:brush>
  </inkml:definitions>
  <inkml:trace contextRef="#ctx0" brushRef="#br0">1 0 5394,'0'0'1873,"17"21"-1334,122 147 166,-115-137-579,8 13 113,57 59 0,-75-89-192,1-1 0,0-1 0,1 0-1,0-1 1,0-1 0,1-1 0,35 14 0,-24-14 73,1-1 0,-1-1 0,2-2 1,48 3-1,123-8 463,-100-1-372,90-1 194,0-8-1,251-46 1,-435 54-682,0 0-1,0-1 1,0 0 0,0 0-1,-1 0 1,1-1 0,-1 1-1,0-2 1,0 1 0,9-10 0,-9 9-736,11-9-2765</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12.618"/>
    </inkml:context>
    <inkml:brush xml:id="br0">
      <inkml:brushProperty name="width" value="0.035" units="cm"/>
      <inkml:brushProperty name="height" value="0.035" units="cm"/>
    </inkml:brush>
  </inkml:definitions>
  <inkml:trace contextRef="#ctx0" brushRef="#br0">0 1 5346,'0'0'2055,"16"17"-1223,-4-5-666,7 8 8,-2 0-1,0 1 0,-1 0 0,20 37 1,-18-25-95,-2 0 1,-1 2-1,-2 0 1,-2 0-1,-1 1 1,-2 0-1,-1 1 1,-2 0-1,1 49 1,-6-86-72,0 1 1,0-1 0,0 1 0,0 0 0,0-1 0,0 1 0,0-1 0,0 1 0,0-1-1,0 1 1,0-1 0,-1 1 0,1-1 0,0 1 0,0-1 0,-1 1 0,1-1-1,0 1 1,-1-1 0,1 1 0,0-1 0,-1 1 0,1-1 0,-1 0 0,1 1 0,-1-1-1,1 0 1,-1 0 0,1 1 0,-1-1 0,1 0 0,-1 0 0,1 0 0,-1 1-1,1-1 1,-1 0 0,1 0 0,-1 0 0,0 0 0,1 0 0,-1 0 0,1 0 0,-1 0-1,1 0 1,-1-1 0,1 1 0,-1 0 0,0 0 0,1 0 0,-1-1 0,1 1-1,-1 0 1,1 0 0,0-1 0,-1 0 0,-2 0 22,0 0 0,0-1 0,1 0 0,-1 1 0,1-1 1,-1 0-1,1 0 0,0-1 0,-3-3 0,0-3 9,1 0-1,0 0 1,0-1-1,1 1 1,1-1 0,-1 0-1,2 0 1,-2-12 0,2-86 341,1 66-249,1 32-118,0 1 0,0 0 0,1-1 1,0 1-1,0 0 0,1 0 0,0 0 1,1 1-1,0-1 0,0 1 0,1-1 1,0 1-1,0 1 0,1-1 0,0 1 1,0 0-1,1 0 0,0 1 1,0 0-1,1 0 0,-1 1 0,1 0 1,1 0-1,-1 1 0,13-5 0,-3 1 3,0 2-1,1 0 1,-1 1-1,1 1 1,1 1-1,-1 0 1,0 2-1,1 0 1,-1 1-1,0 1 0,37 6 1,-44-4-22,1 1 1,-1 1-1,0-1 1,0 2-1,-1-1 1,0 2-1,0 0 0,0 0 1,-1 1-1,16 14 1,-21-17 1,0 0-1,0 0 1,-1 0 0,0 1 0,0 0 0,0 0 0,0 0-1,-1 0 1,0 0 0,-1 1 0,1-1 0,-1 1-1,0 0 1,-1-1 0,0 1 0,0 0 0,0 0 0,-1 0-1,0 0 1,0 0 0,-2 9 0,1-11 3,0-1 0,-1 0 0,1 0 0,-1 0 0,0 0-1,0 0 1,0-1 0,-1 1 0,1-1 0,-1 1 0,0-1 0,0 0 0,0 0 0,-7 5 0,-2 0 3,0-1 0,0 0 0,-17 5 0,29-11-3,-55 19-2,0-2 1,-2-3-1,-69 11 0,65-14 11,57-11 111,11-1 139,649-12 163,-574 13-459,148-5-1738,-164-4-1282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12.992"/>
    </inkml:context>
    <inkml:brush xml:id="br0">
      <inkml:brushProperty name="width" value="0.035" units="cm"/>
      <inkml:brushProperty name="height" value="0.035" units="cm"/>
    </inkml:brush>
  </inkml:definitions>
  <inkml:trace contextRef="#ctx0" brushRef="#br0">0 1 8100,'0'0'4626,"45"11"-4626,-67-11-4738</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13.351"/>
    </inkml:context>
    <inkml:brush xml:id="br0">
      <inkml:brushProperty name="width" value="0.035" units="cm"/>
      <inkml:brushProperty name="height" value="0.035" units="cm"/>
    </inkml:brush>
  </inkml:definitions>
  <inkml:trace contextRef="#ctx0" brushRef="#br0">1 45 9828,'0'0'4659,"17"0"-5284,11-14-639,6 3-1105,5-3-897,-5 8-2352</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13.725"/>
    </inkml:context>
    <inkml:brush xml:id="br0">
      <inkml:brushProperty name="width" value="0.035" units="cm"/>
      <inkml:brushProperty name="height" value="0.035" units="cm"/>
    </inkml:brush>
  </inkml:definitions>
  <inkml:trace contextRef="#ctx0" brushRef="#br0">1 0 3554,'231'60'1760,"-231"-58"-1391,0 1 447,0 0 48,0 0-95,0 0-49,0 2-256,0 4-176,0 2-128,0 6-63,-17-3-97,-34 0-1393,-28-3-1665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14.382"/>
    </inkml:context>
    <inkml:brush xml:id="br0">
      <inkml:brushProperty name="width" value="0.035" units="cm"/>
      <inkml:brushProperty name="height" value="0.035" units="cm"/>
    </inkml:brush>
  </inkml:definitions>
  <inkml:trace contextRef="#ctx0" brushRef="#br0">944 476 7972,'0'0'1494,"-2"-11"-1148,-12-36-95,13 45-214,0-1-1,0 0 0,-1 1 0,1-1 1,-1 1-1,0 0 0,1-1 0,-1 1 1,0 0-1,0 0 0,-1 0 0,1 0 1,0 1-1,-1-1 0,1 1 0,-1-1 1,1 1-1,-5-2 0,-49-7 532,39 8-536,10 1 51,0 0 0,0 1 0,-1 0 0,1 0 0,0 0 0,0 1 0,0 0 0,0 0 0,0 1 0,0 0 0,0 0 0,1 1 0,-11 5 0,6-1-54,1 0-1,1 1 1,-1 0-1,1 0 0,1 1 1,-1 1-1,-7 10 1,7-7 31,0 0 1,1 1 0,0 0-1,1 0 1,0 1 0,1 0-1,1 0 1,-5 27 0,5-14 31,2 0 0,1 0 0,1 1 0,4 30 0,-2-48-75,1 0-1,1-1 1,-1 1 0,2 0 0,0-1 0,0 0 0,1 0 0,0 0 0,0-1 0,1 1 0,1-1-1,0 0 1,0-1 0,0 0 0,1 0 0,0-1 0,1 0 0,0 0 0,0-1 0,15 8 0,4 1 48,0-1 1,1-1 0,1-1 0,0-2 0,1-1 0,33 5 0,17-4-2,1-3 0,138-6 0,-195-1-56,10-2 4,1 0 0,-1-2 0,0-2 0,0-1 0,0-2 0,-1-1 0,51-23 0,-66 24-9,0-1-1,-1 0 1,0-2-1,-1 0 1,0-1-1,-1 0 1,-1-2-1,0 0 1,-1 0-1,0-2 1,-1 0-1,-1 0 1,-1-1-1,9-19 0,-8 8 5,-1 0-1,-1 0 0,-2 0 0,8-58 0,-9 21 55,-1-80 0,-6 131-47,-1 0 0,0-1 0,0 1 0,-2 0 0,0 1 0,-7-22 0,6 26 1,-1 0 0,0 1 0,-1-1 1,0 1-1,0 0 0,-1 0 0,0 1 1,-1 0-1,-10-10 0,-1 3 2,0 1 0,-1 0 0,-1 1 0,0 1 0,-1 2 0,0 0 0,0 1 0,-1 1-1,0 1 1,-45-8 0,-10 6-97,-155 0 0,230 9 78,-74 3-1,1 3 0,-1 3 0,2 3-1,-141 42 1,120-21-10,0 5 0,3 3-1,-104 62 1,195-102 13,-42 25-11,-77 58 1,110-75 3,1 0-1,0 0 1,1 1 0,0 0 0,1 1 0,0 0-1,0 0 1,1 0 0,0 1 0,1 0 0,1 1-1,-6 17 1,10-25 0,0 0-1,0 1 0,0-1 0,0 0 1,1 1-1,0-1 0,0 0 0,1 1 1,0-1-1,-1 0 0,2 1 0,-1-1 1,0 0-1,1 0 0,0 0 0,5 8 1,-3-7 5,1 1 1,0-1 0,0-1-1,1 1 1,-1-1 0,1 0 0,0 0-1,1 0 1,-1-1 0,10 5-1,15 4-11,-1-1 0,1-2-1,1-1 1,44 7 0,-70-15 1,113 19-1357,0-6-1,148-1 1,-116-13-2924</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15.190"/>
    </inkml:context>
    <inkml:brush xml:id="br0">
      <inkml:brushProperty name="width" value="0.035" units="cm"/>
      <inkml:brushProperty name="height" value="0.035" units="cm"/>
    </inkml:brush>
  </inkml:definitions>
  <inkml:trace contextRef="#ctx0" brushRef="#br0">6805 228 608,'0'0'6961,"-4"-1"-6324,-68-21-76,-2 4-1,-132-17 1,110 21-380,-564-81 1250,-6 52-509,522 43-822,-283 38 0,-177 84 36,-907 308 0,1031-234-114,16 37 193,255-114 400,-370 281 0,574-396-618,-95 73-283,-212 122-1,287-186-636,-46 15 0,-25-4-3252</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15.843"/>
    </inkml:context>
    <inkml:brush xml:id="br0">
      <inkml:brushProperty name="width" value="0.035" units="cm"/>
      <inkml:brushProperty name="height" value="0.035" units="cm"/>
    </inkml:brush>
  </inkml:definitions>
  <inkml:trace contextRef="#ctx0" brushRef="#br0">265 1 7171,'0'0'384,"-220"5"-3105,175-2 32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20.516"/>
    </inkml:context>
    <inkml:brush xml:id="br0">
      <inkml:brushProperty name="width" value="0.035" units="cm"/>
      <inkml:brushProperty name="height" value="0.035" units="cm"/>
      <inkml:brushProperty name="color" value="#E71224"/>
    </inkml:brush>
  </inkml:definitions>
  <inkml:trace contextRef="#ctx0" brushRef="#br0">2552 129 6003,'-65'-14'557,"-129"-10"1,153 23-289,1 1 0,-1 2 0,0 1 0,-59 14 0,-39 23 38,2 6 1,-148 71 0,167-62-151,3 5 1,2 5-1,-121 92 1,148-90-49,3 4 0,3 3 1,3 3-1,-77 103 0,98-105-33,3 1 0,4 3 0,-43 93 0,64-109-30,3 1 0,2 2 0,4 0 0,-22 129 0,27-51-31,6 0 0,14 202 0,3-241 10,4-1 1,5 0-1,62 198 0,-41-193-73,4-2 0,5-2 0,88 142 0,-89-174 86,4-2-1,3-2 1,97 96-1,-101-118-5,3-2 0,1-2 0,2-3 0,2-2 0,63 30 0,-47-34 85,0-3 1,3-3-1,0-3 1,138 24-1,-93-32 229,1-5 0,173-5 0,-232-9-158,-1-3 0,0-3 1,0-2-1,105-32 0,-51 1 87,-1-5-1,177-98 0,189-169 37,-391 244-222,-3-4 0,100-108 0,-126 111-31,-2-2 0,-4-3 0,56-100 0,-64 88-5,-5-3 1,-3-2-1,-5-1 1,-3-2-1,-5-1 0,-4-1 1,-4-1-1,11-186 0,-35-190-53,-6 365 2,-4 0 0,-39-138 0,20 131 18,-68-153 0,64 186 91,-4 2 1,-76-110-1,78 135 3,-2 2-1,-3 3 1,-96-87 0,97 102-47,-2 2 0,-1 2 1,-2 1-1,-1 3 0,-61-24 0,50 29-62,-1 3 0,-1 2 0,0 4-1,-1 2 1,-1 3 0,1 2 0,-1 4 0,-1 2-1,-94 12 1,96-1-146,2 2-1,0 3 1,1 2-1,0 3 1,2 3-1,-77 41 1,42-12-1456,3 5 0,-161 131 0,99-54-2776</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16.275"/>
    </inkml:context>
    <inkml:brush xml:id="br0">
      <inkml:brushProperty name="width" value="0.035" units="cm"/>
      <inkml:brushProperty name="height" value="0.035" units="cm"/>
    </inkml:brush>
  </inkml:definitions>
  <inkml:trace contextRef="#ctx0" brushRef="#br0">1 34 6707,'0'0'3223,"16"31"-2540,108 196 299,-97-170-624,-2 2 0,30 111 0,-48-145-331,-3-11-9,1 0 0,0 0 0,1 0 0,1-1 0,0 0-1,10 14 1,-13-22-7,0 0-1,0 0 0,1 0 0,-1-1 1,1 0-1,0 0 0,0 0 0,0-1 1,1 0-1,-1 0 0,1 0 0,0 0 1,0-1-1,0 0 0,0-1 0,0 1 1,10 0-1,16 0 61,0-1 0,0-2 1,0-2-1,0 0 0,0-2 0,44-13 0,183-75 66,-240 85-142,96-40-145,-1-5 0,106-69 0,-165 88-730,-3-3 1,0-1 0,-3-4 0,-1-1-1,76-90 1,-56 39-3141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20.474"/>
    </inkml:context>
    <inkml:brush xml:id="br0">
      <inkml:brushProperty name="width" value="0.035" units="cm"/>
      <inkml:brushProperty name="height" value="0.035" units="cm"/>
    </inkml:brush>
  </inkml:definitions>
  <inkml:trace contextRef="#ctx0" brushRef="#br0">3804 555 9060,'0'0'3701,"-17"-15"-2973,-56-47-107,62 55-503,0 0 0,0 1 0,0 0 0,-1 0 0,0 1-1,0 1 1,0 0 0,-22-3 0,2-1 59,-72-18-75,-2 5 0,-203-14 0,-217 28-80,334 8-3,64 1-26,1 6-1,1 5 0,-181 43 1,207-30 16,2 5-1,0 3 1,3 5 0,-155 87 0,189-91-37,2 3 1,1 2 0,1 3 0,3 2 0,-57 62 0,-6 18 17,30-34 68,-138 188 0,205-249-67,0 1 0,2 1 0,2 1-1,0 0 1,3 1 0,1 1 0,1 0 0,2 1-1,1 0 1,-5 70 0,12-76-63,-1-6 44,1 0 1,1 0-1,1 0 0,1 0 1,1-1-1,1 1 0,13 41 1,-2-33 17,1-1 1,2 0 0,42 56-1,84 74 93,-91-113-90,1-2 0,3-2 1,1-3-1,3-2 0,0-3 0,83 34 0,-10-15 131,2-6-1,154 35 1,-151-54 117,1-6 1,178 8-1,285-21 403,-493-11-556,177-6 176,363-53-1,-429 23-116,-2-9-1,254-89 0,-373 99 33,155-79 0,-199 84-117,-2-3-1,-1-2 0,-2-2 0,50-48 1,155-178 60,-224 224-98,-1-2 0,-2-1 0,-2-1 0,-1-1 0,22-55 0,-39 67 34,0 1 0,-2-1 0,-2-1 0,0 1 0,-3-1 0,0 0 0,-4-39 0,1 21-36,0 31 0,-1-1 1,-1 0-1,-1 1 0,-1 0 1,-1 0-1,-1 0 0,0 1 1,-18-32-1,-7-6-4,-58-78 0,34 63-41,-4 2 0,-3 3 0,-2 3 0,-3 3 0,-122-85 0,2 23 108,-230-110 0,318 185-121,-2 5-1,-2 4 1,-211-49-1,124 51-54,-271-15 0,226 47 117,172 5-38,34 1 7,-1 1 0,1 2 0,-57 15 1,-84 36 4,142-45 0,-920 383-107,889-365 107,1 2 1,1 3-1,-76 58 0,108-70-15,0 1 1,2 1-1,1 2 1,0 0-1,2 1 0,1 2 1,1 0-1,-24 48 0,20-22 7,2 1 0,2 0-1,3 1 1,3 1 0,-8 66-1,-8 293 57,24-293-48,-1 229 10,6-338-23,0 0 0,0 0 0,1-1 0,1 1 0,1 0 0,-1-1 0,2 1 0,0-1 0,1 0 0,0 0 0,1-1 0,0 1 0,1-1-1,1 0 1,0-1 0,0 0 0,1 0 0,0-1 0,21 17 0,-8-10-19,1-1-1,0-2 1,2 0 0,-1-1-1,2-2 1,-1-1 0,2 0-1,38 7 1,12-1 83,140 9 0,-15-14 14,0-9 0,1-9 1,209-34-1,681-145 151,-1056 179-192,-10 3 5,1-2 1,50-17-1,-78 23-63,0 0 0,1 0 0,-1 0 0,1 0 0,-1 0 0,0 0 0,1 0 1,-1 0-1,1-1 0,-1 1 0,0 0 0,1 0 0,-1-1 0,1 1 0,-1 0 0,0 0 0,1-1 0,-1 1 0,0 0 0,0-1 0,1 1 0,-1 0 0,0-1 0,0 1 0,1 0 0,-1-1 0,0 1 0,0-1 0,0 1 0,0 0 1,0-1-1,0 1 0,0-1 0,1 1 0,-1-1 0,0 1 0,-1 0 0,1-1 0,0 1 0,0-1 0,0 1 0,0-1 0,0 1 0,0 0 0,0-1 0,-1 1 0,1-1 0,0 1 0,0 0 0,0-1 0,-1 1 0,1 0 0,0-1 1,-1 1-1,1 0 0,0-1 0,-1 1 0,1 0 0,0 0 0,-1 0 0,1-1 0,-1 1 0,1 0 0,-24-13-2160,-13 3-1261,-15 1-1054</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21.314"/>
    </inkml:context>
    <inkml:brush xml:id="br0">
      <inkml:brushProperty name="width" value="0.035" units="cm"/>
      <inkml:brushProperty name="height" value="0.035" units="cm"/>
    </inkml:brush>
  </inkml:definitions>
  <inkml:trace contextRef="#ctx0" brushRef="#br0">1 9 6835,'0'0'7059,"0"-9"-7059,5 57 112,46 17-80,17 2 305,22-5-337,22-8 80,12-15-160,0-8 80,-6-14-817,-22-6-912,-17-11-448,-29 0-1552</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22.077"/>
    </inkml:context>
    <inkml:brush xml:id="br0">
      <inkml:brushProperty name="width" value="0.035" units="cm"/>
      <inkml:brushProperty name="height" value="0.035" units="cm"/>
    </inkml:brush>
  </inkml:definitions>
  <inkml:trace contextRef="#ctx0" brushRef="#br0">1 738 8148,'0'0'5736,"6"-7"-5678,-5 5-58,0 1-1,0-1 0,1 0 0,-1 1 0,1 0 0,-1-1 0,1 1 0,0 0 0,0 0 1,-1 0-1,1 0 0,0 0 0,0 0 0,0 0 0,0 1 0,0-1 0,0 1 1,0-1-1,0 1 0,0 0 0,0 0 0,0 0 0,0 0 0,1 0 0,3 1 1,2 2-9,0 0 0,0 0 0,-1 1 0,1 0 0,-1 1 0,12 8 0,-13-9-82,0 1-1,-1 0 1,1 0 0,-1 0-1,0 0 1,0 1-1,5 9 1,-8-14-153,0-8-278,-3-45 273,-1 23-21,2-1 0,6-53 0,-5 78 297,0 1 1,1 0-1,-1 0 0,1-1 0,-1 1 1,1 0-1,1 0 0,-1 1 0,1-1 1,-1 0-1,1 1 0,0-1 0,0 1 1,0 0-1,1 0 0,3-2 0,0 0 7,1 1-1,0 0 1,-1 0-1,1 1 0,0 0 1,1 0-1,-1 1 1,10-2-1,-4 2-16,0 0 0,1 1 1,-1 1-1,1 0 0,-1 1 0,0 1 0,1 0 0,-1 1 0,0 0 0,14 6 1,-8 1-9,0 1 1,26 18 0,-35-20-197,1-1 1,0 0 0,1-1 0,0 0 0,0-1 0,1 0 0,-1-1 0,17 3 0,-29-8 147,0 0 1,-1 0 0,1 0-1,-1 0 1,1 0 0,-1 0-1,1 0 1,0 0 0,-1 0-1,1 0 1,-1-1 0,1 1-1,-1 0 1,1 0 0,-1-1-1,1 1 1,-1 0 0,1-1-1,-1 1 1,0 0 0,1-1 0,-1 1-1,1-1 1,-1 1 0,0-1-1,1 1 1,-1-1 0,0 1-1,0-1 1,1 1 0,-1-1-1,0 1 1,0-1 0,0 1-1,0-1 1,0 1 0,0-1-1,0 0 1,0-29 59,0 18-170,-2-8 57,-1 0 0,0 0-1,-1 0 1,-1 1 0,-1-1-1,-11-21 1,9 22 561,1-1 1,1 1-1,1-1 0,0 0 0,2 0 1,-2-26-1,5 46-453,0 0 0,1-1 0,-1 1-1,1 0 1,-1-1 0,1 1 0,-1 0 0,1 0 0,-1-1 0,1 1-1,-1 0 1,1 0 0,-1 0 0,1 0 0,-1 0 0,1 0 0,-1 0-1,1 0 1,-1 0 0,1 0 0,-1 0 0,1 0 0,-1 0-1,1 0 1,-1 0 0,1 1 0,-1-1 0,1 0 0,3 1 26,14 3-33,0 0 0,-1 2 0,0 0 0,0 1 1,0 0-1,-1 2 0,0 0 0,28 21 1,-9-3-405,-2 1 0,52 56 0,-77-77-19,-7-6 279,0 0 0,0-1 0,0 1 0,0 0 0,-1 0 0,1 0 0,0 0 0,0 1 0,-1-1 1,1 0-1,0 0 0,-1 0 0,1 0 0,-1 1 0,1-1 0,-1 2 0,-9-3-1930,-12-5 1535,1 0-1,1-1 1,-1-2 0,1 1 0,0-2-1,-33-21 1,37 21 684,-1-2 0,2 0 1,-1 0-1,2-2 0,-1 1 0,2-2 1,0 0-1,-15-22 0,24 30 227,0-1 1,0 0-1,0 0 0,1 0 1,0 0-1,0 0 0,1 0 0,0 0 1,0-1-1,1 1 0,0-9 1,0 16-362,0 0 0,0-1 0,0 1 0,0 0 0,0 0 1,1 0-1,-1 0 0,0-1 0,0 1 0,0 0 0,0 0 0,0 0 1,0 0-1,0-1 0,0 1 0,0 0 0,0 0 0,0 0 1,1 0-1,-1 0 0,0 0 0,0-1 0,0 1 0,0 0 0,0 0 1,0 0-1,1 0 0,-1 0 0,0 0 0,0 0 0,0 0 1,0 0-1,1 0 0,-1 0 0,0 0 0,0 0 0,0 0 1,0 0-1,1 0 0,-1 0 0,0 0 0,0 0 0,0 0 0,0 0 1,1 0-1,-1 0 0,0 0 0,0 0 0,0 0 0,0 0 1,1 0-1,-1 0 0,0 1 0,13-1 47,-1 2 1,1-1-1,-1 2 0,0 0 1,0 0-1,0 1 0,16 7 1,83 48-43,-61-30 35,14 5-235,1-1 0,1-4-1,84 25 1,-145-52 16,1-1 1,-1 1-1,1-1 1,0 0-1,-1 0 1,1-1-1,0 0 1,0 0-1,9-1 1,-13 0 92,0 0 1,0 0-1,-1 0 1,1 0-1,-1 0 1,1-1-1,-1 1 1,1-1-1,-1 1 0,1-1 1,-1 1-1,0-1 1,0 0-1,0 1 1,0-1-1,0 0 1,0 0-1,-1 0 0,1 0 1,-1 0-1,1 0 1,-1 0-1,0 0 1,0 0-1,1 0 1,-1 0-1,-1-4 0,3-177-228,-3 100 5796,1 82-4413,0 12-833,0-8-259,1 0-1,0 0 1,0 0 0,0 0 0,0 0 0,0-1 0,0 1 0,1 0-1,0-1 1,-1 1 0,1-1 0,0 1 0,0-1 0,0 0 0,0 0-1,1 0 1,-1 0 0,0 0 0,1-1 0,0 1 0,4 1 0,7 5 21,0-2 0,0 0-1,18 5 1,-7-5-7,1-1-1,0 0 0,-1-2 1,30-1-1,103-6 27,-140 3-78,0-1 1,-1 0 0,1-1 0,-1-1 0,0-1 0,0 0 0,18-9 0,-30 12-105,0-1 0,0 1-1,0-1 1,-1-1 0,0 1 0,1 0-1,-1-1 1,0 0 0,-1 0 0,1 0-1,-1-1 1,0 1 0,0-1 0,0 1-1,0-1 1,-1 0 0,0 0 0,0 0-1,0-1 1,-1 1 0,0 0 0,0-1 0,0 1-1,-1-1 1,1 1 0,-2-8 0,1 9-43,0 1 0,0-1 1,0 1-1,-1 0 1,0-1-1,1 1 0,-1 0 1,0-1-1,-1 1 1,1 0-1,-1 0 1,1 0-1,-1 0 0,0 0 1,-3-3-1,-5-3-668,0 1-1,-1 1 1,0-1-1,-22-9 1,32 17 814</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22.481"/>
    </inkml:context>
    <inkml:brush xml:id="br0">
      <inkml:brushProperty name="width" value="0.035" units="cm"/>
      <inkml:brushProperty name="height" value="0.035" units="cm"/>
    </inkml:brush>
  </inkml:definitions>
  <inkml:trace contextRef="#ctx0" brushRef="#br0">2739 18 4370,'0'0'1486,"-57"-3"-1051,-189-10 34,147 11-258,1 5 0,0 4 0,0 4 0,-152 38 0,158-29 295,-548 148 1937,534-130-1983,1 4 1,2 4-1,-180 112 1,240-129-300,1 3 0,1 0 0,2 3 0,2 1 0,1 2 0,-60 83 0,79-95-82,0 1-1,2 1 0,1 0 0,2 0 1,0 2-1,2-1 0,1 1 0,2 1 1,1 0-1,1 0 0,2 0 0,0 51 1,3-72-73,1 0 1,0 1-1,0-1 1,1 0 0,0 0-1,1 0 1,0-1-1,1 1 1,0-1-1,0 1 1,1-1-1,6 9 1,-2-8-10,0 0 0,1-1 0,0 0 0,0-1 0,1 0 0,0 0 0,0-1 0,24 10 0,12 4-29,0-3-1,2-1 1,0-3-1,0-1 0,103 10 1,264-8 5,-403-15 28,146-3-5,-1-7-1,308-59 1,-105-19-104,-5-15 0,465-202 1,-570 186 272,-216 101-115,-2-3 0,37-27-1,-61 41-37,-1-1 0,0 1 0,0-1 0,0-1-1,-1 0 1,-1 0 0,1 0 0,-1 0 0,-1-1-1,0 0 1,5-14 0,-8 17-3,0 0 1,-1 0-1,1 0 1,-2-1-1,1 1 1,-1 0-1,0 0 0,0-1 1,-1 1-1,0 0 1,0 0-1,-1 0 0,0 0 1,0 0-1,-1 0 1,0 0-1,0 1 0,0-1 1,-1 1-1,0 0 1,0 0-1,-8-8 0,-5-3 57,0 0 0,-2 1 0,0 0-1,0 2 1,-27-15 0,-33-18 159,-2 5 0,-2 3-1,-2 3 1,0 5 0,-105-25 0,75 31-57,-2 5 0,0 5 1,-184 1-1,266 13-242,0 2 0,-63 10 0,87-8-112,0-1 0,1 2 0,-1-1 0,1 2 0,-1-1 1,1 1-1,0 1 0,1 0 0,0 0 0,0 1 0,0 0 1,-12 14-1,10-9-503,2 0 0,-1 1 0,-12 24 0,-15 43-3110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24.788"/>
    </inkml:context>
    <inkml:brush xml:id="br0">
      <inkml:brushProperty name="width" value="0.035" units="cm"/>
      <inkml:brushProperty name="height" value="0.035" units="cm"/>
    </inkml:brush>
  </inkml:definitions>
  <inkml:trace contextRef="#ctx0" brushRef="#br0">14 383 9941,'0'0'1301,"31"31"-986,96 103-29,-119-126-270,-1 1 0,0 0 0,-1 0 0,0 0 0,-1 1 0,0-1 0,0 1 0,-1 1 0,0-1 0,0 0 0,-2 1 0,1 0 0,-1 0 0,-1 0 0,1 22 0,-2-18-13,-1 19-72,2 13-113,-6-59 167,0 0 1,-1 0 0,-1 1-1,0 0 1,0 0-1,-2 1 1,-9-11 0,-21-29-122,32 38 142,-1-1 1,2 0-1,0-1 0,0 0 1,2 0-1,-1 0 1,2-1-1,0 1 0,1-1 1,0 1-1,1-1 0,1-15 1,0 25 23,0 0 0,1 0-1,-1 0 1,1 0 0,0 0 0,1 0 0,-1 0 0,1 0 0,0 1 0,0-1 0,0 1 0,1 0 0,0-1 0,-1 1 0,1 0 0,1 1 0,-1-1-1,1 0 1,-1 1 0,1 0 0,0 0 0,0 0 0,8-4 0,-2 2 89,1 1-1,0-1 1,0 2 0,0 0-1,1 0 1,-1 1 0,1 0-1,-1 1 1,17 0 0,-25 1-120,0 0 0,0 0 0,-1 0 0,1 1 0,0 0 0,0-1 0,-1 1 0,1 0 0,0 0 1,-1 0-1,1 0 0,-1 1 0,0-1 0,1 1 0,-1 0 0,0-1 0,0 1 0,0 0 0,2 3 0,0-1-2,-1 1-1,-1 0 0,1 0 0,-1 0 0,1 0 0,-1 0 1,-1 0-1,1 1 0,0 6 0,1 6-4,-2 0 0,0 0 0,-1 0 0,-1 0 0,-4 22 1,2-28-2,0 0 1,-1-1-1,-1 0 1,0 0-1,-1 0 1,0 0-1,0-1 1,-1 0 0,0 0-1,-1-1 1,0 0-1,-1 0 1,1-1-1,-2 0 1,1-1 0,-17 10-1,-19 11-21,0-3 0,-69 29 1,107-51 37,-4 3-105,12-3 71,15-3 47,-13 0-25,33 0 73,-1-1-1,0-2 1,0-2 0,0-1 0,41-13 0,-61 15-163,-1-2 0,0 0-1,0 0 1,0-1 0,-1-1 0,0 0 0,0-1-1,-1 0 1,0-1 0,-1-1 0,0 0 0,-1 0-1,0-1 1,0 0 0,7-14 0,-11 12-251,-1 0 0,0 0 0,-1-1 0,-1 1-1,0-1 1,-1 0 0,0 0 0,-2 0 0,0 0 0,-2-22 0,1-3-125,1 28 438,-1 0 1,0 1-1,-1-1 1,-1 0-1,0 1 1,0-1-1,-1 1 1,-1 0-1,0 0 0,0 0 1,-1 1-1,-8-12 1,-10-8 938,0 1 0,-43-39 1,33 35 939,33 78-1119,2-34-727,0 0 0,1 0-1,0 0 1,1-1-1,0 1 1,1-1-1,0 0 1,1 0-1,0 0 1,0 0-1,1-1 1,0 0 0,1 0-1,0-1 1,0 0-1,1 0 1,10 8-1,5 3-4,0-1 0,1-2-1,1 0 1,0-1 0,40 16-1,-49-25-31,0 0-1,0-1 1,21 4-1,-32-8-24,1 0 0,0 0-1,-1-1 1,1 0 0,0 0 0,-1 0 0,1-1-1,0 1 1,-1-1 0,1-1 0,-1 1 0,0-1 0,10-4-1,-3-4-254,0 0-1,-1 0 1,0-1-1,0-1 0,-1 0 1,-1 0-1,0-1 1,12-23-1,-20 34 415,0 0 1,0 1-1,0-1 0,0 0 1,1 1-1,-1 0 1,1-1-1,-1 1 0,1-1 1,-1 1-1,1 0 0,0 0 1,0 0-1,-1 0 0,1 0 1,0 1-1,0-1 0,0 0 1,0 1-1,0 0 0,0-1 1,0 1-1,0 0 1,0 0-1,0 0 0,0 0 1,0 0-1,0 1 0,0-1 1,2 1-1,8 3-114,0 0 1,0 0-1,0 1 1,11 7-1,13 5 295,-22-13-283,1 0 1,-1 0 0,1-2-1,0 0 1,0-1 0,-1 0-1,19-2 1,-32 1-5,0 0 0,0 0 0,0-1 0,0 1 0,0 0 0,0-1 0,0 1 0,0-1 0,-1 1 0,1-1 0,0 1 0,0-1 0,-1 0 0,1 1 0,0-1 0,-1 0 0,1 0 0,0 1 0,-1-1 0,1 0 0,-1 0 0,0 0 0,1-1-1,7-32-249,-8 24 118,0 0 0,0 1 1,-1-1-1,0 1 1,-3-11-1,2 16 160,-1-1 1,1 0-1,-1 1 0,0-1 0,0 1 0,-1 0 0,1 0 0,-1 0 1,0 0-1,0 1 0,0-1 0,-1 1 0,1 0 0,-1 1 0,0-1 1,1 1-1,-1 0 0,0 0 0,-6-1 0,8 2 586,3 4-265,-1 12-244,-1 28-27,2-41-69,0-1 0,1 1 0,-1 0 0,0 0 0,0 0 0,1 0 0,-1 0 0,1 0 0,0-1 0,-1 1 0,1 0 0,0 0-1,0-1 1,0 1 0,0-1 0,1 1 0,1 1 0,4 1-7,0-1 0,-1 0-1,2-1 1,-1 1 0,0-2-1,0 1 1,1-1 0,-1 0 0,11 0-1,1 0-24,0-2-1,36-4 1,-47 3-85,-1 0-1,0 0 1,0-1 0,0 0 0,-1-1 0,1 1 0,-1-1-1,0 0 1,0-1 0,0 0 0,0 0 0,-1 0-1,0 0 1,0-1 0,0 0 0,-1 0 0,0 0-1,0 0 1,5-12 0,-3 3 217,1 0 1,-2 0-1,0 0 1,-1-1-1,-1 0 0,0 0 1,-1 0-1,0-22 1300,-8 55-1254,4-1-152,0 1 0,1 31 0,1-44 1,0-2 1,1 0 1,-1-1-1,1 1 0,-1-1 1,1 1-1,0-1 0,0 1 1,-1-1-1,1 0 1,0 1-1,1-1 0,-1 0 1,0 0-1,0 0 0,0 1 1,1-1-1,-1-1 0,0 1 1,1 0-1,-1 0 1,1 0-1,-1-1 0,1 1 1,-1-1-1,1 1 0,0-1 1,-1 0-1,1 1 0,0-1 1,-1 0-1,1 0 1,1-1-1,70 2-77,-56-2 25,-1 0-43,0-2-1,0 1 0,0-2 0,-1 0 0,1-1 0,-1-1 1,0 0-1,14-8 0,-3 0-441,-1-2 0,0 0 0,32-29 0,-32 19-1773,-7 6-2193</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25.144"/>
    </inkml:context>
    <inkml:brush xml:id="br0">
      <inkml:brushProperty name="width" value="0.035" units="cm"/>
      <inkml:brushProperty name="height" value="0.035" units="cm"/>
    </inkml:brush>
  </inkml:definitions>
  <inkml:trace contextRef="#ctx0" brushRef="#br0">17 46 9444,'0'0'6403,"23"-8"-6403,-23-9-1360,-40-3-3299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30.240"/>
    </inkml:context>
    <inkml:brush xml:id="br0">
      <inkml:brushProperty name="width" value="0.035" units="cm"/>
      <inkml:brushProperty name="height" value="0.035" units="cm"/>
    </inkml:brush>
  </inkml:definitions>
  <inkml:trace contextRef="#ctx0" brushRef="#br0">1 12 9236,'0'0'2033,"17"-11"-2097,-6 11-640,-5 17-1025,-1 8-1056</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30.595"/>
    </inkml:context>
    <inkml:brush xml:id="br0">
      <inkml:brushProperty name="width" value="0.035" units="cm"/>
      <inkml:brushProperty name="height" value="0.035" units="cm"/>
    </inkml:brush>
  </inkml:definitions>
  <inkml:trace contextRef="#ctx0" brushRef="#br0">0 1 10325,'0'0'3153,"6"0"-3969,17 3-545,5-3-1328,22 0-1297</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30.971"/>
    </inkml:context>
    <inkml:brush xml:id="br0">
      <inkml:brushProperty name="width" value="0.035" units="cm"/>
      <inkml:brushProperty name="height" value="0.035" units="cm"/>
    </inkml:brush>
  </inkml:definitions>
  <inkml:trace contextRef="#ctx0" brushRef="#br0">0 296 4738,'0'0'7444,"74"-40"-7813,32 6 273,41-8-736,33-6-353,34-11-687,22-14-1458</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21.417"/>
    </inkml:context>
    <inkml:brush xml:id="br0">
      <inkml:brushProperty name="width" value="0.035" units="cm"/>
      <inkml:brushProperty name="height" value="0.035" units="cm"/>
      <inkml:brushProperty name="color" value="#E71224"/>
    </inkml:brush>
  </inkml:definitions>
  <inkml:trace contextRef="#ctx0" brushRef="#br0">3085 66 9012,'-14'-9'70,"-2"1"0,1 0 0,-1 1 0,-1 1 0,1 0 0,-1 1 0,0 1 0,-23-3 0,2 3 100,-1 2 0,-69 5-1,75 1-103,0 1 0,1 1 1,-1 2-1,-31 11 0,-123 59 125,160-66-152,-644 315 977,473-216-709,-237 176 0,338-212-177,3 4 0,-84 93 0,111-98-46,3 3 0,-103 164 1,114-149-74,3 3 1,5 2 0,4 2 0,5 2 0,3 1-1,6 1 1,4 2 0,4 0 0,5 1-1,5 1 1,8 198 0,5-256-27,2 0 0,3 0 0,2-1-1,1-1 1,3 0 0,26 57 0,-16-53 29,2-1-1,2-1 1,2-1 0,3-2-1,44 48 1,-21-34 76,2-3-1,3-3 1,2-2 0,102 62-1,-73-60 93,2-4 0,196 73-1,-147-77 142,229 44 1,151-23 429,-124-54-590,-357-12-140,0-2-1,0-2 1,0-1 0,-1-3-1,69-20 1,-55 6 4,-2-3 0,0-2-1,-2-2 1,-1-3 0,-2-2 0,71-59 0,-9-8 134,136-159-1,-138 132-84,-5-4-1,-7-5 0,-5-4 0,-6-4 1,99-229-1,-138 254 97,-5-3 0,50-235 1,-75 250 144,-4-1 1,-4 0-1,-11-195 1,-3 247-246,-2 0 1,-2 0-1,-3 1 1,-3 1-1,-1 0 0,-29-61 1,26 75-62,-1 2-1,-2 0 1,-2 1-1,-1 2 1,-2 0 0,-1 2-1,-2 1 1,-53-45 0,44 48-8,0 1 0,-2 3 0,-1 1 1,-1 2-1,-1 1 0,-1 3 0,-1 2 0,-66-15 1,16 12-24,-2 4 1,1 5 0,-110 2 0,105 8-114,0 5 0,-178 32 0,217-24-414,1 3 0,0 3 0,1 2-1,2 3 1,-83 47 0,120-58-150,0 0 0,1 2 0,-27 25 0,36-28-208,0 1 0,1 1 0,-13 22 0,24-36 894</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31.344"/>
    </inkml:context>
    <inkml:brush xml:id="br0">
      <inkml:brushProperty name="width" value="0.035" units="cm"/>
      <inkml:brushProperty name="height" value="0.035" units="cm"/>
    </inkml:brush>
  </inkml:definitions>
  <inkml:trace contextRef="#ctx0" brushRef="#br0">0 688 4818,'70'-36'737,"-11"5"-594,429-200 666,156-1 3113,-230 88 176,-402 139-3843,7-3 379,-14 8-3089,-5 12-806</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32.077"/>
    </inkml:context>
    <inkml:brush xml:id="br0">
      <inkml:brushProperty name="width" value="0.035" units="cm"/>
      <inkml:brushProperty name="height" value="0.035" units="cm"/>
    </inkml:brush>
  </inkml:definitions>
  <inkml:trace contextRef="#ctx0" brushRef="#br0">1008 44 8756,'0'0'3116,"-5"-7"-2900,5 6-200,-13-19 28,13 19-42,0 1-1,-1 0 1,1 0 0,0-1 0,0 1-1,-1 0 1,1-1 0,0 1 0,0 0 0,0-1-1,-1 1 1,1 0 0,0-1 0,0 1-1,0 0 1,0-1 0,0 1 0,0-1-1,0 1 1,0 0 0,0-1 0,0 1-1,0 0 1,0-1 0,0 1 0,0-1-1,0 1 1,1 0 0,-1-1 0,0 1 0,0 0-1,0-1 1,0 1 0,1 0 0,-1-1-1,0 1 1,0 0 0,1 0 0,-1-1-1,0 1 1,1 0 0,-1 0 0,0-1-1,0 1 1,1 0 0,-1 0 0,1 0-1,-1 0 1,0 0 0,1-1 0,-1 1 0,0 0-1,1 0 1,-1 0 0,0 0 0,1 0-1,-1 0 1,1 0 0,-1 0 0,144 17 263,137 8-48,-229-26-211,-6 0 33,51 6-1,-94-5-40,-1 0 1,0 1-1,1-1 0,-1 0 1,0 1-1,0-1 0,1 1 0,-1 0 1,0-1-1,0 1 0,0 0 0,0 0 1,0 1-1,0-1 0,0 0 1,-1 1-1,1-1 0,0 1 0,-1-1 1,1 1-1,-1 0 0,1 0 0,-1 0 1,0 0-1,0 0 0,0 0 1,0 0-1,0 0 0,0 0 0,-1 0 1,1 0-1,-1 1 0,1-1 0,-1 0 1,0 1-1,0-1 0,0 0 1,0 0-1,-1 4 0,-1 2-11,0 0-1,-1 0 1,1 0 0,-2 0-1,1-1 1,-1 1 0,0-1-1,-1 0 1,0 0-1,0-1 1,-10 10 0,-21 18-25,-80 54 1,-131 76-83,-91 33-256,-81 18-1873,-42-2-2735</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34.401"/>
    </inkml:context>
    <inkml:brush xml:id="br0">
      <inkml:brushProperty name="width" value="0.035" units="cm"/>
      <inkml:brushProperty name="height" value="0.035" units="cm"/>
    </inkml:brush>
  </inkml:definitions>
  <inkml:trace contextRef="#ctx0" brushRef="#br0">1 88 4178,'0'0'4674,"2"-14"-4050,10-45-66,-10 45 685,7 14-717,-7 1-505,1 0 1,-1-1-1,1 2 1,-1-1-1,0 0 1,0 0-1,0 1 1,0-1-1,0 1 1,0 0-1,0-1 1,0 1-1,0 0 1,-1 0-1,1 0 1,-1 0 0,0 1-1,1-1 1,-1 0-1,0 1 1,1 3-1,23 63 498,-22-59-449,7 28 143,-3 0 0,-1 1 1,-2 0-1,-1 60 1,-3-51-66,3-1 1,11 66-1,-12-105-136,0 1 0,1-1-1,-1 1 1,2-1 0,-1 0-1,1 0 1,0 0-1,1-1 1,10 14 0,-11-16-10,0-1 1,1-1-1,-1 1 1,1 0 0,0-1-1,0 0 1,0 0-1,1-1 1,-1 1-1,1-1 1,-1 0-1,1-1 1,0 1 0,0-1-1,9 0 1,12 2-88,1-2 0,-1-1 0,0-2 1,29-4-1,-45 4-119,1 0-1,0-1 1,-1-1 0,0 0-1,0 0 1,0-1-1,0-1 1,-1 1 0,0-2-1,0 1 1,12-12 0,-15 11-450,0-1 0,-1 0 0,1-1 0,6-13 0,-13 22 621</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34.866"/>
    </inkml:context>
    <inkml:brush xml:id="br0">
      <inkml:brushProperty name="width" value="0.035" units="cm"/>
      <inkml:brushProperty name="height" value="0.035" units="cm"/>
    </inkml:brush>
  </inkml:definitions>
  <inkml:trace contextRef="#ctx0" brushRef="#br0">0 272 5090,'0'0'4301,"48"-23"-3378,162-73-272,-172 81-529,0 1 1,1 3-1,56-11 1,-45 12-37,320-71 1032,-369 81-1113,-1 0 1,1 0-1,0 0 0,0 0 1,0 0-1,-1 1 0,1-1 1,0 0-1,0 0 0,-1 0 0,1 1 1,0-1-1,0 0 0,-1 1 1,1-1-1,0 1 0,-1-1 1,1 1-1,-1-1 0,1 1 0,0 0 1,-1-1-1,1 1 0,-1-1 1,0 1-1,1 0 0,-1 0 0,0-1 1,1 1-1,-1 0 0,0 0 1,0-1-1,1 1 0,-1 0 1,0 0-1,0-1 0,0 1 0,0 0 1,0 1-1,-1 43-58,1-29 78,-1 46 79,11 77 1,-7-117-83,2 0 0,0-1 0,1 0 0,1 0 0,1 0-1,1-1 1,13 22 0,-5-16 24,2-1 0,0-2 0,2 0 0,0 0-1,1-2 1,43 30 0,5 7 92,-51-32-41,-18-25-104,-1-1-1,1 1 0,-1 0 1,0 0-1,1 0 1,-1-1-1,0 1 1,0 0-1,0 0 0,0 0 1,0 0-1,0-1 1,0 1-1,0 0 0,0 0 1,0 0-1,0 0 1,0-1-1,-1 1 1,1 0-1,0 0 0,0 0 1,-1-1-1,1 1 1,-1 0-1,1 0 0,-1-1 1,1 1-1,-1 0 1,1-1-1,-1 1 1,0-1-1,1 1 0,-1-1 1,-1 1-1,-20 8-3,-1-1-1,0-1 1,0-1-1,-1-2 1,0 0-1,0-1 1,-24-1-1,0 2 27,-320 22-967,123-18-4120,174-8 832</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35.482"/>
    </inkml:context>
    <inkml:brush xml:id="br0">
      <inkml:brushProperty name="width" value="0.035" units="cm"/>
      <inkml:brushProperty name="height" value="0.035" units="cm"/>
    </inkml:brush>
  </inkml:definitions>
  <inkml:trace contextRef="#ctx0" brushRef="#br0">220 109 8436,'0'0'1910,"16"27"-1344,55 86-278,-60-97-234,1 0 1,27 26-1,-32-35-36,0 0 0,0 0 0,-1 1 0,10 15 0,-16-31-147,0 0 0,-1 0 0,0 0-1,0-1 1,-1 1 0,-3-10 0,-31-58 183,27 61 52,0-1 1,2-1 0,0 1-1,0-1 1,2 0 0,0-1-1,1 0 1,0 1 0,0-23-1,4 32 8,-1 6 22,1 0 1,0-1-1,0 1 1,0 0 0,0-1-1,1 1 1,-1 0-1,0-1 1,1 1-1,0 0 1,1-4 0,-1 6-118,0 0 1,0-1 0,0 1 0,1 0 0,-1 0 0,0 0 0,0 0 0,0 0 0,1 0-1,-1 0 1,0 0 0,0 0 0,0 1 0,0-1 0,1 0 0,-1 1 0,0-1-1,0 1 1,0-1 0,0 1 0,0 0 0,0-1 0,0 1 0,0 0 0,0 0 0,0 1-1,7 3-15,-1 1 0,1 0-1,-1 1 1,-1-1-1,0 1 1,0 1 0,0-1-1,6 12 1,-10-16-19,0 0-1,0 0 1,0 1 0,-1-1-1,1 1 1,-1-1 0,0 1 0,0 0-1,0-1 1,-1 1 0,1 0 0,-1 0-1,0 0 1,0-1 0,0 1-1,-1 0 1,1 0 0,-1 0 0,0-1-1,0 1 1,0 0 0,0-1-1,-1 1 1,-2 4 0,0-4-44,0 1-1,0-1 1,0 0 0,-1-1 0,0 1-1,1-1 1,-1 0 0,0 0 0,-1 0-1,-6 2 1,-60 19-671,69-23 690,-25 7-599,1-1 0,-1-2-1,0-1 1,-1-1 0,1-1 0,-45-3 0,39-6-1567</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7:13:35.838"/>
    </inkml:context>
    <inkml:brush xml:id="br0">
      <inkml:brushProperty name="width" value="0.035" units="cm"/>
      <inkml:brushProperty name="height" value="0.035" units="cm"/>
    </inkml:brush>
  </inkml:definitions>
  <inkml:trace contextRef="#ctx0" brushRef="#br0">389 76 6947,'0'0'1953,"50"166"-1617,-50-151 417,0-10 703,0-8-191,0-30-161,-33-15-1104,-18-3-112,-22 6-576,-6 6-721,-17 13-1152,-11 9-2305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34.650"/>
    </inkml:context>
    <inkml:brush xml:id="br0">
      <inkml:brushProperty name="width" value="0.035" units="cm"/>
      <inkml:brushProperty name="height" value="0.035" units="cm"/>
      <inkml:brushProperty name="color" value="#E71224"/>
    </inkml:brush>
  </inkml:definitions>
  <inkml:trace contextRef="#ctx0" brushRef="#br0">430 88 4290,'-5'-12'832,"3"8"-210,0 0 1,0 0-1,1-1 1,0 1 0,-1-1-1,2 1 1,-1-1-1,0-5 1,0 10-564,1 0 1,-1 0-1,1 0 1,-1 0-1,0 0 0,1 0 1,-1 0-1,1 0 1,-1-1-1,1 1 1,-1 0-1,1 0 0,-1-1 1,1 1-1,-1 0 1,1-1-1,-1 1 0,1-1 1,0 1-1,-1 0 1,0-2-1,-1 0-28,-1 0-1,1-1 0,-1 1 1,1 0-1,-1 1 0,0-1 1,0 0-1,0 1 1,0-1-1,0 1 0,-4-1 1,-1 1 40,0 0 0,1 0 0,-13 1 0,11 0-64,-4 1-2,0 0 0,0 1-1,0 1 1,0 0 0,0 1-1,1 0 1,0 1-1,0 0 1,0 1 0,0 0-1,1 1 1,0 0-1,0 1 1,-16 15 0,16-13 8,1 1 0,0 0 0,1 0 0,0 1 0,0 0 1,1 0-1,1 1 0,0 0 0,1 1 0,1 0 0,0-1 1,0 2-1,-2 15 0,5-16-14,0 0 1,1 0 0,1 0-1,0 0 1,3 19-1,-2-26-4,0 0-1,1-1 1,0 1-1,1 0 0,-1-1 1,1 1-1,0-1 1,1 0-1,-1 0 1,1 0-1,1-1 1,7 9-1,1-1 16,1 0-1,1-1 0,0-1 1,1 0-1,0-1 1,1-1-1,0-1 1,0 0-1,1-1 0,0 0 1,0-2-1,1 0 1,-1-1-1,33 2 1,-25-4-45,0-1 1,0-2-1,0 0 1,31-6-1,-48 5-136,0-1 0,1 1 0,-1-1-1,0-1 1,0 0 0,-1 0 0,1-1 0,-1 0 0,0 0 0,0-1-1,-1 0 1,1-1 0,-2 1 0,11-13 0,-11 11-277,-1 0 0,0 0 1,0-1-1,6-17 0,11-48-2668</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35.414"/>
    </inkml:context>
    <inkml:brush xml:id="br0">
      <inkml:brushProperty name="width" value="0.035" units="cm"/>
      <inkml:brushProperty name="height" value="0.035" units="cm"/>
      <inkml:brushProperty name="color" value="#E71224"/>
    </inkml:brush>
  </inkml:definitions>
  <inkml:trace contextRef="#ctx0" brushRef="#br0">35 74 7299,'-6'-19'639,"3"12"-209,1-1 1,-1 1 0,0 0 0,0 0-1,-7-8 1,9 13-208,-1 0 464,1 16-418,3 29-171,2 1 1,17 77-1,35 90 530,34 39-321,-69-205-296,1 0 1,3-1-1,36 50 1,-56-88-18,28 33-8,-31-37-15,0 0 0,1 0 1,-1 0-1,1 0 0,0-1 1,-1 1-1,1-1 0,0 0 1,0 0-1,0 1 0,0-2 0,0 1 1,5 0-1,-7-1 5,1 0-1,0 0 1,-1 0 0,1-1-1,-1 1 1,1 0 0,-1-1-1,1 0 1,-1 1 0,1-1-1,-1 0 1,0 0 0,1 1-1,-1-1 1,0 0 0,0-1-1,1 1 1,-1 0 0,0 0-1,0 0 1,0-1 0,0 1-1,-1 0 1,1-1 0,0 1-1,-1-1 1,2-2 0,2-4-10,10-16-69,45-72-406,-50 83 490,1 1 0,1 0 0,0 0 0,0 1 0,15-11 0,-22 19 13,1 0 0,0 0-1,0 0 1,0 1 0,1 0-1,-1 0 1,0 0 0,1 0-1,0 1 1,-1 0-1,1 1 1,0-1 0,-1 1-1,1 0 1,0 0 0,-1 1-1,1-1 1,0 1 0,-1 1-1,1-1 1,-1 1-1,1 0 1,-1 0 0,0 1-1,5 2 1,1 4 23,0 1 1,-1 0-1,12 14 1,-16-15-7,0-2 1,1 1 0,0-1 0,1 0-1,0 0 1,0-1 0,0 0-1,1-1 1,11 7 0,-19-12-14,-1 0 1,1 1 0,0-1-1,0 1 1,0-1 0,0 0-1,0 0 1,0 0 0,0 1-1,-1-1 1,1 0 0,0 0-1,0 0 1,0 0 0,0-1-1,0 1 1,0 0 0,1-1-1,-1 1 2,-1-1 0,1 0 0,0 0 0,-1 0 0,1 0 0,-1-1 0,0 1 0,1 0 0,-1 0 0,0 0 0,0 0-1,1 0 1,-1 0 0,0-1 0,0 1 0,-1-1 0,2-15 44,1-96-72,-3 101-13,0 0 0,-1 0 0,0 0 0,0 0 0,-2 0 0,1 0 0,-6-11 0,6 18 52,3 4 3,0 0 0,-1 0 0,1 0-1,-1 0 1,1 0 0,-1 0 0,0 0-1,1 0 1,-1 0 0,0 0 0,0 0-1,0 0 1,0 0 0,0 1-1,1-1 1,-1 0 0,-2 0 0,2 1 1,1 1 0,-1-1 0,1 1 0,-1-1-1,1 1 1,-1-1 0,1 1 0,-1 0 0,1-1 0,0 1 0,0 0 0,-1-1 0,1 1 0,0 0 0,0-1 0,0 1 0,-1 0 0,1 0 0,0-1 0,0 1 0,0 0 0,0-1-1,0 1 1,1 0 0,-1 1 0,0-1-3,0 152 215,0-147-226,0 0 0,0 0 0,1 0 0,0 0 0,0-1 0,1 1 0,-1 0 0,1 0 0,0-1 0,1 0 0,-1 1 0,1-1 0,0 0 0,1 0 0,-1 0 0,1-1 0,0 1 0,0-1 0,0 0 0,1 0 0,-1 0 0,1-1 0,0 1 0,0-1 0,1 0 1,-1-1-1,0 1 0,1-1 0,-1 0 0,12 2 0,-10-3 2,1 0-1,0 0 1,0-1 0,0 0 0,0 0 0,0-1 0,0 0 0,0 0 0,-1-1-1,1 0 1,0 0 0,-1-1 0,1 0 0,-1-1 0,9-5 0,2-3-130,-1-1-1,0-1 1,-1-1 0,20-24 0,-7 7-324,27-40 0,-46 58 362,-2 0 0,1 0 0,-2-1-1,0 0 1,-1 0 0,5-17 0,-8 4 889,-3 28 70,0 5-446,-1 18-356,0-9-13,0-1 0,3 22-1,-2-31-49,1-1 0,0 0 1,-1 0-1,1 1 0,0-1 0,0 0 0,1 0 0,-1 0 0,1 0 0,-1 0 0,1-1 0,0 1 0,0 0 0,0-1 0,1 0 0,2 3 0,2 0-1,0-1 0,1-1 0,-1 1 0,1-1 0,0-1 0,0 1 0,0-1 0,0-1 0,0 1 0,0-2 0,16 1 0,-14-1-5,-1 0-1,0-1 1,1 0 0,-1-1 0,0 0 0,1 0-1,-1-1 1,-1 0 0,1-1 0,12-6 0,-12 4-39,-2 0 1,1-1-1,-1 0 1,0 0-1,0-1 1,-1 0 0,0 0-1,0 0 1,-1-1-1,0 0 1,0 0 0,-1 0-1,-1-1 1,1 1-1,2-15 1,0-8-46,-1 1 1,-2-1 0,0-52-1,-3 60 76,-1 0 0,-1-1 0,-2 1 0,0 0 0,-9-25 0,9 36 45,0 1 1,-1 0 0,-1 0 0,0 1 0,-1 0-1,0 0 1,0 0 0,-1 1 0,-1 0-1,0 0 1,-10-8 0,15 15 63,0 0 1,1 0 0,-1 1-1,0-1 1,0 1-1,-1 0 1,1 0-1,0 1 1,-1-1-1,1 1 1,-1 0-1,1 0 1,-1 0 0,0 1-1,-8 0 1,11 0-60,0 0 0,0 0 1,0 1-1,-1-1 0,1 1 1,0-1-1,0 1 0,0 0 1,0 0-1,0 0 0,0 0 1,0 0-1,0 0 0,0 0 1,0 1-1,1-1 0,-1 1 1,0 0-1,1-1 0,0 1 1,-1 0-1,1 0 0,0 0 1,0 0-1,0 0 0,-1 3 1,-2 5-7,1 1 0,0 0 0,0 0 0,0 13 0,2-15 2,-5 31 80,2 0 0,3 58 0,1-80-86,2 0 0,1 0 0,0 0-1,1 0 1,1-1 0,0 0 0,15 32 0,32 39-3318,108 139 0,-146-209-2785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22.873"/>
    </inkml:context>
    <inkml:brush xml:id="br0">
      <inkml:brushProperty name="width" value="0.035" units="cm"/>
      <inkml:brushProperty name="height" value="0.035" units="cm"/>
      <inkml:brushProperty name="color" value="#E71224"/>
    </inkml:brush>
  </inkml:definitions>
  <inkml:trace contextRef="#ctx0" brushRef="#br0">0 0 11397,'0'0'1123,"14"36"-789,63 181 401,-4 58 1382,-48-113-1113,6 205 0,-23 169-647,-9-432-302,1-33-241,-3 1 1,-4-1-1,-17 78 1,22-139 44,0 1-184,0 0 1,-1 0 0,-9 20 0,12-29 229,-1-1 0,0 1 0,0 0 1,0-1-1,0 1 0,0 0 0,0-1 0,-1 1 1,1-1-1,0 0 0,-1 0 0,1 1 0,-1-1 1,1 0-1,-1 0 0,0 0 0,1 0 1,-1-1-1,0 1 0,0 0 0,1-1 0,-1 1 1,0-1-1,0 0 0,0 1 0,0-1 0,0 0 1,0 0-1,-2-1 0,3 1 4,-1 0 0,0-1 0,1 1-1,-1-1 1,0 1 0,1-1 0,-1 1 0,1-1 0,-1 0 0,1 0 0,-1 0-1,1 0 1,0 0 0,0 0 0,-1 0 0,1-1 0,0 1 0,-2-3 0,-3-6-459,1-1 1,-1 0 0,2 0 0,-5-14 0,-20-75-4314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35.802"/>
    </inkml:context>
    <inkml:brush xml:id="br0">
      <inkml:brushProperty name="width" value="0.035" units="cm"/>
      <inkml:brushProperty name="height" value="0.035" units="cm"/>
      <inkml:brushProperty name="color" value="#E71224"/>
    </inkml:brush>
  </inkml:definitions>
  <inkml:trace contextRef="#ctx0" brushRef="#br0">1 290 4514,'26'-32'4786,"13"1"-4001,12-3-33,12-3-208,8-3 48,5 6-447,4 3-145,-1 3-801,-5 5-2688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36.253"/>
    </inkml:context>
    <inkml:brush xml:id="br0">
      <inkml:brushProperty name="width" value="0.035" units="cm"/>
      <inkml:brushProperty name="height" value="0.035" units="cm"/>
      <inkml:brushProperty name="color" value="#E71224"/>
    </inkml:brush>
  </inkml:definitions>
  <inkml:trace contextRef="#ctx0" brushRef="#br0">346 25 9188,'0'-2'96,"0"1"-1,0 0 0,0 0 1,0 0-1,0 0 0,0 0 1,0 0-1,-1 0 0,1 0 1,0 0-1,-1 0 0,1 0 1,-1 0-1,1 0 0,-1 0 1,0 0-1,1 0 0,-1 0 1,0 1-1,1-1 0,-1 0 1,-1-1-1,0 2-45,1 0 0,0 0 1,0-1-1,-1 1 0,1 0 0,0 0 0,-1 0 1,1 0-1,0 0 0,0 1 0,-1-1 0,1 0 0,0 1 1,0-1-1,0 0 0,-1 1 0,1 0 0,0-1 1,0 1-1,0 0 0,0-1 0,0 1 0,0 0 0,0 0 1,-1 1-1,-13 13 113,1 1 0,1 1 1,0 1-1,-14 25 0,11-17-35,-26 40 605,-58 123-1,88-161-657,1 0 0,1 1 0,2-1 0,1 2 0,1-1 0,2 1 0,-2 53 0,6-77-69,0 1 0,0-1 0,1 0 0,0 0 0,0 0 0,0 0 0,1 1 0,0-1 0,0-1 0,0 1 0,1 0 0,0-1 1,0 1-1,0-1 0,1 0 0,-1 0 0,1 0 0,1 0 0,-1-1 0,1 0 0,-1 0 0,1 0 0,0 0 0,1-1 0,-1 0 0,1 0 0,-1 0 0,1-1 0,0 0 0,10 3 0,-1-1-98,0 0 1,1-2 0,-1 0-1,1 0 1,-1-2-1,1 1 1,-1-2-1,1 0 1,-1-1-1,1-1 1,-1 0-1,0-1 1,0-1-1,18-8 1,-13 4-453,-1-1 0,0-1-1,-1-1 1,0 0 0,-1-2 0,0 0 0,-1 0-1,-1-2 1,22-27 0,-17 14-1949,22-42 0,-42 71 2477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36.955"/>
    </inkml:context>
    <inkml:brush xml:id="br0">
      <inkml:brushProperty name="width" value="0.035" units="cm"/>
      <inkml:brushProperty name="height" value="0.035" units="cm"/>
      <inkml:brushProperty name="color" value="#E71224"/>
    </inkml:brush>
  </inkml:definitions>
  <inkml:trace contextRef="#ctx0" brushRef="#br0">35 165 5811,'0'-2'458,"-3"-16"1314,2 17-1671,1 1 1,0-1 0,0 1 0,0-1-1,0 1 1,0-1 0,-1 1 0,1-1 0,0 1-1,-1-1 1,1 1 0,0-1 0,-1 1-1,1 0 1,0-1 0,-1 1 0,1-1 0,-1 1-1,1 0 1,-1-1 0,1 1 0,0 0-1,-1 0 1,0 0 0,1-1 0,-1 1 0,0 0-1,1 0-52,-1 1 0,1-1-1,-1 0 1,1 1-1,0-1 1,-1 1 0,1-1-1,0 1 1,-1-1 0,1 1-1,0-1 1,-1 1-1,1-1 1,0 1 0,0-1-1,0 1 1,-1 0 0,1-1-1,0 1 1,0-1 0,0 2-1,-7 43 94,2 1-1,2-1 1,4 50-1,-1-50-75,0-35-55,1 0 0,0-1 0,0 1 0,1 0 0,0-1 0,0 1 0,2-1 0,5 15 0,-7-21-11,-1 0 0,1-1 0,0 1 1,-1 0-1,1-1 0,0 1 1,1-1-1,-1 1 0,0-1 0,1 0 1,-1 0-1,1 0 0,0 0 1,0 0-1,-1-1 0,1 0 1,0 1-1,0-1 0,1 0 0,-1 0 1,0 0-1,0-1 0,0 1 1,1-1-1,-1 0 0,0 0 1,0 0-1,7-1 0,-7 0-27,1 0 1,-1 0-1,0-1 0,1 1 0,-1-1 1,0 1-1,0-1 0,0 0 0,0-1 1,-1 1-1,1 0 0,0-1 0,-1 1 1,0-1-1,0 0 0,3-4 0,2-3-156,-1-1 0,0-1 0,4-13 0,-6 15 103,0-1 1,-1-1 0,-1 1-1,0 0 1,0 0-1,-1-1 1,-1-15-1,0 20 83,0 0-1,-1-1 0,0 1 1,-1 0-1,1 0 0,-2 0 0,1 0 1,-1 1-1,1-1 0,-2 0 1,1 1-1,-7-9 0,-2 1 45,-15-19 60,26 30-64,-1 1 1,1 0 0,-1-1 0,1 0 0,0 1 0,0-1 0,0 0 0,0 0 0,0 1 0,1-1 0,-1-3 0,1 4 59,1-2 152,10 3-154,-1 1-95,0 0 1,0 1 0,0 0 0,0 1 0,0 0 0,-1 0 0,1 1 0,-1 1 0,0-1 0,1 1 0,-1 1 0,-1 0 0,1 0 0,11 9 0,-2 1 8,-1 1 0,-1 0 0,0 1 0,-2 1 1,1 0-1,-2 1 0,-1 0 0,0 1 1,-1 0-1,-2 1 0,0 0 0,-1 1 0,-1 0 1,-1 0-1,-1 1 0,4 38 0,-9-59-15,2 21 3,-1 0 0,-4 39-1,2-60 2,1 0 0,-1 0 1,1 0-1,-1-1 0,0 1 0,0 0 0,0 0 0,0 0 0,0-1 0,0 1 0,-1 0 0,1-1 0,-1 1 0,1-1 0,-1 0 0,1 0 1,-1 1-1,0-1 0,1 0 0,-1 0 0,0 0 0,0-1 0,0 1 0,0 0 0,0-1 0,0 1 0,-3 0 0,2-1 8,0 0-1,0 1 0,0-1 0,0 0 1,0-1-1,0 1 0,0 0 1,0-1-1,1 1 0,-1-1 0,0 0 1,0 0-1,0 0 0,0-1 0,1 1 1,-1-1-1,1 1 0,-4-4 1,2 1-5,1 0 0,0-1 0,0 1 0,0-1 1,0 1-1,1-1 0,0 0 0,0 0 1,-2-9-1,-1-3-42,-3-32 0,4 16-157,2-1-1,3-62 1,0 86 145,0 0 0,1 0 0,0 0 1,0 0-1,1 0 0,0 1 0,1-1 0,0 1 1,0-1-1,1 1 0,1 1 0,-1-1 0,12-12 1,-15 19 48,1-1 1,0 0 0,0 1 0,0 0-1,1 0 1,-1 0 0,0 0 0,1 0-1,0 1 1,-1-1 0,1 1 0,0 0-1,-1 0 1,1 0 0,6 0 0,-8 1 13,1 0 1,0 1 0,0-1-1,0 1 1,-1-1 0,1 1-1,0 0 1,-1 0 0,1 0-1,0 0 1,-1 0 0,0 1-1,1-1 1,-1 1 0,0 0-1,0 0 1,1-1 0,-1 1-1,-1 1 1,1-1 0,2 3-1,14 24 244,19 42 0,-29-52-211,2 1 0,0-1 0,1-1 0,1 0 0,1 0-1,26 27 1,-35-42-42,-1 1 1,1-2-1,0 1 0,0 0 0,1-1 1,-1 0-1,0 0 0,1 0 0,-1 0 1,1-1-1,0 1 0,-1-1 0,1 0 1,8 0-1,-10-1-8,0-1 0,0 1 0,0-1 0,0 1-1,0-1 1,0 0 0,0 0 0,0 0 0,0-1 0,-1 1 0,1-1 0,0 1 0,-1-1 0,1 0 0,-1 0 0,0 0-1,0 0 1,0 0 0,0-1 0,0 1 0,0-1 0,0 1 0,1-5 0,5-10-109,-1 1 0,-1-1-1,-1-1 1,0 1 0,-1-1 0,-1 0 0,1-26 0,-2-4-621,-8-79 0,3 99 503,-1 1-1,-15-48 1,11 52 1468,-16-35 1,22 57 668,1 7-1564,0 15-483,0 66 184,4 139 374,1-191-700,2 0 0,1 0 0,2-1 0,2-1 0,26 61 0,-36-92 155,12 22-1431,-12-24 1449,-1 0 0,0 1 0,1-1 0,-1 1 0,0-1 0,1 0 0,-1 1 1,0-1-1,1 0 0,-1 1 0,1-1 0,-1 0 0,0 0 0,1 1 0,-1-1 0,1 0 0,-1 0 0,1 0 0,-1 0 1,1 0-1,-1 0 0,1 0 0,-1 0 0,1 0 0,-1 0 0,1 0 0,-1 0 0,1 0 0,-1 0 0,1 0 0,-1 0 0,1 0 1,-1-1-1,1 1 0,-1 0 0,1 0 0,-1-1 0,0 1 0,1 0 0,-1-1 0,1 1 0,-1 0 0,0-1 0,1 1 1,-1-1-1,0 1 0,0 0 0,1-1 0,-1 1 0,0-1 0,1 0 0,15-37-3204</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37.530"/>
    </inkml:context>
    <inkml:brush xml:id="br0">
      <inkml:brushProperty name="width" value="0.035" units="cm"/>
      <inkml:brushProperty name="height" value="0.035" units="cm"/>
      <inkml:brushProperty name="color" value="#E71224"/>
    </inkml:brush>
  </inkml:definitions>
  <inkml:trace contextRef="#ctx0" brushRef="#br0">74 816 2145,'12'-13'324,"-3"1"197,1 1 0,1 0 0,0 0 0,1 1 0,15-11 0,-27 21-477,0 0 0,0 0 0,0 0 0,1 0 1,-1 0-1,0-1 0,0 1 0,0 0 1,0 0-1,1 0 0,-1 0 0,0 0 0,0 0 1,0 0-1,0 0 0,1 0 0,-1-1 1,0 1-1,0 0 0,0 0 0,1 0 0,-1 0 1,0 0-1,0 0 0,0 0 0,1 0 1,-1 0-1,0 1 0,0-1 0,0 0 0,0 0 1,1 0-1,-1 0 0,0 0 0,0 0 1,0 0-1,0 0 0,1 0 0,-1 1 0,0-1 1,0 0-1,0 0 0,0 0 0,0 0 1,1 0-1,-1 1 0,0-1 0,0 0 0,-1 14 619,-11 17-14,-5-3 299,-29 37-1,26-39-464,-27 48 0,42-64-415,1-1-1,-1 1 1,2 0 0,0 0-1,0 1 1,0-1 0,1 1 0,1-1-1,-1 14 1,7-22-79,-1-2 22,-1-1 0,1 1 0,0-1-1,0 0 1,-1 0 0,1-1 0,0 1-1,-1-1 1,1 0 0,-1 0 0,0 0-1,4-3 1,38-35 73,-31 26-121,153-154-59,-167 167 122,0 1 0,0-1 0,0 1 0,0 0 0,1-1 0,-1 1 0,0 0 0,1-1 0,-1 1 0,0 0 0,0-1 0,1 1 0,-1 0 0,1 0 0,-1 0 0,0-1 0,1 1 0,-1 0 0,0 0 0,1 0 0,-1 0 0,1 0 0,-1-1 0,0 1 0,1 0 0,-1 0 0,1 0 0,-1 0 0,1 0 0,-1 0 0,0 1 0,1-1 0,-1 0 0,1 0 0,-1 0 0,0 0 0,2 1 0,7 14 231,-7-9-291,19 36 222,32 52-1,-45-81-172,1-2 0,0 1-1,0-1 1,1-1 0,0 1-1,1-2 1,0 0 0,23 15-1,-32-22-13,0-1-1,0 0 1,1 0-1,-1 0 1,0 0-1,1 0 1,-1 0-1,1-1 1,-1 1-1,1-1 1,0 0-1,-1 0 0,1 0 1,-1 0-1,1 0 1,0 0-1,-1-1 1,4 0-1,-4 0-8,0 0 0,0 0 0,0-1-1,0 1 1,0-1 0,0 1-1,0-1 1,0 0 0,-1 0 0,1 0-1,0 0 1,-1 0 0,0 0 0,1 0-1,0-4 1,3-7-44,-1-1 0,0 0 0,-1 0 0,0 0 0,0-17 0,-2 25 42,7-94-245,13-78-304,-19 168 588,-2 8-2,0 0 1,0 0 0,1 0 0,-1 0-1,1 1 1,-1-1 0,1 0-1,-1 0 1,1 1 0,0-1 0,0 0-1,0 1 1,0-1 0,0 1 0,2-3-1,-2 4-17,-1 0 1,0 0-1,0 0 0,1 0 0,-1 0 0,0 0 1,0 0-1,1 0 0,-1 0 0,0 0 1,0 0-1,1 0 0,-1 0 0,0 0 0,0 0 1,1 1-1,-1-1 0,0 0 0,0 0 0,0 0 1,1 0-1,-1 0 0,0 1 0,0-1 0,0 0 1,0 0-1,1 0 0,-1 1 0,0-1 1,0 0-1,0 0 0,0 0 0,0 1 0,0-1 1,0 0-1,0 0 0,0 1 0,1-1 0,-1 0 1,0 0-1,0 1 0,0-1 0,4 18-36,-3-15 48,12 61-18,26 107 308,-32-149-291,1-1 1,0 1 0,2-1-1,0-1 1,21 30 0,-28-46-21,-2-1 3,1 0 0,0 0 0,1 0 0,-1 0 0,1 0 0,-1-1 0,1 1-1,0-1 1,0 0 0,0 1 0,0-2 0,0 1 0,6 3 0,-8-5-6,0 0 1,-1 0 0,1 0 0,0 1 0,-1-1-1,1 0 1,0 0 0,-1 0 0,1-1 0,0 1-1,-1 0 1,1 0 0,0 0 0,-1 0-1,1-1 1,0 1 0,-1 0 0,1-1 0,-1 1-1,1 0 1,0-1 0,-1 1 0,1-1 0,-1 1-1,1-1 1,-1 1 0,0-1 0,1 1-1,-1-1 1,1 1 0,-1-1 0,1 0 0,7-26-114,-8 25 102,5-29-350,-2 0 0,-1-55 1,-2 76 273,-2-47-541,-3 1-1,-2-1 1,-3 1-1,-2 0 0,-21-59 1,14 55-217,-37-112-2868,42 134 2840,-3 0 1,-27-47 0,39 76 1017,-1 0-1,0 0 1,0 1 0,-1 0-1,0 0 1,0 0-1,-1 1 1,0 0-1,0 1 1,-1 0-1,0 0 1,0 1-1,0 0 1,-1 0-1,1 1 1,-1 0 0,0 1-1,0 0 1,-1 1-1,-10-2 1,4 2-34,0 1 1,-1 0-1,1 1 1,0 1 0,0 1-1,-19 4 1,26-4-212,-1 2-1,0-1 1,1 2 0,0-1 0,0 1-1,0 1 1,0-1 0,1 2 0,0-1-1,-10 11 1,-23 28-2795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37.980"/>
    </inkml:context>
    <inkml:brush xml:id="br0">
      <inkml:brushProperty name="width" value="0.035" units="cm"/>
      <inkml:brushProperty name="height" value="0.035" units="cm"/>
      <inkml:brushProperty name="color" value="#E71224"/>
    </inkml:brush>
  </inkml:definitions>
  <inkml:trace contextRef="#ctx0" brushRef="#br0">2744 202 5939,'-59'-13'706,"-1"2"1,-110-4-1,-123 16 747,188 5-1237,1 5 1,1 4-1,0 5 0,1 4 1,1 5-1,2 4 0,1 4 0,-101 55 1,98-38-148,2 5-1,3 4 1,3 4 0,3 4 0,3 4 0,3 4-1,-88 108 1,131-137-8,2 3 0,3 1 0,2 2-1,-29 64 1,42-72-6,2 1-1,2 1 0,2 1 0,3 0 1,-9 76-1,13 70-4,9-159-52,1-1 0,2 0 0,9 41 0,-7-54 9,1 1 0,2-1-1,0-1 1,2 0 0,19 33-1,-10-25 56,2 0 0,0-2-1,2-1 1,2-1 0,0-1-1,38 29 1,-26-27 41,0-3 1,2-1-1,1-1 1,66 25-1,-35-23 8,2-3 0,0-3 0,1-4 0,1-3 0,0-3 1,80-2-1,-74-6-51,138-16 0,-145 2-23,0-4 0,91-32 1,137-75 18,-198 72-61,-2-4 1,-2-5 0,153-122 0,-187 126-34,-1-4-1,-4-2 1,-2-3 0,-3-3 0,71-113 0,-65 75-70,-5-3-1,48-130 0,52-239-749,-95 213 498,-37 57 208,-24 187 126,-1-1 1,-1 1 0,-2 0 0,-4-30 0,4 43 21,-1 0-1,1 0 1,-2 1-1,1-1 1,-1 1-1,-1-1 1,0 1-1,0 1 0,0-1 1,-1 1-1,0 0 1,-9-9-1,1 4 4,0 2 0,-1-1 0,0 2 0,-1 0 0,0 1 0,0 0 0,0 1 0,-1 1 0,0 1 0,-1 1 0,1 0 0,-23-2 0,-24 0 7,0 4 0,-72 5 1,54 2-99,-86 15 0,-110 49-1250,-19 27-1870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38.760"/>
    </inkml:context>
    <inkml:brush xml:id="br0">
      <inkml:brushProperty name="width" value="0.035" units="cm"/>
      <inkml:brushProperty name="height" value="0.035" units="cm"/>
      <inkml:brushProperty name="color" value="#E71224"/>
    </inkml:brush>
  </inkml:definitions>
  <inkml:trace contextRef="#ctx0" brushRef="#br0">1882 2733 9012,'0'-1'64,"0"0"0,0 0 0,0 0 1,0 0-1,0 0 0,0 0 0,1 1 0,-1-1 0,0 0 0,1 0 0,-1 0 0,1 0 0,-1 0 1,1 0-1,-1 0 0,1 1 0,-1-1 0,1 0 0,0 0 0,-1 1 0,1-1 0,0 1 0,0-1 1,1 0-1,26-7-234,-12 5 295,618-191 1286,-486 135-1318,-4-5 1,163-100 0,-253 131-60,-2-2 0,-2-3 0,-1-2 1,50-52-1,-72 63-22,-1-1 0,-2-1 0,-1-2 0,-1 0 0,-2-2 0,-1 0-1,24-65 1,-27 49-74,-3 0-1,-1-1 0,8-95 0,-16 65-174,-9-145 0,1 187 198,-1 1 1,-2 0-1,-1 0 0,-3 1 1,0 0-1,-3 1 1,-1 0-1,-2 1 1,-1 1-1,-2 0 0,-1 2 1,-47-56-1,33 51 69,-1 2 0,-2 2 0,-2 1 0,-53-33 0,24 23 91,-145-64 0,136 76-65,0 3-1,-2 4 0,-1 4 0,0 3 1,-2 3-1,-122-3 0,145 15-54,1 2 0,-1 3-1,0 3 1,1 3 0,0 1 0,-85 29 0,44-1 0,2 3 0,2 6 1,-150 96-1,142-73-4,4 5 0,3 5 0,3 3 0,4 5 0,5 3 0,3 4 0,4 4-1,5 2 1,4 4 0,5 3 0,5 3 0,4 2 0,-46 140 0,73-164-296,3 2 0,5 0-1,3 2 1,5 0 0,-2 137 0,15-167-327,2 0 0,21 116 1,-13-134 40,1-1 1,2 0-1,2-1 1,33 63-1,99 122-3637,-144-221 4079</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40.654"/>
    </inkml:context>
    <inkml:brush xml:id="br0">
      <inkml:brushProperty name="width" value="0.035" units="cm"/>
      <inkml:brushProperty name="height" value="0.035" units="cm"/>
      <inkml:brushProperty name="color" value="#E71224"/>
    </inkml:brush>
  </inkml:definitions>
  <inkml:trace contextRef="#ctx0" brushRef="#br0">249 7 7892,'1'0'30,"-1"0"0,0 0 0,0 0 1,0-1-1,0 1 0,0 0 0,0 0 1,0 0-1,0 0 0,0 0 0,0-1 1,0 1-1,0 0 0,0 0 0,0 0 1,1 0-1,-1-1 0,-1 1 0,1 0 1,0 0-1,0 0 0,0 0 0,0 0 1,0-1-1,0 1 0,0 0 0,0 0 1,0 0-1,0 0 0,0-1 0,0 1 1,0 0-1,0 0 0,-1 0 0,1 0 1,0 0-1,0 0 0,0 0 0,0-1 1,0 1-1,0 0 0,-1 0 0,1 0 1,0 0-1,0 0 0,0 0 0,0 0 1,0 0-1,-1 0 0,1 0 0,0 0 1,0 0-1,0 0 0,0 0 0,-1 0 1,1 0-1,0 0 0,0 0 0,0 0 1,0 0-1,-1 0 0,1 0 0,0 0 1,0 0-1,0 0 0,0 1 0,-12 11 997,8-7-1300,-45 54 543,2 3 0,-38 68 1,76-115-209,1 1 1,1 0-1,1 0 1,-6 20-1,11-31-27,0-1 0,0 0-1,0 1 1,0-1-1,1 0 1,0 1-1,0-1 1,0 1-1,1-1 1,-1 1-1,1-1 1,0 0-1,0 1 1,0-1-1,1 0 1,0 0-1,0 0 1,0 0-1,0 0 1,0 0 0,6 6-1,0-3 29,0-1 0,1 1 0,-1-2 0,1 1 0,1-1 0,-1 0 0,13 4 1,79 22 292,-62-20-160,1 0-67,101 35 267,-125-40-321,0 1 0,0 1-1,-1 0 1,-1 2 0,1-1-1,16 16 1,-27-21-46,0 0 0,0 1 1,0 0-1,0 0 0,-1 0 0,0 0 0,0 0 0,0 1 1,3 8-1,-6-12-13,1 1 0,0-1 0,-1 1 0,1-1 1,-1 1-1,0-1 0,0 1 0,0-1 0,0 1 0,0-1 1,0 1-1,-1 0 0,1-1 0,-1 1 0,0-1 1,0 0-1,0 1 0,0-1 0,0 0 0,0 1 0,-1-1 1,1 0-1,-1 0 0,1 0 0,-4 2 0,-4 4 88,-1-1-1,0 0 1,-1-1-1,1-1 1,-1 1-1,-14 4 1,-75 21 488,93-29-567,-23 6-36,-1 0-1,0-2 0,0-2 0,-43 2 1,66-6-266,7 0 182,0 0-1,0 1 1,-1-1 0,1 0 0,0 0-1,0-1 1,0 1 0,-1 0-1,1 0 1,0-1 0,0 1-1,0 0 1,-3-2 0,4 1-150,-1 0 0,0 0-1,1-1 1,-1 1 0,1 0 0,-1-1 0,1 1 0,-1 0-1,1-1 1,0 1 0,0 0 0,0-1 0,-1 1-1,1-1 1,1 1 0,-1-2 0,0-52-8439</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41.076"/>
    </inkml:context>
    <inkml:brush xml:id="br0">
      <inkml:brushProperty name="width" value="0.035" units="cm"/>
      <inkml:brushProperty name="height" value="0.035" units="cm"/>
      <inkml:brushProperty name="color" value="#E71224"/>
    </inkml:brush>
  </inkml:definitions>
  <inkml:trace contextRef="#ctx0" brushRef="#br0">171 0 12134,'0'0'1664,"0"3"-1664,0 43 64,0 16 16,0 12 481,0 11 63,0 3-400,0-3-144,-17-5-80,-11-12-880,-12-14-801,-8-14-784,11-23-2017</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41.641"/>
    </inkml:context>
    <inkml:brush xml:id="br0">
      <inkml:brushProperty name="width" value="0.035" units="cm"/>
      <inkml:brushProperty name="height" value="0.035" units="cm"/>
      <inkml:brushProperty name="color" value="#E71224"/>
    </inkml:brush>
  </inkml:definitions>
  <inkml:trace contextRef="#ctx0" brushRef="#br0">1 522 6099,'42'-31'833,"1"3"0,85-43 1,-118 66-709,-9 4-250,-1 6-113,-1 24 541,-7 37-1,3-35-23,-1 40 0,6-68-271,0-1 0,0 1 0,0-1 0,0 0 0,1 1 0,-1-1-1,1 1 1,-1-1 0,1 0 0,0 0 0,0 1 0,0-1 0,0 0 0,0 0-1,0 0 1,3 3 0,-1-3 0,-1 0 0,1 0 0,0-1 0,-1 0 0,1 1 0,0-1 0,0 0 0,0 0 0,0 0 0,0-1 0,0 1 0,0-1 0,4 1 0,2-1 29,0 1-1,1-1 1,-1-1 0,0 0 0,0 0 0,0-1 0,0 0-1,0 0 1,0-1 0,0 0 0,-1-1 0,0 0-1,15-9 1,1-4-10,-2-1 0,0-2-1,21-22 1,-24 22 9,0 1-1,1 1 1,1 1 0,26-16-1,-47 33-23,0-1-1,1 1 1,-1 0-1,0 0 1,0 0-1,0 0 1,0 0 0,1 0-1,-1 0 1,0-1-1,0 1 1,0 0-1,0 0 1,1 0-1,-1 0 1,0 0 0,0 0-1,0 0 1,1 0-1,-1 0 1,0 0-1,0 0 1,0 0-1,1 0 1,-1 0 0,0 0-1,0 0 1,0 0-1,0 0 1,1 0-1,-1 0 1,0 0-1,0 1 1,0-1 0,0 0-1,1 0 1,-1 0-1,0 0 1,0 0-1,0 0 1,0 1-1,0-1 1,1 0-1,-1 0 1,0 0 0,0 0-1,0 1 1,0-1-1,0 0 1,-1-8 429,1-10-439,0-27 113,1 1 0,12-71 0,-10 86 1595,-3 27-773,-1 10-380,-4 17-491,-1 0-1,-1-1 1,-20 45-1,3-8 223,9-13-205,1 0 1,3 1-1,2 0 1,2 1-1,3 0 1,1 51-1,3 0-1478,0-87-1029,0-63 1340,-1-12 88,-1 25 604,2-1-1,9-71 1,-7 98 426,0 0-1,0 0 1,1 1-1,1-1 1,-1 1-1,2 0 1,-1 0 0,1 0-1,0 0 1,1 1-1,0 0 1,0 0-1,1 1 1,0-1 0,13-9-1,-14 13 42,0 1 0,0-1 0,0 1-1,1 1 1,-1-1 0,1 1 0,0 0 0,-1 1-1,1-1 1,0 1 0,10 0 0,10 1 471,46 6 1,-3 0-177,-67-6-383,0-1 0,0 1-1,0 0 1,-1 0 0,1-1-1,0 0 1,-1 1 0,1-1-1,0 0 1,-1-1 0,1 1-1,-1 0 1,1-1 0,-1 1-1,0-1 1,0 0 0,0 1-1,0-1 1,0 0 0,0 0 0,0-1-1,-1 1 1,1 0 0,-1-1-1,1 1 1,-1 0 0,0-1-1,0 0 1,1-5 0,1-1-102,-2-1 1,1 0-1,-1 0 1,-1 0-1,0-1 1,0 1-1,-3-16 1,0 13-65,0 1 0,0 0 0,-1 0 1,-1 0-1,0 1 0,-1-1 0,0 1 0,0 0 1,-1 1-1,-1 0 0,0 0 0,0 0 0,-1 1 0,0 0 1,-12-8-1,8 7 77,-1 0 1,1 1-1,-2 1 1,1 1-1,-1 0 1,0 0-1,0 2 1,-1 0-1,0 1 1,0 0-1,-24-2 1,22 5 332,-1 0-1,0 2 1,0 0 0,0 1 0,-21 5-1,28-4-14,0 0 0,0 1 0,0 1 0,1 0-1,0 1 1,0 0 0,0 1 0,-16 13 0,13-8-40,0 1 0,1 0 0,0 1 1,1 1-1,-14 20 0,22-27-138,-1-1-1,1 1 0,0 0 0,1 0 1,0 0-1,0 1 0,1-1 0,0 1 1,1 0-1,0-1 0,0 1 0,0 0 1,2 13-1,0-18-29,-1-1 1,1 0-1,0 1 0,0-1 0,0 0 1,1 0-1,-1 0 0,1 0 0,0 0 1,-1 0-1,1 0 0,1 0 1,-1-1-1,0 1 0,1-1 0,-1 0 1,1 1-1,0-1 0,-1 0 0,1-1 1,0 1-1,0 0 0,0-1 1,5 2-1,6 1 15,-1-1-1,1 0 1,0 0-1,23 0 1,-21-2-56,0 0 0,0-2 0,-1 0 0,1 0 0,-1-1 0,1-1 0,-1-1 0,0 0 0,16-7 0,-21 6-165,0 0 0,0-1 1,-1 1-1,0-2 0,0 1 1,-1-1-1,0-1 1,0 0-1,-1 0 0,0 0 1,0-1-1,-1 0 0,11-19 1,-12 16-106,1 0 0,-2 0 0,0 0 0,0-1 1,3-24-1,-4-3-923,-1-42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42.058"/>
    </inkml:context>
    <inkml:brush xml:id="br0">
      <inkml:brushProperty name="width" value="0.035" units="cm"/>
      <inkml:brushProperty name="height" value="0.035" units="cm"/>
      <inkml:brushProperty name="color" value="#E71224"/>
    </inkml:brush>
  </inkml:definitions>
  <inkml:trace contextRef="#ctx0" brushRef="#br0">597 245 7603,'-78'93'594,"5"2"0,3 4-1,-59 115 1,78-115-34,-71 201 1,104-241-347,2 1 1,3 0 0,2 1 0,3 0-1,0 64 1,8-99-53,1 0 1,1 0-1,1 0 0,2-1 1,0 1-1,14 38 0,-10-42 2,2-1-1,0 0 0,0-1 1,2 0-1,1 0 1,0-2-1,22 22 1,0-5 30,1-2-1,1-1 1,2-2 0,1-2-1,2-2 1,66 31 0,-30-23 3,2-3 0,162 39 0,-136-49-67,1-5-1,0-5 1,211-5-1,-243-9-102,0-4 0,0-4 0,136-35 0,-162 30-16,0-2-1,-1-3 1,-1-1 0,-1-2 0,-2-3 0,60-44 0,-70 43 15,-2-1-1,-1-1 1,-2-3-1,0 0 1,-3-1-1,31-50 1,-30 35-25,-2 0 0,-1-2 1,-4-1-1,22-76 0,-22 47-74,-4 0-1,9-116 0,-19-162-432,-9 303 406,-3 0-1,-2 0 0,-28-104 0,27 133 83,-2 0 1,-1 0-1,-1 1 1,-1 1-1,-2 0 1,0 1-1,-2 1 1,0 0-1,-28-27 0,22 28 30,0 2 0,-1 0 0,-1 2-1,-1 0 1,-1 2 0,0 1-1,-1 1 1,0 2 0,-1 0-1,-1 2 1,0 1 0,-59-9 0,43 13-56,1 2 0,-86 5 0,100 1-342,1 1 1,0 2 0,0 1-1,0 1 1,-32 14 0,19-2-1827,-50 30 0,-34 33-7432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51:23.263"/>
    </inkml:context>
    <inkml:brush xml:id="br0">
      <inkml:brushProperty name="width" value="0.035" units="cm"/>
      <inkml:brushProperty name="height" value="0.035" units="cm"/>
      <inkml:brushProperty name="color" value="#E71224"/>
    </inkml:brush>
  </inkml:definitions>
  <inkml:trace contextRef="#ctx0" brushRef="#br0">719 0 10229,'0'0'2305,"-20"45"-1990,-65 167 573,54-109-95,-18 107 1,19-73-423,-345 1133 955,370-1258-1334,-8 27-398,-20 37 1,32-74 298,1-1 0,-1 1 1,0-1-1,0 0 0,0 1 0,0-1 0,0 0 0,0 0 1,0 0-1,0 0 0,0 0 0,-1 0 0,1 0 0,0 0 0,-1 0 1,1-1-1,0 1 0,-1 0 0,1-1 0,-3 1 0,2-1-6,1 0 0,0 0 0,-1 0 0,1-1 0,0 1 0,-1-1 0,1 1-1,0-1 1,-1 1 0,1-1 0,0 0 0,0 1 0,0-1 0,0 0 0,-1 0-1,1 0 1,0 0 0,1 0 0,-1 0 0,0 0 0,0 0 0,0 0 0,1-1 0,-2-1-1,-21-56-2788</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43.023"/>
    </inkml:context>
    <inkml:brush xml:id="br0">
      <inkml:brushProperty name="width" value="0.035" units="cm"/>
      <inkml:brushProperty name="height" value="0.035" units="cm"/>
      <inkml:brushProperty name="color" value="#E71224"/>
    </inkml:brush>
  </inkml:definitions>
  <inkml:trace contextRef="#ctx0" brushRef="#br0">0 54 11909,'12'1'2577,"5"-1"1436,-6-8-5416,-7 3 764,0 1-1,0-1 1,1 1 0,-1 0 0,1 0-1,0 1 1,0-1 0,0 1 0,9-4 0,-1 3-3550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51.723"/>
    </inkml:context>
    <inkml:brush xml:id="br0">
      <inkml:brushProperty name="width" value="0.035" units="cm"/>
      <inkml:brushProperty name="height" value="0.035" units="cm"/>
      <inkml:brushProperty name="color" value="#E71224"/>
    </inkml:brush>
  </inkml:definitions>
  <inkml:trace contextRef="#ctx0" brushRef="#br0">18 273 624,'-17'0'7596,"23"0"-6873,35-2-353,74-14 1,-34 4-141,487-38 206,1 27-208,-522 21-204,1288-69 131,-971 25-93,-231 25 175,219-8 0,-352 29-277,-12 1-1184,-14 3-1073,-10-1-2522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2:57.553"/>
    </inkml:context>
    <inkml:brush xml:id="br0">
      <inkml:brushProperty name="width" value="0.035" units="cm"/>
      <inkml:brushProperty name="height" value="0.035" units="cm"/>
      <inkml:brushProperty name="color" value="#E71224"/>
    </inkml:brush>
  </inkml:definitions>
  <inkml:trace contextRef="#ctx0" brushRef="#br0">1 305 4674,'2'-1'63,"-1"1"1,1-1-1,0 1 1,0-1-1,-1 0 0,1 0 1,0 0-1,-1 0 0,1 0 1,2-2-1,10-6 539,7 2-342,1 0-1,0 1 0,1 1 1,25-2-1,94-3 381,555 5 1279,-398 6-1503,-99 13-56,-68-2-280,601-2 463,-469-11-315,245 1-41,-463 2-157,87 16 1,-83-10 6,-23-2-12,0 1 0,0 1 0,0 1 0,-1 1 0,-1 2 0,0 0 0,25 18 0,-40-23-13,-1 0-1,1 1 0,-2 1 1,1 0-1,-1 0 0,-1 0 1,1 1-1,-2 0 0,1 0 1,-1 1-1,4 11 0,-2-2 12,0 1 0,-1-1-1,-1 1 1,-1 1 0,3 25 0,-5-16 147,-1 0 1,-2 0 0,-4 43 0,2-66-116,0 0 0,0 0 0,-1 0 1,0 0-1,-1 0 0,0-1 0,0 0 1,-1 0-1,0 0 0,0 0 0,0-1 1,-11 10-1,-9 7 276,-48 34 0,65-51-316,-29 20 167,-2-2-1,0-2 1,-1-1 0,-1-2 0,-1-2 0,-56 16-1,-49 3 217,-174 20-1,-154-7-319,-35-36 135,372-14-213,-214-5 27,324 4-17,0-2 0,0-1-1,1 0 1,-1-3 0,2 0 0,-1-1-1,1-2 1,-41-22 0,-13-6-63,-64-35 134,129 65-74,0-1 0,1-1 0,0 0 0,0-1 0,1 0 0,-20-26 0,27 29-39,0-1-1,1 1 0,0-1 1,0 0-1,1 0 0,1-1 1,-4-13-1,1-8-187,-3-37-1,2 6 174,3 26-77,2-63 0,2 66 142,0 29-16,1 0 0,-1 1-1,1-1 1,0 0 0,0 0 0,1 1-1,-1-1 1,1 1 0,0-1 0,0 1-1,0 0 1,4-5 0,-1 2-4,1 0 0,0 1 0,0 0 0,0 0 0,1 0 0,9-5 1,2-1-15,1 2 0,1 0 0,0 1 1,33-10-1,21 0 28,2 4 0,84-8 0,49-8-53,53-12 108,37-8-62,-199 28-5,2 4 0,0 5 0,117-1 0,-121 14 2,108 2 4,-145 6 75,82 21-1,-95-18-23,-7-2-23,-13-3-34,0 1-1,-1 1 1,38 16-1,-55-18 1,0 1-1,0 1 1,0 0-1,15 15 1,-15-13 11,0 0-1,1-1 1,15 9-1,44 19 112,-33-19-38,68 46 1,-95-56-87,0 1 0,0 0 1,-1 1-1,0 0 0,-1 0 1,1 1-1,-2 0 0,0 0 1,0 1-1,9 21 1,-8-10 27,-1-1 0,-1 1 0,-1 0 1,4 41-1,-4 93 378,-5-133-329,0-16-49,0 0-1,0 0 1,-1 0-1,0 0 1,0-1-1,0 1 1,-1 0-1,0 0 1,0-1-1,-1 0 1,0 1-1,0-1 1,0 0-1,-1 0 0,0-1 1,0 1-1,-1-1 1,1 0-1,-1 0 1,0 0-1,-7 4 1,-5 5 56,-1-1 1,-1-1 0,0-1-1,-32 14 1,-88 27 125,93-37-162,-478 144 224,423-136-232,-2-5 1,1-5-1,-137 1 1,123-13 38,-254-7-18,249 5-55,79 2 2,-1-2 0,0-2-1,-44-8 1,74 8-3,1 0 0,-1-1 1,0 0-1,1-1 0,0-1 0,0 0 0,0 0 0,1-1 1,0-1-1,0 0 0,1 0 0,0-1 0,0 0 0,-8-11 1,-1-6-32,2 0 1,0-1-1,2-1 1,1 0 0,-17-49-1,-37-158 70,59 187-94,2 0 0,2 0 1,2-1-1,4-62 0,1 97 47,-1 0 0,2 1 0,0-1 0,1 0 0,0 1-1,1 0 1,0 0 0,1 0 0,1 1 0,0 0 0,0 0 0,1 1-1,1 0 1,11-12 0,0 2 2,1 1 1,2 1-1,0 0 0,1 2 1,44-25-1,-1 9-19,1 2 0,126-38 0,-90 41 43,137-18 0,-134 35-63,164 6 0,-175 6 51,-25 2-15,-1 2 1,0 4-1,0 3 0,-1 2 0,0 4 1,87 35-1,-153-52 6,27 11-33,0 1 0,33 20 0,-56-29 4,-1 0 0,1 0 0,-1 0 0,0 1 0,-1 0 0,1 0 0,-1 1 0,0 0 0,0 0 0,-1 0 0,0 0 0,0 1 0,0-1 0,-1 1 0,3 10 0,-3-7-214,-1 1-1,-1-1 0,0 1 1,0-1-1,-1 1 1,-1-1-1,0 1 1,0-1-1,-1 1 1,0-1-1,-1 0 0,0 0 1,-6 15-1,-1-5-577,-1 0-1,-1-1 0,0 0 1,-2-1-1,-21 23 0,-58 52-7478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27.431"/>
    </inkml:context>
    <inkml:brush xml:id="br0">
      <inkml:brushProperty name="width" value="0.035" units="cm"/>
      <inkml:brushProperty name="height" value="0.035" units="cm"/>
      <inkml:brushProperty name="color" value="#E71224"/>
    </inkml:brush>
  </inkml:definitions>
  <inkml:trace contextRef="#ctx0" brushRef="#br0">4565 6795 8324,'0'-4'318,"0"-1"0,0 1 0,1 0 1,0 0-1,-1 0 0,2-1 0,-1 1 0,0 0 1,1 0-1,0 0 0,3-6 0,-1 5-180,1-1-1,0 1 1,-1 0-1,2 0 1,-1 1-1,9-7 1,157-98 976,-10 7-537,0-6-364,-53 38-130,168-142 0,-250 187-55,-3-1 0,0-1 1,-1-1-1,-2 0 0,17-33 0,72-160 307,-15 27-47,-79 166-253,108-204 84,-92 165-58,35-110-1,53-321 9,-104 385-34,0-151-1,-4 38 58,30-131-183,0 15 37,-35 27-535,-6 204 455,-2 56 76,-2 0 0,-14-66 0,-35-108-54,25 115 44,3-27 130,7 36-28,-25-49-88,0 1 44,17-11 101,20 106-81,-4 0 1,-2 1-1,-27-80 1,3 53-12,-3 1 0,-68-104-1,-125-136 300,173 249-172,-3 3 0,-138-124 0,178 179-132,-1 1-1,0 1 0,-1 1 0,-1 1 0,1 1 1,-2 1-1,0 1 0,0 2 0,0 0 0,-31-3 1,-30 1-45,-156 4 0,160 5 43,-18 0-41,-151 2 3,174 2 75,-94 17 0,-503 149 13,17 54 17,88 11-83,421-161 12,-238 160 0,-123 133 162,411-294-112,3 5-1,3 3 1,4 4 0,-89 110 0,66-58-6,-111 176 0,205-282-40,2 0 1,1 1-1,1 1 0,2 0 0,2 0 1,1 1-1,1 1 0,2-1 0,1 1 1,0 61-1,8 83 27,0-151-30,1-1 0,1 1 1,1-1-1,13 37 0,145 302-10,27-14 71,-176-324-63,98 193 69,-69-127-50,4-2 1,67 94-1,310 362 162,-107-170-67,-243-293-36,295 312 185,-228-252 16,8 8-116,-117-122-135,2-2 1,66 42-1,-48-41-7,1-3 1,1-2-1,1-2 1,1-3-1,0-2 1,2-3-1,0-2 1,1-3-1,0-2 1,74-1-1,-130-7-8,29 1 14,0-2 1,-1-1 0,1-1 0,-1-2-1,38-10 1,502-181 140,-367 122-174,57-22-3780,-212 75 171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41.559"/>
    </inkml:context>
    <inkml:brush xml:id="br0">
      <inkml:brushProperty name="width" value="0.035" units="cm"/>
      <inkml:brushProperty name="height" value="0.035" units="cm"/>
      <inkml:brushProperty name="color" value="#E71224"/>
    </inkml:brush>
  </inkml:definitions>
  <inkml:trace contextRef="#ctx0" brushRef="#br0">1 2425 8612,'0'0'128,"0"-1"0,0 0-1,0 1 1,0-1 0,0 1 0,0-1 0,0 0 0,0 1 0,0-1-1,0 1 1,0-1 0,0 0 0,1 1 0,-1-1 0,0 1 0,1-1-1,-1 1 1,0-1 0,1 0 0,14-1 930,-12 2-1237,31 0 504,324-14 737,400-77-613,-300 10 535,-189 28-597,809-134 563,-472 66-537,-117 21 206,-335 69-297,-2-7 1,-1-7-1,266-118 0,-348 129-177,-2-3 1,-2-2-1,109-88 0,-150 106-82,-2 0-1,0-2 0,-2-1 1,0 0-1,-1-1 1,-2-2-1,23-44 0,-34 57 0,-1 1-1,0-1 0,-2 0 0,1 0 0,2-27 1,-3-73 94,-3 86-173,-1 12 23,0 0 0,-2 0 0,0 0 0,-1 0 1,0 1-1,-1-1 0,-1 1 0,-1 1 0,0-1 0,-9-13 0,-3-3 6,-2 2 0,-1 0 0,-36-36 0,29 38-13,-1 1 0,-1 2-1,-2 1 1,0 2 0,-1 1 0,-1 1 0,-47-17 0,-15 0-8,-157-36 0,75 34-63,-313-24-1,-188 42-81,305 32 146,116 10-61,-300 35 17,436-37 29,0 5 1,-179 61-1,33 21 34,196-73-40,-108 68-1,138-71 30,2 1 0,1 2 0,1 2 0,3 1-1,0 2 1,3 1 0,1 2 0,3 2 0,-38 71 0,30-41 10,4 1 0,4 2 0,2 1 0,4 1 0,-17 109 0,32-125-25,0 121 0,8-171 0,1 0 0,-1-1 0,2 1 1,5 23-1,-5-31 0,0 1 1,1 0-1,-1-1 1,1 1 0,0-1-1,1 0 1,-1 0 0,1 0-1,0-1 1,1 1 0,-1-1-1,7 5 1,1-1 1,0 0-1,1-1 1,0 0 0,0-1-1,0-1 1,1 0 0,0 0-1,0-2 1,1 0 0,19 2 0,21 0-299,79-5 1,-66-1-270,-20 1-690,1-1 0,71-12 1,-31-13-2581,-89 26 3844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42.446"/>
    </inkml:context>
    <inkml:brush xml:id="br0">
      <inkml:brushProperty name="width" value="0.035" units="cm"/>
      <inkml:brushProperty name="height" value="0.035" units="cm"/>
      <inkml:brushProperty name="color" value="#E71224"/>
    </inkml:brush>
  </inkml:definitions>
  <inkml:trace contextRef="#ctx0" brushRef="#br0">1 3 12118,'1'-1'344,"5"0"443,-6 1-771,0 0 0,1 1 1,-1-1-1,1 1 0,-1-1 0,0 0 1,0 1-1,1-1 0,-1 1 0,0-1 1,0 1-1,1-1 0,-1 1 0,0-1 1,0 1-1,0 0 0,0-1 0,0 1 1,0-1-1,0 1 0,0 0 0,6 338 2639,-4-51-1161,-1-262-1406,2 1 1,1-1-1,0 0 0,2 0 1,1 0-1,2-1 0,20 45 1,-27-65-80,0-1 1,0 0-1,1 0 0,0 0 1,-1-1-1,1 1 1,0 0-1,1-1 1,-1 0-1,1 0 0,-1 0 1,1 0-1,0-1 1,8 4-1,-9-5-1,0 0 1,1 0-1,-1-1 1,1 1-1,-1-1 0,1 0 1,-1 0-1,1-1 0,-1 1 1,0-1-1,1 1 1,-1-1-1,1 0 0,-1 0 1,0-1-1,0 1 0,0-1 1,0 1-1,0-1 1,0 0-1,4-3 0,8-8 13,1-1 0,-2 0 0,0-1 0,18-24 0,46-74-195,-76 109 163,7-9-7,2-4 18,0 0-1,0-1 0,-2 0 1,0-1-1,6-21 1,-15 48 129,1 0 0,0 0 0,0 0 0,1 0-1,0-1 1,4 13 0,27 64 156,-25-69-232,1 1 1,0-1-1,1-1 1,22 24-1,-26-31-68,0-1 0,0 0 0,1-1 0,-1 1 0,2-1 1,-1-1-1,0 1 0,1-1 0,0-1 0,0 1 0,14 3 0,-21-7-51,0 1 0,0-1 1,0 0-1,0 1 0,1-1 0,-1 0 0,0 0 1,0 1-1,0-1 0,1 0 0,-1 0 0,0-1 0,0 1 1,1 0-1,-1 0 0,0-1 0,0 1 0,0 0 1,0-1-1,1 1 0,-1-1 0,0 0 0,0 1 0,0-1 1,0 0-1,0 1 0,0-1 0,-1 0 0,1 0 1,0 0-1,0 0 0,-1 0 0,1 0 0,0 0 0,0-2 1,0-3-317,0 1 0,0-1 0,-1 1 0,0-1 0,0 1 1,-2-11-1,1 4-344,-1 1 1,0 0-1,-1-1 0,-1 1 1,-3-10-1,-7-5-3353,-24-38 0,37 62 3945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42.822"/>
    </inkml:context>
    <inkml:brush xml:id="br0">
      <inkml:brushProperty name="width" value="0.035" units="cm"/>
      <inkml:brushProperty name="height" value="0.035" units="cm"/>
      <inkml:brushProperty name="color" value="#E71224"/>
    </inkml:brush>
  </inkml:definitions>
  <inkml:trace contextRef="#ctx0" brushRef="#br0">31 103 8836,'-5'-4'552,"4"3"-398,1 0 0,-1 0 0,0 0 0,0 1 0,0-1 0,-1 0 0,1 0 0,0 1 0,0-1 0,0 1 0,0-1 0,-1 1 0,1-1 0,0 1 0,0 0 0,-2 0-1,3 0-132,0 0 0,-1 0-1,1 0 1,0 0-1,0 0 1,0 0 0,0 0-1,0 0 1,-1 0-1,1 0 1,0 0 0,0 0-1,0 0 1,0 0-1,0 0 1,0 0 0,-1 1-1,1-1 1,0 0-1,0 0 1,0 0-1,0 0 1,0 0 0,0 0-1,0 1 1,0-1-1,0 0 1,-1 0 0,1 0-1,0 0 1,0 0-1,0 1 1,0-1 0,0 0-1,0 0 1,0 0-1,0 0 1,0 1-1,0-1 1,0 0 0,0 0-1,0 0 1,0 0-1,0 0 1,1 1 0,-2 11 90,0 1 1,1-1-1,0 1 0,1-1 1,1 0-1,0 1 1,5 14-1,-5-20-97,1-1 0,-1 1 0,1-1-1,1 0 1,-1 0 0,1 0 0,0-1 0,0 1-1,1-1 1,0 0 0,0 0 0,0-1 0,0 1-1,1-1 1,6 4 0,-5-5 20,0 1 1,0-1-1,0 0 1,1-1-1,-1 1 0,1-1 1,14 1-1,-19-2-24,0-1 0,-1 0 0,1 0 0,0 0 0,0 0 0,-1-1 0,1 1 0,0-1 0,-1 1-1,1-1 1,0 0 0,-1 0 0,1 0 0,-1 0 0,1-1 0,-1 1 0,0-1 0,0 1 0,0-1 0,0 0 0,0 0 0,0 0 0,0 0 0,0 0 0,2-4 0,2-9 27,-1 0-1,0 0 1,-1 0 0,-1-1 0,0 0 0,-1 0 0,-1 0 0,0 0 0,-1 0 0,-1 1 0,-5-27 0,5 37 32,0 0 0,-1 1 1,0-1-1,0 0 1,0 1-1,-1-1 1,1 1-1,-1 0 1,0 0-1,0 0 1,-1 0-1,-7-6 0,10 8-65,-1 1 0,0-1-1,0 1 1,-1-1-1,1 1 1,0 0 0,0 0-1,-1 0 1,1 0 0,0 0-1,-1 1 1,1-1-1,-1 1 1,1-1 0,-1 1-1,1 0 1,-1 0-1,1 0 1,-1 0 0,1 1-1,-1-1 1,1 1-1,-1-1 1,1 1 0,0 0-1,-1 0 1,1 0-1,0 0 1,-3 2 0,0 1-283,1 0 0,-1 1 0,1-1 1,0 1-1,-4 7 0,-21 30-2720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43.211"/>
    </inkml:context>
    <inkml:brush xml:id="br0">
      <inkml:brushProperty name="width" value="0.035" units="cm"/>
      <inkml:brushProperty name="height" value="0.035" units="cm"/>
      <inkml:brushProperty name="color" value="#E71224"/>
    </inkml:brush>
  </inkml:definitions>
  <inkml:trace contextRef="#ctx0" brushRef="#br0">0 123 10229,'6'27'5596,"-3"14"-5521,-1-13 502,1 33 138,-2-30-510,9 54 1,-5-73-866,-2-18 95,1-26-42,-3 27 611,2-26-177,2 1 0,0 0 0,3 0 0,0 1 0,15-35 0,-19 54 358,1 1 0,0 0 0,0 0-1,0 0 1,1 1 0,0 0 0,1 0-1,0 1 1,0-1 0,1 1 0,0 1-1,0 0 1,0 0 0,1 0 0,0 1-1,0 1 1,0-1 0,1 1 0,15-4-1,-12 5 68,1 1-1,-1 0 0,0 1 0,1 1 0,-1 0 0,1 0 0,17 4 1,-23-3-168,0 1 1,0 0-1,0 1 1,-1 0-1,1 0 1,-1 1-1,1 0 1,-1 0-1,0 0 1,-1 1-1,1 0 1,9 10 0,-7-5-49,-1 1 0,0-1 1,0 2-1,-1-1 1,0 1-1,-1 0 1,-1 0-1,0 1 1,0 0-1,3 18 1,-2 0-190,-2 0 0,-1 0 0,-1 40 0,-2-65-136,0 0 1,0 1-1,-1-1 1,0 0 0,0 0-1,-4 11 1,5-15 68,-1 0 1,0-1 0,0 1 0,0 0 0,0-1-1,0 1 1,-1-1 0,1 0 0,0 1 0,-1-1-1,1 0 1,-1 0 0,1 0 0,-1 0 0,1 0-1,-1 0 1,0 0 0,1-1 0,-1 1 0,0 0 0,0-1-1,0 0 1,1 1 0,-1-1 0,-4 0 0,-19 1-4765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43.616"/>
    </inkml:context>
    <inkml:brush xml:id="br0">
      <inkml:brushProperty name="width" value="0.035" units="cm"/>
      <inkml:brushProperty name="height" value="0.035" units="cm"/>
      <inkml:brushProperty name="color" value="#E71224"/>
    </inkml:brush>
  </inkml:definitions>
  <inkml:trace contextRef="#ctx0" brushRef="#br0">0 269 11509,'0'-33'4165,"3"39"-564,7 12-3811,13 64 240,-12-37 80,3 0 0,1 0-1,22 42 1,-34-82-136,0 0 0,0 0 0,1 0 0,-1 0 0,7 5 1,-10-9-12,1 0 0,0 0 0,0 0 0,0 0 0,0-1 0,0 1 0,0 0 0,0-1 0,0 1 0,0-1 0,1 1 0,-1-1 0,0 0 0,0 1 0,0-1 0,1 0 0,-1 0 0,0 0 0,0 0 0,0 0 0,1 0 0,-1 0 0,0 0 0,0 0 0,0-1 0,1 1 0,-1 0 0,0-1 0,0 1 0,0-1 0,0 0 0,2 0 0,2-5-131,1 0 1,-1-1 0,0 1 0,-1-1 0,1 0 0,-1 0 0,-1-1-1,1 1 1,3-15 0,-2 9-24,74-231-644,-79 242 795,1-1 292,0 0 0,-1 0 0,2-1 0,-1 1 0,0 0 0,0 0 0,3-3 0,-4 6-204,1-1 0,-1 1 0,0 0 0,0 0 0,1 0 0,-1-1 0,0 1 0,0 0 0,1 0 0,-1 0 0,0 0 0,0 0 0,1-1 0,-1 1 0,0 0 0,1 0 0,-1 0 0,0 0 0,1 0 0,-1 0 0,0 0 0,1 0 0,-1 0 0,0 0 0,0 0 0,1 0 0,-1 0 1,0 1-1,1-1 0,-1 0 0,13 15 345,4 15-173,24 63 0,-8-14 213,3-3-357,3 0 1,57 79-1,-89-145-424,-6-7 160,0-1 0,0 0-1,0 0 1,1 0 0,-1 0 0,1 0 0,0-1 0,-1 1-1,1 0 1,0-1 0,0 1 0,0-1 0,0 0 0,0 0-1,1 0 1,-1 0 0,3 1 0,-3-3-1514,-1-8-478,-1-43-3692</inkml:trace>
  <inkml:trace contextRef="#ctx0" brushRef="#br0" timeOffset="1">457 107 13014,'5'0'176,"0"0"0,-1 1 0,1 0 0,0 0 0,-1 0 0,1 0 0,-1 1 0,1-1 0,-1 1 0,5 3 0,37 30 521,-11-8 106,-7-8-480,1-1 0,55 25 0,-70-37-332,0-1 0,0-1 1,1 0-1,-1 0 0,1-2 0,0 0 0,0 0 0,26-2 0,-39 0-45,0 0 0,-1 0 0,1-1 0,0 1 0,-1-1 0,1 1 0,-1-1 0,1 0 0,-1 0 0,1 1 0,-1-1 0,0 0 0,1 0 0,-1 0 0,0-1 0,0 1 0,0 0 0,1 0 0,-1-1 0,-1 1 0,1-1 0,0 1 0,0-1 0,0 1 0,-1-1 0,1 1 0,-1-1 0,1 1 0,-1-4 0,2-4-296,-1-1-1,0 0 1,-1 0-1,-1-10 1,1 3-264,0 7 496,0-1 0,-1 1 0,0 0 0,-1 0 0,0-1 0,0 1 0,-1 0 0,0 0 0,-1 1 0,0-1 0,-1 1 0,0 0 0,0 0 0,-1 0 0,0 1 0,-10-10 0,16 17 294,-1 0 1,0 0 0,0 1 0,0-1 0,0 0 0,0 0 0,0 1 0,0-1-1,0 1 1,0-1 0,0 1 0,0-1 0,0 1 0,0 0 0,-2-1-1,2 1-59,0 1 0,0-1 0,0 1 0,0-1 0,0 1 0,0-1 0,0 1 0,1 0 0,-1-1 0,0 1 0,0 0 0,1 0 0,-1 0 0,0-1-1,1 1 1,-1 0 0,1 0 0,-1 0 0,1 0 0,-1 0 0,1 1 0,-21 45 779,-23 81 1,28-76-374,-59 207 942,61-197-2034,2-1-1,-3 79 1,16-125-2147,6-13-1481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5:03:44.008"/>
    </inkml:context>
    <inkml:brush xml:id="br0">
      <inkml:brushProperty name="width" value="0.035" units="cm"/>
      <inkml:brushProperty name="height" value="0.035" units="cm"/>
      <inkml:brushProperty name="color" value="#E71224"/>
    </inkml:brush>
  </inkml:definitions>
  <inkml:trace contextRef="#ctx0" brushRef="#br0">1 362 10277,'3'-15'3441,"0"15"-2000,8 9 64,6 48-945,9 19 592,2 18-79,6 5-289,14-5-480,9-9 129,17-19-337,11-24 64,-3-22-128,-2-20-64,-15-11-529,-25-43-1135,-26-23-914,-14-17-1647,-40-16-5892</inkml:trace>
  <inkml:trace contextRef="#ctx0" brushRef="#br0" timeOffset="1">149 140 11733,'5'-25'2850,"35"-4"-1650,20-2 545,11 3-640,8 8-785,-14 14-224,-19 6-96,-21 14-64,-25 40-2225,-22 14-1553,-46 9-2961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1F6F27-EDBA-42B5-A12B-AEC504267523}"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BF6D6-90D4-4436-BD08-01CDEA763B2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60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1F6F27-EDBA-42B5-A12B-AEC504267523}"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BF6D6-90D4-4436-BD08-01CDEA763B2E}" type="slidenum">
              <a:rPr lang="en-US" smtClean="0"/>
              <a:t>‹#›</a:t>
            </a:fld>
            <a:endParaRPr lang="en-US"/>
          </a:p>
        </p:txBody>
      </p:sp>
    </p:spTree>
    <p:extLst>
      <p:ext uri="{BB962C8B-B14F-4D97-AF65-F5344CB8AC3E}">
        <p14:creationId xmlns:p14="http://schemas.microsoft.com/office/powerpoint/2010/main" val="2902663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1F6F27-EDBA-42B5-A12B-AEC504267523}"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BF6D6-90D4-4436-BD08-01CDEA763B2E}" type="slidenum">
              <a:rPr lang="en-US" smtClean="0"/>
              <a:t>‹#›</a:t>
            </a:fld>
            <a:endParaRPr lang="en-US"/>
          </a:p>
        </p:txBody>
      </p:sp>
    </p:spTree>
    <p:extLst>
      <p:ext uri="{BB962C8B-B14F-4D97-AF65-F5344CB8AC3E}">
        <p14:creationId xmlns:p14="http://schemas.microsoft.com/office/powerpoint/2010/main" val="2302793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1F6F27-EDBA-42B5-A12B-AEC504267523}"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BF6D6-90D4-4436-BD08-01CDEA763B2E}" type="slidenum">
              <a:rPr lang="en-US" smtClean="0"/>
              <a:t>‹#›</a:t>
            </a:fld>
            <a:endParaRPr lang="en-US"/>
          </a:p>
        </p:txBody>
      </p:sp>
    </p:spTree>
    <p:extLst>
      <p:ext uri="{BB962C8B-B14F-4D97-AF65-F5344CB8AC3E}">
        <p14:creationId xmlns:p14="http://schemas.microsoft.com/office/powerpoint/2010/main" val="1149739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1F6F27-EDBA-42B5-A12B-AEC504267523}"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BF6D6-90D4-4436-BD08-01CDEA763B2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908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1F6F27-EDBA-42B5-A12B-AEC504267523}" type="datetimeFigureOut">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BF6D6-90D4-4436-BD08-01CDEA763B2E}" type="slidenum">
              <a:rPr lang="en-US" smtClean="0"/>
              <a:t>‹#›</a:t>
            </a:fld>
            <a:endParaRPr lang="en-US"/>
          </a:p>
        </p:txBody>
      </p:sp>
    </p:spTree>
    <p:extLst>
      <p:ext uri="{BB962C8B-B14F-4D97-AF65-F5344CB8AC3E}">
        <p14:creationId xmlns:p14="http://schemas.microsoft.com/office/powerpoint/2010/main" val="955026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1F6F27-EDBA-42B5-A12B-AEC504267523}" type="datetimeFigureOut">
              <a:rPr lang="en-US" smtClean="0"/>
              <a:t>1/31/2024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BF6D6-90D4-4436-BD08-01CDEA763B2E}" type="slidenum">
              <a:rPr lang="en-US" smtClean="0"/>
              <a:t>‹#›</a:t>
            </a:fld>
            <a:endParaRPr lang="en-US"/>
          </a:p>
        </p:txBody>
      </p:sp>
    </p:spTree>
    <p:extLst>
      <p:ext uri="{BB962C8B-B14F-4D97-AF65-F5344CB8AC3E}">
        <p14:creationId xmlns:p14="http://schemas.microsoft.com/office/powerpoint/2010/main" val="1563982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1F6F27-EDBA-42B5-A12B-AEC504267523}" type="datetimeFigureOut">
              <a:rPr lang="en-US" smtClean="0"/>
              <a:t>1/31/2024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BF6D6-90D4-4436-BD08-01CDEA763B2E}" type="slidenum">
              <a:rPr lang="en-US" smtClean="0"/>
              <a:t>‹#›</a:t>
            </a:fld>
            <a:endParaRPr lang="en-US"/>
          </a:p>
        </p:txBody>
      </p:sp>
    </p:spTree>
    <p:extLst>
      <p:ext uri="{BB962C8B-B14F-4D97-AF65-F5344CB8AC3E}">
        <p14:creationId xmlns:p14="http://schemas.microsoft.com/office/powerpoint/2010/main" val="2302212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21F6F27-EDBA-42B5-A12B-AEC504267523}" type="datetimeFigureOut">
              <a:rPr lang="en-US" smtClean="0"/>
              <a:t>1/31/2024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59BF6D6-90D4-4436-BD08-01CDEA763B2E}" type="slidenum">
              <a:rPr lang="en-US" smtClean="0"/>
              <a:t>‹#›</a:t>
            </a:fld>
            <a:endParaRPr lang="en-US"/>
          </a:p>
        </p:txBody>
      </p:sp>
    </p:spTree>
    <p:extLst>
      <p:ext uri="{BB962C8B-B14F-4D97-AF65-F5344CB8AC3E}">
        <p14:creationId xmlns:p14="http://schemas.microsoft.com/office/powerpoint/2010/main" val="2569990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1F6F27-EDBA-42B5-A12B-AEC504267523}" type="datetimeFigureOut">
              <a:rPr lang="en-US" smtClean="0"/>
              <a:t>1/31/2024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59BF6D6-90D4-4436-BD08-01CDEA763B2E}" type="slidenum">
              <a:rPr lang="en-US" smtClean="0"/>
              <a:t>‹#›</a:t>
            </a:fld>
            <a:endParaRPr lang="en-US"/>
          </a:p>
        </p:txBody>
      </p:sp>
    </p:spTree>
    <p:extLst>
      <p:ext uri="{BB962C8B-B14F-4D97-AF65-F5344CB8AC3E}">
        <p14:creationId xmlns:p14="http://schemas.microsoft.com/office/powerpoint/2010/main" val="135610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1F6F27-EDBA-42B5-A12B-AEC504267523}" type="datetimeFigureOut">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BF6D6-90D4-4436-BD08-01CDEA763B2E}" type="slidenum">
              <a:rPr lang="en-US" smtClean="0"/>
              <a:t>‹#›</a:t>
            </a:fld>
            <a:endParaRPr lang="en-US"/>
          </a:p>
        </p:txBody>
      </p:sp>
    </p:spTree>
    <p:extLst>
      <p:ext uri="{BB962C8B-B14F-4D97-AF65-F5344CB8AC3E}">
        <p14:creationId xmlns:p14="http://schemas.microsoft.com/office/powerpoint/2010/main" val="3867130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1F6F27-EDBA-42B5-A12B-AEC504267523}" type="datetimeFigureOut">
              <a:rPr lang="en-US" smtClean="0"/>
              <a:t>1/31/2024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59BF6D6-90D4-4436-BD08-01CDEA763B2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3972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customXml" Target="../ink/ink61.xml"/><Relationship Id="rId18" Type="http://schemas.openxmlformats.org/officeDocument/2006/relationships/image" Target="../media/image114.png"/><Relationship Id="rId26" Type="http://schemas.openxmlformats.org/officeDocument/2006/relationships/image" Target="../media/image118.png"/><Relationship Id="rId3" Type="http://schemas.openxmlformats.org/officeDocument/2006/relationships/customXml" Target="../ink/ink56.xml"/><Relationship Id="rId21" Type="http://schemas.openxmlformats.org/officeDocument/2006/relationships/customXml" Target="../ink/ink65.xml"/><Relationship Id="rId7" Type="http://schemas.openxmlformats.org/officeDocument/2006/relationships/customXml" Target="../ink/ink58.xml"/><Relationship Id="rId12" Type="http://schemas.openxmlformats.org/officeDocument/2006/relationships/image" Target="../media/image111.png"/><Relationship Id="rId17" Type="http://schemas.openxmlformats.org/officeDocument/2006/relationships/customXml" Target="../ink/ink63.xml"/><Relationship Id="rId25" Type="http://schemas.openxmlformats.org/officeDocument/2006/relationships/customXml" Target="../ink/ink67.xml"/><Relationship Id="rId2" Type="http://schemas.openxmlformats.org/officeDocument/2006/relationships/image" Target="../media/image13.png"/><Relationship Id="rId16" Type="http://schemas.openxmlformats.org/officeDocument/2006/relationships/image" Target="../media/image113.png"/><Relationship Id="rId20" Type="http://schemas.openxmlformats.org/officeDocument/2006/relationships/image" Target="../media/image115.png"/><Relationship Id="rId29" Type="http://schemas.openxmlformats.org/officeDocument/2006/relationships/customXml" Target="../ink/ink69.xml"/><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customXml" Target="../ink/ink60.xml"/><Relationship Id="rId24" Type="http://schemas.openxmlformats.org/officeDocument/2006/relationships/image" Target="../media/image117.png"/><Relationship Id="rId32" Type="http://schemas.openxmlformats.org/officeDocument/2006/relationships/image" Target="../media/image121.png"/><Relationship Id="rId5" Type="http://schemas.openxmlformats.org/officeDocument/2006/relationships/customXml" Target="../ink/ink57.xml"/><Relationship Id="rId15" Type="http://schemas.openxmlformats.org/officeDocument/2006/relationships/customXml" Target="../ink/ink62.xml"/><Relationship Id="rId23" Type="http://schemas.openxmlformats.org/officeDocument/2006/relationships/customXml" Target="../ink/ink66.xml"/><Relationship Id="rId28" Type="http://schemas.openxmlformats.org/officeDocument/2006/relationships/image" Target="../media/image119.png"/><Relationship Id="rId10" Type="http://schemas.openxmlformats.org/officeDocument/2006/relationships/image" Target="../media/image110.png"/><Relationship Id="rId19" Type="http://schemas.openxmlformats.org/officeDocument/2006/relationships/customXml" Target="../ink/ink64.xml"/><Relationship Id="rId31" Type="http://schemas.openxmlformats.org/officeDocument/2006/relationships/customXml" Target="../ink/ink70.xml"/><Relationship Id="rId4" Type="http://schemas.openxmlformats.org/officeDocument/2006/relationships/image" Target="../media/image107.png"/><Relationship Id="rId9" Type="http://schemas.openxmlformats.org/officeDocument/2006/relationships/customXml" Target="../ink/ink59.xml"/><Relationship Id="rId14" Type="http://schemas.openxmlformats.org/officeDocument/2006/relationships/image" Target="../media/image112.png"/><Relationship Id="rId22" Type="http://schemas.openxmlformats.org/officeDocument/2006/relationships/image" Target="../media/image116.png"/><Relationship Id="rId27" Type="http://schemas.openxmlformats.org/officeDocument/2006/relationships/customXml" Target="../ink/ink68.xml"/><Relationship Id="rId30" Type="http://schemas.openxmlformats.org/officeDocument/2006/relationships/image" Target="../media/image120.png"/></Relationships>
</file>

<file path=ppt/slides/_rels/slide100.xml.rels><?xml version="1.0" encoding="UTF-8" standalone="yes"?>
<Relationships xmlns="http://schemas.openxmlformats.org/package/2006/relationships"><Relationship Id="rId2" Type="http://schemas.openxmlformats.org/officeDocument/2006/relationships/image" Target="../media/image4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4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4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4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4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4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customXml" Target="../ink/ink76.xml"/><Relationship Id="rId18" Type="http://schemas.openxmlformats.org/officeDocument/2006/relationships/image" Target="../media/image130.png"/><Relationship Id="rId26" Type="http://schemas.openxmlformats.org/officeDocument/2006/relationships/image" Target="../media/image134.png"/><Relationship Id="rId39" Type="http://schemas.openxmlformats.org/officeDocument/2006/relationships/customXml" Target="../ink/ink89.xml"/><Relationship Id="rId21" Type="http://schemas.openxmlformats.org/officeDocument/2006/relationships/customXml" Target="../ink/ink80.xml"/><Relationship Id="rId34" Type="http://schemas.openxmlformats.org/officeDocument/2006/relationships/image" Target="../media/image138.png"/><Relationship Id="rId42" Type="http://schemas.openxmlformats.org/officeDocument/2006/relationships/image" Target="../media/image142.png"/><Relationship Id="rId7" Type="http://schemas.openxmlformats.org/officeDocument/2006/relationships/customXml" Target="../ink/ink73.xml"/><Relationship Id="rId2" Type="http://schemas.openxmlformats.org/officeDocument/2006/relationships/image" Target="../media/image14.png"/><Relationship Id="rId16" Type="http://schemas.openxmlformats.org/officeDocument/2006/relationships/image" Target="../media/image129.png"/><Relationship Id="rId29" Type="http://schemas.openxmlformats.org/officeDocument/2006/relationships/customXml" Target="../ink/ink84.xml"/><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customXml" Target="../ink/ink75.xml"/><Relationship Id="rId24" Type="http://schemas.openxmlformats.org/officeDocument/2006/relationships/image" Target="../media/image133.png"/><Relationship Id="rId32" Type="http://schemas.openxmlformats.org/officeDocument/2006/relationships/image" Target="../media/image137.png"/><Relationship Id="rId37" Type="http://schemas.openxmlformats.org/officeDocument/2006/relationships/customXml" Target="../ink/ink88.xml"/><Relationship Id="rId40" Type="http://schemas.openxmlformats.org/officeDocument/2006/relationships/image" Target="../media/image141.png"/><Relationship Id="rId45" Type="http://schemas.openxmlformats.org/officeDocument/2006/relationships/customXml" Target="../ink/ink92.xml"/><Relationship Id="rId5" Type="http://schemas.openxmlformats.org/officeDocument/2006/relationships/customXml" Target="../ink/ink72.xml"/><Relationship Id="rId15" Type="http://schemas.openxmlformats.org/officeDocument/2006/relationships/customXml" Target="../ink/ink77.xml"/><Relationship Id="rId23" Type="http://schemas.openxmlformats.org/officeDocument/2006/relationships/customXml" Target="../ink/ink81.xml"/><Relationship Id="rId28" Type="http://schemas.openxmlformats.org/officeDocument/2006/relationships/image" Target="../media/image135.png"/><Relationship Id="rId36" Type="http://schemas.openxmlformats.org/officeDocument/2006/relationships/image" Target="../media/image139.png"/><Relationship Id="rId10" Type="http://schemas.openxmlformats.org/officeDocument/2006/relationships/image" Target="../media/image126.png"/><Relationship Id="rId19" Type="http://schemas.openxmlformats.org/officeDocument/2006/relationships/customXml" Target="../ink/ink79.xml"/><Relationship Id="rId31" Type="http://schemas.openxmlformats.org/officeDocument/2006/relationships/customXml" Target="../ink/ink85.xml"/><Relationship Id="rId44" Type="http://schemas.openxmlformats.org/officeDocument/2006/relationships/image" Target="../media/image143.png"/><Relationship Id="rId4" Type="http://schemas.openxmlformats.org/officeDocument/2006/relationships/image" Target="../media/image123.png"/><Relationship Id="rId9" Type="http://schemas.openxmlformats.org/officeDocument/2006/relationships/customXml" Target="../ink/ink74.xml"/><Relationship Id="rId14" Type="http://schemas.openxmlformats.org/officeDocument/2006/relationships/image" Target="../media/image128.png"/><Relationship Id="rId22" Type="http://schemas.openxmlformats.org/officeDocument/2006/relationships/image" Target="../media/image132.png"/><Relationship Id="rId27" Type="http://schemas.openxmlformats.org/officeDocument/2006/relationships/customXml" Target="../ink/ink83.xml"/><Relationship Id="rId30" Type="http://schemas.openxmlformats.org/officeDocument/2006/relationships/image" Target="../media/image136.png"/><Relationship Id="rId35" Type="http://schemas.openxmlformats.org/officeDocument/2006/relationships/customXml" Target="../ink/ink87.xml"/><Relationship Id="rId43" Type="http://schemas.openxmlformats.org/officeDocument/2006/relationships/customXml" Target="../ink/ink91.xml"/><Relationship Id="rId8" Type="http://schemas.openxmlformats.org/officeDocument/2006/relationships/image" Target="../media/image125.png"/><Relationship Id="rId3" Type="http://schemas.openxmlformats.org/officeDocument/2006/relationships/customXml" Target="../ink/ink71.xml"/><Relationship Id="rId12" Type="http://schemas.openxmlformats.org/officeDocument/2006/relationships/image" Target="../media/image127.png"/><Relationship Id="rId17" Type="http://schemas.openxmlformats.org/officeDocument/2006/relationships/customXml" Target="../ink/ink78.xml"/><Relationship Id="rId25" Type="http://schemas.openxmlformats.org/officeDocument/2006/relationships/customXml" Target="../ink/ink82.xml"/><Relationship Id="rId33" Type="http://schemas.openxmlformats.org/officeDocument/2006/relationships/customXml" Target="../ink/ink86.xml"/><Relationship Id="rId38" Type="http://schemas.openxmlformats.org/officeDocument/2006/relationships/image" Target="../media/image140.png"/><Relationship Id="rId46" Type="http://schemas.openxmlformats.org/officeDocument/2006/relationships/image" Target="../media/image144.png"/><Relationship Id="rId20" Type="http://schemas.openxmlformats.org/officeDocument/2006/relationships/image" Target="../media/image131.png"/><Relationship Id="rId41" Type="http://schemas.openxmlformats.org/officeDocument/2006/relationships/customXml" Target="../ink/ink90.xml"/></Relationships>
</file>

<file path=ppt/slides/_rels/slide110.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5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5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5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5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5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5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17" Type="http://schemas.openxmlformats.org/officeDocument/2006/relationships/customXml" Target="../ink/ink150.xml"/><Relationship Id="rId21" Type="http://schemas.openxmlformats.org/officeDocument/2006/relationships/customXml" Target="../ink/ink102.xml"/><Relationship Id="rId42" Type="http://schemas.openxmlformats.org/officeDocument/2006/relationships/image" Target="../media/image165.png"/><Relationship Id="rId63" Type="http://schemas.openxmlformats.org/officeDocument/2006/relationships/customXml" Target="../ink/ink123.xml"/><Relationship Id="rId84" Type="http://schemas.openxmlformats.org/officeDocument/2006/relationships/image" Target="../media/image185.png"/><Relationship Id="rId138" Type="http://schemas.openxmlformats.org/officeDocument/2006/relationships/image" Target="../media/image212.png"/><Relationship Id="rId159" Type="http://schemas.openxmlformats.org/officeDocument/2006/relationships/customXml" Target="../ink/ink171.xml"/><Relationship Id="rId170" Type="http://schemas.openxmlformats.org/officeDocument/2006/relationships/image" Target="../media/image228.png"/><Relationship Id="rId107" Type="http://schemas.openxmlformats.org/officeDocument/2006/relationships/customXml" Target="../ink/ink145.xml"/><Relationship Id="rId11" Type="http://schemas.openxmlformats.org/officeDocument/2006/relationships/customXml" Target="../ink/ink97.xml"/><Relationship Id="rId32" Type="http://schemas.openxmlformats.org/officeDocument/2006/relationships/image" Target="../media/image160.png"/><Relationship Id="rId53" Type="http://schemas.openxmlformats.org/officeDocument/2006/relationships/customXml" Target="../ink/ink118.xml"/><Relationship Id="rId74" Type="http://schemas.openxmlformats.org/officeDocument/2006/relationships/image" Target="../media/image180.png"/><Relationship Id="rId128" Type="http://schemas.openxmlformats.org/officeDocument/2006/relationships/image" Target="../media/image207.png"/><Relationship Id="rId149" Type="http://schemas.openxmlformats.org/officeDocument/2006/relationships/customXml" Target="../ink/ink166.xml"/><Relationship Id="rId5" Type="http://schemas.openxmlformats.org/officeDocument/2006/relationships/customXml" Target="../ink/ink94.xml"/><Relationship Id="rId95" Type="http://schemas.openxmlformats.org/officeDocument/2006/relationships/customXml" Target="../ink/ink139.xml"/><Relationship Id="rId160" Type="http://schemas.openxmlformats.org/officeDocument/2006/relationships/image" Target="../media/image223.png"/><Relationship Id="rId181" Type="http://schemas.openxmlformats.org/officeDocument/2006/relationships/customXml" Target="../ink/ink182.xml"/><Relationship Id="rId22" Type="http://schemas.openxmlformats.org/officeDocument/2006/relationships/image" Target="../media/image155.png"/><Relationship Id="rId43" Type="http://schemas.openxmlformats.org/officeDocument/2006/relationships/customXml" Target="../ink/ink113.xml"/><Relationship Id="rId64" Type="http://schemas.openxmlformats.org/officeDocument/2006/relationships/image" Target="../media/image175.png"/><Relationship Id="rId118" Type="http://schemas.openxmlformats.org/officeDocument/2006/relationships/image" Target="../media/image202.png"/><Relationship Id="rId139" Type="http://schemas.openxmlformats.org/officeDocument/2006/relationships/customXml" Target="../ink/ink161.xml"/><Relationship Id="rId85" Type="http://schemas.openxmlformats.org/officeDocument/2006/relationships/customXml" Target="../ink/ink134.xml"/><Relationship Id="rId150" Type="http://schemas.openxmlformats.org/officeDocument/2006/relationships/image" Target="../media/image218.png"/><Relationship Id="rId171" Type="http://schemas.openxmlformats.org/officeDocument/2006/relationships/customXml" Target="../ink/ink177.xml"/><Relationship Id="rId12" Type="http://schemas.openxmlformats.org/officeDocument/2006/relationships/image" Target="../media/image150.png"/><Relationship Id="rId33" Type="http://schemas.openxmlformats.org/officeDocument/2006/relationships/customXml" Target="../ink/ink108.xml"/><Relationship Id="rId108" Type="http://schemas.openxmlformats.org/officeDocument/2006/relationships/image" Target="../media/image197.png"/><Relationship Id="rId129" Type="http://schemas.openxmlformats.org/officeDocument/2006/relationships/customXml" Target="../ink/ink156.xml"/><Relationship Id="rId54" Type="http://schemas.openxmlformats.org/officeDocument/2006/relationships/image" Target="../media/image170.png"/><Relationship Id="rId75" Type="http://schemas.openxmlformats.org/officeDocument/2006/relationships/customXml" Target="../ink/ink129.xml"/><Relationship Id="rId96" Type="http://schemas.openxmlformats.org/officeDocument/2006/relationships/image" Target="../media/image191.png"/><Relationship Id="rId140" Type="http://schemas.openxmlformats.org/officeDocument/2006/relationships/image" Target="../media/image213.png"/><Relationship Id="rId161" Type="http://schemas.openxmlformats.org/officeDocument/2006/relationships/customXml" Target="../ink/ink172.xml"/><Relationship Id="rId182" Type="http://schemas.openxmlformats.org/officeDocument/2006/relationships/image" Target="../media/image234.png"/><Relationship Id="rId6" Type="http://schemas.openxmlformats.org/officeDocument/2006/relationships/image" Target="../media/image147.png"/><Relationship Id="rId23" Type="http://schemas.openxmlformats.org/officeDocument/2006/relationships/customXml" Target="../ink/ink103.xml"/><Relationship Id="rId119" Type="http://schemas.openxmlformats.org/officeDocument/2006/relationships/customXml" Target="../ink/ink151.xml"/><Relationship Id="rId44" Type="http://schemas.openxmlformats.org/officeDocument/2006/relationships/image" Target="../media/image166.png"/><Relationship Id="rId65" Type="http://schemas.openxmlformats.org/officeDocument/2006/relationships/customXml" Target="../ink/ink124.xml"/><Relationship Id="rId86" Type="http://schemas.openxmlformats.org/officeDocument/2006/relationships/image" Target="../media/image186.png"/><Relationship Id="rId130" Type="http://schemas.openxmlformats.org/officeDocument/2006/relationships/image" Target="../media/image208.png"/><Relationship Id="rId151" Type="http://schemas.openxmlformats.org/officeDocument/2006/relationships/customXml" Target="../ink/ink167.xml"/><Relationship Id="rId172" Type="http://schemas.openxmlformats.org/officeDocument/2006/relationships/image" Target="../media/image229.png"/><Relationship Id="rId13" Type="http://schemas.openxmlformats.org/officeDocument/2006/relationships/customXml" Target="../ink/ink98.xml"/><Relationship Id="rId18" Type="http://schemas.openxmlformats.org/officeDocument/2006/relationships/image" Target="../media/image153.png"/><Relationship Id="rId39" Type="http://schemas.openxmlformats.org/officeDocument/2006/relationships/customXml" Target="../ink/ink111.xml"/><Relationship Id="rId109" Type="http://schemas.openxmlformats.org/officeDocument/2006/relationships/customXml" Target="../ink/ink146.xml"/><Relationship Id="rId34" Type="http://schemas.openxmlformats.org/officeDocument/2006/relationships/image" Target="../media/image161.png"/><Relationship Id="rId50" Type="http://schemas.openxmlformats.org/officeDocument/2006/relationships/image" Target="../media/image882.png"/><Relationship Id="rId55" Type="http://schemas.openxmlformats.org/officeDocument/2006/relationships/customXml" Target="../ink/ink119.xml"/><Relationship Id="rId76" Type="http://schemas.openxmlformats.org/officeDocument/2006/relationships/image" Target="../media/image181.png"/><Relationship Id="rId97" Type="http://schemas.openxmlformats.org/officeDocument/2006/relationships/customXml" Target="../ink/ink140.xml"/><Relationship Id="rId104" Type="http://schemas.openxmlformats.org/officeDocument/2006/relationships/image" Target="../media/image195.png"/><Relationship Id="rId120" Type="http://schemas.openxmlformats.org/officeDocument/2006/relationships/image" Target="../media/image203.png"/><Relationship Id="rId125" Type="http://schemas.openxmlformats.org/officeDocument/2006/relationships/customXml" Target="../ink/ink154.xml"/><Relationship Id="rId141" Type="http://schemas.openxmlformats.org/officeDocument/2006/relationships/customXml" Target="../ink/ink162.xml"/><Relationship Id="rId146" Type="http://schemas.openxmlformats.org/officeDocument/2006/relationships/image" Target="../media/image216.png"/><Relationship Id="rId167" Type="http://schemas.openxmlformats.org/officeDocument/2006/relationships/customXml" Target="../ink/ink175.xml"/><Relationship Id="rId188" Type="http://schemas.openxmlformats.org/officeDocument/2006/relationships/image" Target="../media/image237.png"/><Relationship Id="rId7" Type="http://schemas.openxmlformats.org/officeDocument/2006/relationships/customXml" Target="../ink/ink95.xml"/><Relationship Id="rId71" Type="http://schemas.openxmlformats.org/officeDocument/2006/relationships/customXml" Target="../ink/ink127.xml"/><Relationship Id="rId92" Type="http://schemas.openxmlformats.org/officeDocument/2006/relationships/image" Target="../media/image189.png"/><Relationship Id="rId162" Type="http://schemas.openxmlformats.org/officeDocument/2006/relationships/image" Target="../media/image224.png"/><Relationship Id="rId183" Type="http://schemas.openxmlformats.org/officeDocument/2006/relationships/customXml" Target="../ink/ink183.xml"/><Relationship Id="rId2" Type="http://schemas.openxmlformats.org/officeDocument/2006/relationships/image" Target="../media/image15.png"/><Relationship Id="rId29" Type="http://schemas.openxmlformats.org/officeDocument/2006/relationships/customXml" Target="../ink/ink106.xml"/><Relationship Id="rId24" Type="http://schemas.openxmlformats.org/officeDocument/2006/relationships/image" Target="../media/image156.png"/><Relationship Id="rId40" Type="http://schemas.openxmlformats.org/officeDocument/2006/relationships/image" Target="../media/image164.png"/><Relationship Id="rId45" Type="http://schemas.openxmlformats.org/officeDocument/2006/relationships/customXml" Target="../ink/ink114.xml"/><Relationship Id="rId66" Type="http://schemas.openxmlformats.org/officeDocument/2006/relationships/image" Target="../media/image176.png"/><Relationship Id="rId87" Type="http://schemas.openxmlformats.org/officeDocument/2006/relationships/customXml" Target="../ink/ink135.xml"/><Relationship Id="rId110" Type="http://schemas.openxmlformats.org/officeDocument/2006/relationships/image" Target="../media/image198.png"/><Relationship Id="rId115" Type="http://schemas.openxmlformats.org/officeDocument/2006/relationships/customXml" Target="../ink/ink149.xml"/><Relationship Id="rId131" Type="http://schemas.openxmlformats.org/officeDocument/2006/relationships/customXml" Target="../ink/ink157.xml"/><Relationship Id="rId136" Type="http://schemas.openxmlformats.org/officeDocument/2006/relationships/image" Target="../media/image211.png"/><Relationship Id="rId157" Type="http://schemas.openxmlformats.org/officeDocument/2006/relationships/customXml" Target="../ink/ink170.xml"/><Relationship Id="rId178" Type="http://schemas.openxmlformats.org/officeDocument/2006/relationships/image" Target="../media/image232.png"/><Relationship Id="rId61" Type="http://schemas.openxmlformats.org/officeDocument/2006/relationships/customXml" Target="../ink/ink122.xml"/><Relationship Id="rId82" Type="http://schemas.openxmlformats.org/officeDocument/2006/relationships/image" Target="../media/image184.png"/><Relationship Id="rId152" Type="http://schemas.openxmlformats.org/officeDocument/2006/relationships/image" Target="../media/image219.png"/><Relationship Id="rId173" Type="http://schemas.openxmlformats.org/officeDocument/2006/relationships/customXml" Target="../ink/ink178.xml"/><Relationship Id="rId19" Type="http://schemas.openxmlformats.org/officeDocument/2006/relationships/customXml" Target="../ink/ink101.xml"/><Relationship Id="rId14" Type="http://schemas.openxmlformats.org/officeDocument/2006/relationships/image" Target="../media/image151.png"/><Relationship Id="rId30" Type="http://schemas.openxmlformats.org/officeDocument/2006/relationships/image" Target="../media/image159.png"/><Relationship Id="rId35" Type="http://schemas.openxmlformats.org/officeDocument/2006/relationships/customXml" Target="../ink/ink109.xml"/><Relationship Id="rId56" Type="http://schemas.openxmlformats.org/officeDocument/2006/relationships/image" Target="../media/image171.png"/><Relationship Id="rId77" Type="http://schemas.openxmlformats.org/officeDocument/2006/relationships/customXml" Target="../ink/ink130.xml"/><Relationship Id="rId100" Type="http://schemas.openxmlformats.org/officeDocument/2006/relationships/image" Target="../media/image193.png"/><Relationship Id="rId105" Type="http://schemas.openxmlformats.org/officeDocument/2006/relationships/customXml" Target="../ink/ink144.xml"/><Relationship Id="rId126" Type="http://schemas.openxmlformats.org/officeDocument/2006/relationships/image" Target="../media/image206.png"/><Relationship Id="rId147" Type="http://schemas.openxmlformats.org/officeDocument/2006/relationships/customXml" Target="../ink/ink165.xml"/><Relationship Id="rId168" Type="http://schemas.openxmlformats.org/officeDocument/2006/relationships/image" Target="../media/image227.png"/><Relationship Id="rId8" Type="http://schemas.openxmlformats.org/officeDocument/2006/relationships/image" Target="../media/image148.png"/><Relationship Id="rId51" Type="http://schemas.openxmlformats.org/officeDocument/2006/relationships/customXml" Target="../ink/ink117.xml"/><Relationship Id="rId72" Type="http://schemas.openxmlformats.org/officeDocument/2006/relationships/image" Target="../media/image179.png"/><Relationship Id="rId93" Type="http://schemas.openxmlformats.org/officeDocument/2006/relationships/customXml" Target="../ink/ink138.xml"/><Relationship Id="rId98" Type="http://schemas.openxmlformats.org/officeDocument/2006/relationships/image" Target="../media/image192.png"/><Relationship Id="rId121" Type="http://schemas.openxmlformats.org/officeDocument/2006/relationships/customXml" Target="../ink/ink152.xml"/><Relationship Id="rId142" Type="http://schemas.openxmlformats.org/officeDocument/2006/relationships/image" Target="../media/image214.png"/><Relationship Id="rId163" Type="http://schemas.openxmlformats.org/officeDocument/2006/relationships/customXml" Target="../ink/ink173.xml"/><Relationship Id="rId184" Type="http://schemas.openxmlformats.org/officeDocument/2006/relationships/image" Target="../media/image235.png"/><Relationship Id="rId189" Type="http://schemas.openxmlformats.org/officeDocument/2006/relationships/customXml" Target="../ink/ink186.xml"/><Relationship Id="rId3" Type="http://schemas.openxmlformats.org/officeDocument/2006/relationships/customXml" Target="../ink/ink93.xml"/><Relationship Id="rId25" Type="http://schemas.openxmlformats.org/officeDocument/2006/relationships/customXml" Target="../ink/ink104.xml"/><Relationship Id="rId46" Type="http://schemas.openxmlformats.org/officeDocument/2006/relationships/image" Target="../media/image167.png"/><Relationship Id="rId67" Type="http://schemas.openxmlformats.org/officeDocument/2006/relationships/customXml" Target="../ink/ink125.xml"/><Relationship Id="rId116" Type="http://schemas.openxmlformats.org/officeDocument/2006/relationships/image" Target="../media/image201.png"/><Relationship Id="rId137" Type="http://schemas.openxmlformats.org/officeDocument/2006/relationships/customXml" Target="../ink/ink160.xml"/><Relationship Id="rId158" Type="http://schemas.openxmlformats.org/officeDocument/2006/relationships/image" Target="../media/image222.png"/><Relationship Id="rId20" Type="http://schemas.openxmlformats.org/officeDocument/2006/relationships/image" Target="../media/image154.png"/><Relationship Id="rId41" Type="http://schemas.openxmlformats.org/officeDocument/2006/relationships/customXml" Target="../ink/ink112.xml"/><Relationship Id="rId62" Type="http://schemas.openxmlformats.org/officeDocument/2006/relationships/image" Target="../media/image174.png"/><Relationship Id="rId83" Type="http://schemas.openxmlformats.org/officeDocument/2006/relationships/customXml" Target="../ink/ink133.xml"/><Relationship Id="rId88" Type="http://schemas.openxmlformats.org/officeDocument/2006/relationships/image" Target="../media/image187.png"/><Relationship Id="rId111" Type="http://schemas.openxmlformats.org/officeDocument/2006/relationships/customXml" Target="../ink/ink147.xml"/><Relationship Id="rId132" Type="http://schemas.openxmlformats.org/officeDocument/2006/relationships/image" Target="../media/image209.png"/><Relationship Id="rId153" Type="http://schemas.openxmlformats.org/officeDocument/2006/relationships/customXml" Target="../ink/ink168.xml"/><Relationship Id="rId174" Type="http://schemas.openxmlformats.org/officeDocument/2006/relationships/image" Target="../media/image230.png"/><Relationship Id="rId179" Type="http://schemas.openxmlformats.org/officeDocument/2006/relationships/customXml" Target="../ink/ink181.xml"/><Relationship Id="rId190" Type="http://schemas.openxmlformats.org/officeDocument/2006/relationships/image" Target="../media/image238.png"/><Relationship Id="rId15" Type="http://schemas.openxmlformats.org/officeDocument/2006/relationships/customXml" Target="../ink/ink99.xml"/><Relationship Id="rId36" Type="http://schemas.openxmlformats.org/officeDocument/2006/relationships/image" Target="../media/image162.png"/><Relationship Id="rId57" Type="http://schemas.openxmlformats.org/officeDocument/2006/relationships/customXml" Target="../ink/ink120.xml"/><Relationship Id="rId106" Type="http://schemas.openxmlformats.org/officeDocument/2006/relationships/image" Target="../media/image196.png"/><Relationship Id="rId127" Type="http://schemas.openxmlformats.org/officeDocument/2006/relationships/customXml" Target="../ink/ink155.xml"/><Relationship Id="rId10" Type="http://schemas.openxmlformats.org/officeDocument/2006/relationships/image" Target="../media/image149.png"/><Relationship Id="rId31" Type="http://schemas.openxmlformats.org/officeDocument/2006/relationships/customXml" Target="../ink/ink107.xml"/><Relationship Id="rId52" Type="http://schemas.openxmlformats.org/officeDocument/2006/relationships/image" Target="../media/image169.png"/><Relationship Id="rId73" Type="http://schemas.openxmlformats.org/officeDocument/2006/relationships/customXml" Target="../ink/ink128.xml"/><Relationship Id="rId78" Type="http://schemas.openxmlformats.org/officeDocument/2006/relationships/image" Target="../media/image182.png"/><Relationship Id="rId94" Type="http://schemas.openxmlformats.org/officeDocument/2006/relationships/image" Target="../media/image190.png"/><Relationship Id="rId99" Type="http://schemas.openxmlformats.org/officeDocument/2006/relationships/customXml" Target="../ink/ink141.xml"/><Relationship Id="rId101" Type="http://schemas.openxmlformats.org/officeDocument/2006/relationships/customXml" Target="../ink/ink142.xml"/><Relationship Id="rId122" Type="http://schemas.openxmlformats.org/officeDocument/2006/relationships/image" Target="../media/image204.png"/><Relationship Id="rId143" Type="http://schemas.openxmlformats.org/officeDocument/2006/relationships/customXml" Target="../ink/ink163.xml"/><Relationship Id="rId148" Type="http://schemas.openxmlformats.org/officeDocument/2006/relationships/image" Target="../media/image217.png"/><Relationship Id="rId164" Type="http://schemas.openxmlformats.org/officeDocument/2006/relationships/image" Target="../media/image225.png"/><Relationship Id="rId169" Type="http://schemas.openxmlformats.org/officeDocument/2006/relationships/customXml" Target="../ink/ink176.xml"/><Relationship Id="rId185" Type="http://schemas.openxmlformats.org/officeDocument/2006/relationships/customXml" Target="../ink/ink184.xml"/><Relationship Id="rId4" Type="http://schemas.openxmlformats.org/officeDocument/2006/relationships/image" Target="../media/image146.png"/><Relationship Id="rId9" Type="http://schemas.openxmlformats.org/officeDocument/2006/relationships/customXml" Target="../ink/ink96.xml"/><Relationship Id="rId180" Type="http://schemas.openxmlformats.org/officeDocument/2006/relationships/image" Target="../media/image233.png"/><Relationship Id="rId26" Type="http://schemas.openxmlformats.org/officeDocument/2006/relationships/image" Target="../media/image157.png"/><Relationship Id="rId47" Type="http://schemas.openxmlformats.org/officeDocument/2006/relationships/customXml" Target="../ink/ink115.xml"/><Relationship Id="rId68" Type="http://schemas.openxmlformats.org/officeDocument/2006/relationships/image" Target="../media/image177.png"/><Relationship Id="rId89" Type="http://schemas.openxmlformats.org/officeDocument/2006/relationships/customXml" Target="../ink/ink136.xml"/><Relationship Id="rId112" Type="http://schemas.openxmlformats.org/officeDocument/2006/relationships/image" Target="../media/image199.png"/><Relationship Id="rId133" Type="http://schemas.openxmlformats.org/officeDocument/2006/relationships/customXml" Target="../ink/ink158.xml"/><Relationship Id="rId154" Type="http://schemas.openxmlformats.org/officeDocument/2006/relationships/image" Target="../media/image220.png"/><Relationship Id="rId175" Type="http://schemas.openxmlformats.org/officeDocument/2006/relationships/customXml" Target="../ink/ink179.xml"/><Relationship Id="rId16" Type="http://schemas.openxmlformats.org/officeDocument/2006/relationships/image" Target="../media/image152.png"/><Relationship Id="rId37" Type="http://schemas.openxmlformats.org/officeDocument/2006/relationships/customXml" Target="../ink/ink110.xml"/><Relationship Id="rId58" Type="http://schemas.openxmlformats.org/officeDocument/2006/relationships/image" Target="../media/image172.png"/><Relationship Id="rId79" Type="http://schemas.openxmlformats.org/officeDocument/2006/relationships/customXml" Target="../ink/ink131.xml"/><Relationship Id="rId102" Type="http://schemas.openxmlformats.org/officeDocument/2006/relationships/image" Target="../media/image194.png"/><Relationship Id="rId123" Type="http://schemas.openxmlformats.org/officeDocument/2006/relationships/customXml" Target="../ink/ink153.xml"/><Relationship Id="rId144" Type="http://schemas.openxmlformats.org/officeDocument/2006/relationships/image" Target="../media/image215.png"/><Relationship Id="rId90" Type="http://schemas.openxmlformats.org/officeDocument/2006/relationships/image" Target="../media/image188.png"/><Relationship Id="rId165" Type="http://schemas.openxmlformats.org/officeDocument/2006/relationships/customXml" Target="../ink/ink174.xml"/><Relationship Id="rId186" Type="http://schemas.openxmlformats.org/officeDocument/2006/relationships/image" Target="../media/image236.png"/><Relationship Id="rId27" Type="http://schemas.openxmlformats.org/officeDocument/2006/relationships/customXml" Target="../ink/ink105.xml"/><Relationship Id="rId48" Type="http://schemas.openxmlformats.org/officeDocument/2006/relationships/image" Target="../media/image168.png"/><Relationship Id="rId69" Type="http://schemas.openxmlformats.org/officeDocument/2006/relationships/customXml" Target="../ink/ink126.xml"/><Relationship Id="rId113" Type="http://schemas.openxmlformats.org/officeDocument/2006/relationships/customXml" Target="../ink/ink148.xml"/><Relationship Id="rId134" Type="http://schemas.openxmlformats.org/officeDocument/2006/relationships/image" Target="../media/image210.png"/><Relationship Id="rId80" Type="http://schemas.openxmlformats.org/officeDocument/2006/relationships/image" Target="../media/image183.png"/><Relationship Id="rId155" Type="http://schemas.openxmlformats.org/officeDocument/2006/relationships/customXml" Target="../ink/ink169.xml"/><Relationship Id="rId176" Type="http://schemas.openxmlformats.org/officeDocument/2006/relationships/image" Target="../media/image231.png"/><Relationship Id="rId17" Type="http://schemas.openxmlformats.org/officeDocument/2006/relationships/customXml" Target="../ink/ink100.xml"/><Relationship Id="rId38" Type="http://schemas.openxmlformats.org/officeDocument/2006/relationships/image" Target="../media/image163.png"/><Relationship Id="rId59" Type="http://schemas.openxmlformats.org/officeDocument/2006/relationships/customXml" Target="../ink/ink121.xml"/><Relationship Id="rId103" Type="http://schemas.openxmlformats.org/officeDocument/2006/relationships/customXml" Target="../ink/ink143.xml"/><Relationship Id="rId124" Type="http://schemas.openxmlformats.org/officeDocument/2006/relationships/image" Target="../media/image205.png"/><Relationship Id="rId70" Type="http://schemas.openxmlformats.org/officeDocument/2006/relationships/image" Target="../media/image178.png"/><Relationship Id="rId91" Type="http://schemas.openxmlformats.org/officeDocument/2006/relationships/customXml" Target="../ink/ink137.xml"/><Relationship Id="rId145" Type="http://schemas.openxmlformats.org/officeDocument/2006/relationships/customXml" Target="../ink/ink164.xml"/><Relationship Id="rId166" Type="http://schemas.openxmlformats.org/officeDocument/2006/relationships/image" Target="../media/image226.png"/><Relationship Id="rId187" Type="http://schemas.openxmlformats.org/officeDocument/2006/relationships/customXml" Target="../ink/ink185.xml"/><Relationship Id="rId1" Type="http://schemas.openxmlformats.org/officeDocument/2006/relationships/slideLayout" Target="../slideLayouts/slideLayout2.xml"/><Relationship Id="rId28" Type="http://schemas.openxmlformats.org/officeDocument/2006/relationships/image" Target="../media/image158.png"/><Relationship Id="rId49" Type="http://schemas.openxmlformats.org/officeDocument/2006/relationships/customXml" Target="../ink/ink116.xml"/><Relationship Id="rId114" Type="http://schemas.openxmlformats.org/officeDocument/2006/relationships/image" Target="../media/image200.png"/><Relationship Id="rId60" Type="http://schemas.openxmlformats.org/officeDocument/2006/relationships/image" Target="../media/image173.png"/><Relationship Id="rId81" Type="http://schemas.openxmlformats.org/officeDocument/2006/relationships/customXml" Target="../ink/ink132.xml"/><Relationship Id="rId135" Type="http://schemas.openxmlformats.org/officeDocument/2006/relationships/customXml" Target="../ink/ink159.xml"/><Relationship Id="rId156" Type="http://schemas.openxmlformats.org/officeDocument/2006/relationships/image" Target="../media/image221.png"/><Relationship Id="rId177" Type="http://schemas.openxmlformats.org/officeDocument/2006/relationships/customXml" Target="../ink/ink180.xml"/></Relationships>
</file>

<file path=ppt/slides/_rels/slide120.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hyperlink" Target="http://localhost:8080/sample"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17" Type="http://schemas.openxmlformats.org/officeDocument/2006/relationships/customXml" Target="../ink/ink451.xml"/><Relationship Id="rId21" Type="http://schemas.openxmlformats.org/officeDocument/2006/relationships/customXml" Target="../ink/ink403.xml"/><Relationship Id="rId42" Type="http://schemas.openxmlformats.org/officeDocument/2006/relationships/image" Target="../media/image524.png"/><Relationship Id="rId63" Type="http://schemas.openxmlformats.org/officeDocument/2006/relationships/customXml" Target="../ink/ink424.xml"/><Relationship Id="rId84" Type="http://schemas.openxmlformats.org/officeDocument/2006/relationships/image" Target="../media/image545.png"/><Relationship Id="rId138" Type="http://schemas.openxmlformats.org/officeDocument/2006/relationships/image" Target="../media/image572.png"/><Relationship Id="rId159" Type="http://schemas.openxmlformats.org/officeDocument/2006/relationships/customXml" Target="../ink/ink472.xml"/><Relationship Id="rId170" Type="http://schemas.openxmlformats.org/officeDocument/2006/relationships/image" Target="../media/image588.png"/><Relationship Id="rId107" Type="http://schemas.openxmlformats.org/officeDocument/2006/relationships/customXml" Target="../ink/ink446.xml"/><Relationship Id="rId11" Type="http://schemas.openxmlformats.org/officeDocument/2006/relationships/customXml" Target="../ink/ink398.xml"/><Relationship Id="rId32" Type="http://schemas.openxmlformats.org/officeDocument/2006/relationships/image" Target="../media/image519.png"/><Relationship Id="rId53" Type="http://schemas.openxmlformats.org/officeDocument/2006/relationships/customXml" Target="../ink/ink419.xml"/><Relationship Id="rId74" Type="http://schemas.openxmlformats.org/officeDocument/2006/relationships/image" Target="../media/image540.png"/><Relationship Id="rId128" Type="http://schemas.openxmlformats.org/officeDocument/2006/relationships/image" Target="../media/image567.png"/><Relationship Id="rId149" Type="http://schemas.openxmlformats.org/officeDocument/2006/relationships/customXml" Target="../ink/ink467.xml"/><Relationship Id="rId5" Type="http://schemas.openxmlformats.org/officeDocument/2006/relationships/customXml" Target="../ink/ink395.xml"/><Relationship Id="rId95" Type="http://schemas.openxmlformats.org/officeDocument/2006/relationships/customXml" Target="../ink/ink440.xml"/><Relationship Id="rId160" Type="http://schemas.openxmlformats.org/officeDocument/2006/relationships/image" Target="../media/image583.png"/><Relationship Id="rId22" Type="http://schemas.openxmlformats.org/officeDocument/2006/relationships/image" Target="../media/image514.png"/><Relationship Id="rId43" Type="http://schemas.openxmlformats.org/officeDocument/2006/relationships/customXml" Target="../ink/ink414.xml"/><Relationship Id="rId64" Type="http://schemas.openxmlformats.org/officeDocument/2006/relationships/image" Target="../media/image535.png"/><Relationship Id="rId118" Type="http://schemas.openxmlformats.org/officeDocument/2006/relationships/image" Target="../media/image562.png"/><Relationship Id="rId139" Type="http://schemas.openxmlformats.org/officeDocument/2006/relationships/customXml" Target="../ink/ink462.xml"/><Relationship Id="rId85" Type="http://schemas.openxmlformats.org/officeDocument/2006/relationships/customXml" Target="../ink/ink435.xml"/><Relationship Id="rId150" Type="http://schemas.openxmlformats.org/officeDocument/2006/relationships/image" Target="../media/image578.png"/><Relationship Id="rId171" Type="http://schemas.openxmlformats.org/officeDocument/2006/relationships/customXml" Target="../ink/ink478.xml"/><Relationship Id="rId12" Type="http://schemas.openxmlformats.org/officeDocument/2006/relationships/image" Target="../media/image509.png"/><Relationship Id="rId33" Type="http://schemas.openxmlformats.org/officeDocument/2006/relationships/customXml" Target="../ink/ink409.xml"/><Relationship Id="rId108" Type="http://schemas.openxmlformats.org/officeDocument/2006/relationships/image" Target="../media/image557.png"/><Relationship Id="rId129" Type="http://schemas.openxmlformats.org/officeDocument/2006/relationships/customXml" Target="../ink/ink457.xml"/><Relationship Id="rId54" Type="http://schemas.openxmlformats.org/officeDocument/2006/relationships/image" Target="../media/image530.png"/><Relationship Id="rId75" Type="http://schemas.openxmlformats.org/officeDocument/2006/relationships/customXml" Target="../ink/ink430.xml"/><Relationship Id="rId96" Type="http://schemas.openxmlformats.org/officeDocument/2006/relationships/image" Target="../media/image551.png"/><Relationship Id="rId140" Type="http://schemas.openxmlformats.org/officeDocument/2006/relationships/image" Target="../media/image573.png"/><Relationship Id="rId161" Type="http://schemas.openxmlformats.org/officeDocument/2006/relationships/customXml" Target="../ink/ink473.xml"/><Relationship Id="rId6" Type="http://schemas.openxmlformats.org/officeDocument/2006/relationships/image" Target="../media/image506.png"/><Relationship Id="rId23" Type="http://schemas.openxmlformats.org/officeDocument/2006/relationships/customXml" Target="../ink/ink404.xml"/><Relationship Id="rId28" Type="http://schemas.openxmlformats.org/officeDocument/2006/relationships/image" Target="../media/image517.png"/><Relationship Id="rId49" Type="http://schemas.openxmlformats.org/officeDocument/2006/relationships/customXml" Target="../ink/ink417.xml"/><Relationship Id="rId114" Type="http://schemas.openxmlformats.org/officeDocument/2006/relationships/image" Target="../media/image560.png"/><Relationship Id="rId119" Type="http://schemas.openxmlformats.org/officeDocument/2006/relationships/customXml" Target="../ink/ink452.xml"/><Relationship Id="rId44" Type="http://schemas.openxmlformats.org/officeDocument/2006/relationships/image" Target="../media/image525.png"/><Relationship Id="rId60" Type="http://schemas.openxmlformats.org/officeDocument/2006/relationships/image" Target="../media/image533.png"/><Relationship Id="rId65" Type="http://schemas.openxmlformats.org/officeDocument/2006/relationships/customXml" Target="../ink/ink425.xml"/><Relationship Id="rId81" Type="http://schemas.openxmlformats.org/officeDocument/2006/relationships/customXml" Target="../ink/ink433.xml"/><Relationship Id="rId86" Type="http://schemas.openxmlformats.org/officeDocument/2006/relationships/image" Target="../media/image546.png"/><Relationship Id="rId130" Type="http://schemas.openxmlformats.org/officeDocument/2006/relationships/image" Target="../media/image568.png"/><Relationship Id="rId135" Type="http://schemas.openxmlformats.org/officeDocument/2006/relationships/customXml" Target="../ink/ink460.xml"/><Relationship Id="rId151" Type="http://schemas.openxmlformats.org/officeDocument/2006/relationships/customXml" Target="../ink/ink468.xml"/><Relationship Id="rId156" Type="http://schemas.openxmlformats.org/officeDocument/2006/relationships/image" Target="../media/image581.png"/><Relationship Id="rId177" Type="http://schemas.openxmlformats.org/officeDocument/2006/relationships/customXml" Target="../ink/ink481.xml"/><Relationship Id="rId172" Type="http://schemas.openxmlformats.org/officeDocument/2006/relationships/image" Target="../media/image589.png"/><Relationship Id="rId13" Type="http://schemas.openxmlformats.org/officeDocument/2006/relationships/customXml" Target="../ink/ink399.xml"/><Relationship Id="rId18" Type="http://schemas.openxmlformats.org/officeDocument/2006/relationships/image" Target="../media/image512.png"/><Relationship Id="rId39" Type="http://schemas.openxmlformats.org/officeDocument/2006/relationships/customXml" Target="../ink/ink412.xml"/><Relationship Id="rId109" Type="http://schemas.openxmlformats.org/officeDocument/2006/relationships/customXml" Target="../ink/ink447.xml"/><Relationship Id="rId34" Type="http://schemas.openxmlformats.org/officeDocument/2006/relationships/image" Target="../media/image520.png"/><Relationship Id="rId50" Type="http://schemas.openxmlformats.org/officeDocument/2006/relationships/image" Target="../media/image528.png"/><Relationship Id="rId55" Type="http://schemas.openxmlformats.org/officeDocument/2006/relationships/customXml" Target="../ink/ink420.xml"/><Relationship Id="rId76" Type="http://schemas.openxmlformats.org/officeDocument/2006/relationships/image" Target="../media/image541.png"/><Relationship Id="rId97" Type="http://schemas.openxmlformats.org/officeDocument/2006/relationships/customXml" Target="../ink/ink441.xml"/><Relationship Id="rId104" Type="http://schemas.openxmlformats.org/officeDocument/2006/relationships/image" Target="../media/image555.png"/><Relationship Id="rId120" Type="http://schemas.openxmlformats.org/officeDocument/2006/relationships/image" Target="../media/image563.png"/><Relationship Id="rId125" Type="http://schemas.openxmlformats.org/officeDocument/2006/relationships/customXml" Target="../ink/ink455.xml"/><Relationship Id="rId141" Type="http://schemas.openxmlformats.org/officeDocument/2006/relationships/customXml" Target="../ink/ink463.xml"/><Relationship Id="rId146" Type="http://schemas.openxmlformats.org/officeDocument/2006/relationships/image" Target="../media/image576.png"/><Relationship Id="rId167" Type="http://schemas.openxmlformats.org/officeDocument/2006/relationships/customXml" Target="../ink/ink476.xml"/><Relationship Id="rId7" Type="http://schemas.openxmlformats.org/officeDocument/2006/relationships/customXml" Target="../ink/ink396.xml"/><Relationship Id="rId71" Type="http://schemas.openxmlformats.org/officeDocument/2006/relationships/customXml" Target="../ink/ink428.xml"/><Relationship Id="rId92" Type="http://schemas.openxmlformats.org/officeDocument/2006/relationships/image" Target="../media/image549.png"/><Relationship Id="rId162" Type="http://schemas.openxmlformats.org/officeDocument/2006/relationships/image" Target="../media/image584.png"/><Relationship Id="rId2" Type="http://schemas.openxmlformats.org/officeDocument/2006/relationships/image" Target="../media/image464.png"/><Relationship Id="rId29" Type="http://schemas.openxmlformats.org/officeDocument/2006/relationships/customXml" Target="../ink/ink407.xml"/><Relationship Id="rId24" Type="http://schemas.openxmlformats.org/officeDocument/2006/relationships/image" Target="../media/image515.png"/><Relationship Id="rId40" Type="http://schemas.openxmlformats.org/officeDocument/2006/relationships/image" Target="../media/image523.png"/><Relationship Id="rId45" Type="http://schemas.openxmlformats.org/officeDocument/2006/relationships/customXml" Target="../ink/ink415.xml"/><Relationship Id="rId66" Type="http://schemas.openxmlformats.org/officeDocument/2006/relationships/image" Target="../media/image536.png"/><Relationship Id="rId87" Type="http://schemas.openxmlformats.org/officeDocument/2006/relationships/customXml" Target="../ink/ink436.xml"/><Relationship Id="rId110" Type="http://schemas.openxmlformats.org/officeDocument/2006/relationships/image" Target="../media/image558.png"/><Relationship Id="rId115" Type="http://schemas.openxmlformats.org/officeDocument/2006/relationships/customXml" Target="../ink/ink450.xml"/><Relationship Id="rId131" Type="http://schemas.openxmlformats.org/officeDocument/2006/relationships/customXml" Target="../ink/ink458.xml"/><Relationship Id="rId136" Type="http://schemas.openxmlformats.org/officeDocument/2006/relationships/image" Target="../media/image571.png"/><Relationship Id="rId157" Type="http://schemas.openxmlformats.org/officeDocument/2006/relationships/customXml" Target="../ink/ink471.xml"/><Relationship Id="rId178" Type="http://schemas.openxmlformats.org/officeDocument/2006/relationships/image" Target="../media/image592.png"/><Relationship Id="rId61" Type="http://schemas.openxmlformats.org/officeDocument/2006/relationships/customXml" Target="../ink/ink423.xml"/><Relationship Id="rId82" Type="http://schemas.openxmlformats.org/officeDocument/2006/relationships/image" Target="../media/image544.png"/><Relationship Id="rId152" Type="http://schemas.openxmlformats.org/officeDocument/2006/relationships/image" Target="../media/image579.png"/><Relationship Id="rId173" Type="http://schemas.openxmlformats.org/officeDocument/2006/relationships/customXml" Target="../ink/ink479.xml"/><Relationship Id="rId19" Type="http://schemas.openxmlformats.org/officeDocument/2006/relationships/customXml" Target="../ink/ink402.xml"/><Relationship Id="rId14" Type="http://schemas.openxmlformats.org/officeDocument/2006/relationships/image" Target="../media/image510.png"/><Relationship Id="rId30" Type="http://schemas.openxmlformats.org/officeDocument/2006/relationships/image" Target="../media/image518.png"/><Relationship Id="rId35" Type="http://schemas.openxmlformats.org/officeDocument/2006/relationships/customXml" Target="../ink/ink410.xml"/><Relationship Id="rId56" Type="http://schemas.openxmlformats.org/officeDocument/2006/relationships/image" Target="../media/image531.png"/><Relationship Id="rId77" Type="http://schemas.openxmlformats.org/officeDocument/2006/relationships/customXml" Target="../ink/ink431.xml"/><Relationship Id="rId100" Type="http://schemas.openxmlformats.org/officeDocument/2006/relationships/image" Target="../media/image553.png"/><Relationship Id="rId105" Type="http://schemas.openxmlformats.org/officeDocument/2006/relationships/customXml" Target="../ink/ink445.xml"/><Relationship Id="rId126" Type="http://schemas.openxmlformats.org/officeDocument/2006/relationships/image" Target="../media/image566.png"/><Relationship Id="rId147" Type="http://schemas.openxmlformats.org/officeDocument/2006/relationships/customXml" Target="../ink/ink466.xml"/><Relationship Id="rId168" Type="http://schemas.openxmlformats.org/officeDocument/2006/relationships/image" Target="../media/image587.png"/><Relationship Id="rId8" Type="http://schemas.openxmlformats.org/officeDocument/2006/relationships/image" Target="../media/image507.png"/><Relationship Id="rId51" Type="http://schemas.openxmlformats.org/officeDocument/2006/relationships/customXml" Target="../ink/ink418.xml"/><Relationship Id="rId72" Type="http://schemas.openxmlformats.org/officeDocument/2006/relationships/image" Target="../media/image539.png"/><Relationship Id="rId93" Type="http://schemas.openxmlformats.org/officeDocument/2006/relationships/customXml" Target="../ink/ink439.xml"/><Relationship Id="rId98" Type="http://schemas.openxmlformats.org/officeDocument/2006/relationships/image" Target="../media/image552.png"/><Relationship Id="rId121" Type="http://schemas.openxmlformats.org/officeDocument/2006/relationships/customXml" Target="../ink/ink453.xml"/><Relationship Id="rId142" Type="http://schemas.openxmlformats.org/officeDocument/2006/relationships/image" Target="../media/image574.png"/><Relationship Id="rId163" Type="http://schemas.openxmlformats.org/officeDocument/2006/relationships/customXml" Target="../ink/ink474.xml"/><Relationship Id="rId3" Type="http://schemas.openxmlformats.org/officeDocument/2006/relationships/customXml" Target="../ink/ink394.xml"/><Relationship Id="rId25" Type="http://schemas.openxmlformats.org/officeDocument/2006/relationships/customXml" Target="../ink/ink405.xml"/><Relationship Id="rId46" Type="http://schemas.openxmlformats.org/officeDocument/2006/relationships/image" Target="../media/image526.png"/><Relationship Id="rId67" Type="http://schemas.openxmlformats.org/officeDocument/2006/relationships/customXml" Target="../ink/ink426.xml"/><Relationship Id="rId116" Type="http://schemas.openxmlformats.org/officeDocument/2006/relationships/image" Target="../media/image561.png"/><Relationship Id="rId137" Type="http://schemas.openxmlformats.org/officeDocument/2006/relationships/customXml" Target="../ink/ink461.xml"/><Relationship Id="rId158" Type="http://schemas.openxmlformats.org/officeDocument/2006/relationships/image" Target="../media/image582.png"/><Relationship Id="rId20" Type="http://schemas.openxmlformats.org/officeDocument/2006/relationships/image" Target="../media/image513.png"/><Relationship Id="rId41" Type="http://schemas.openxmlformats.org/officeDocument/2006/relationships/customXml" Target="../ink/ink413.xml"/><Relationship Id="rId62" Type="http://schemas.openxmlformats.org/officeDocument/2006/relationships/image" Target="../media/image534.png"/><Relationship Id="rId83" Type="http://schemas.openxmlformats.org/officeDocument/2006/relationships/customXml" Target="../ink/ink434.xml"/><Relationship Id="rId88" Type="http://schemas.openxmlformats.org/officeDocument/2006/relationships/image" Target="../media/image547.png"/><Relationship Id="rId111" Type="http://schemas.openxmlformats.org/officeDocument/2006/relationships/customXml" Target="../ink/ink448.xml"/><Relationship Id="rId132" Type="http://schemas.openxmlformats.org/officeDocument/2006/relationships/image" Target="../media/image569.png"/><Relationship Id="rId153" Type="http://schemas.openxmlformats.org/officeDocument/2006/relationships/customXml" Target="../ink/ink469.xml"/><Relationship Id="rId174" Type="http://schemas.openxmlformats.org/officeDocument/2006/relationships/image" Target="../media/image590.png"/><Relationship Id="rId179" Type="http://schemas.openxmlformats.org/officeDocument/2006/relationships/customXml" Target="../ink/ink482.xml"/><Relationship Id="rId15" Type="http://schemas.openxmlformats.org/officeDocument/2006/relationships/customXml" Target="../ink/ink400.xml"/><Relationship Id="rId36" Type="http://schemas.openxmlformats.org/officeDocument/2006/relationships/image" Target="../media/image521.png"/><Relationship Id="rId57" Type="http://schemas.openxmlformats.org/officeDocument/2006/relationships/customXml" Target="../ink/ink421.xml"/><Relationship Id="rId106" Type="http://schemas.openxmlformats.org/officeDocument/2006/relationships/image" Target="../media/image556.png"/><Relationship Id="rId127" Type="http://schemas.openxmlformats.org/officeDocument/2006/relationships/customXml" Target="../ink/ink456.xml"/><Relationship Id="rId10" Type="http://schemas.openxmlformats.org/officeDocument/2006/relationships/image" Target="../media/image508.png"/><Relationship Id="rId31" Type="http://schemas.openxmlformats.org/officeDocument/2006/relationships/customXml" Target="../ink/ink408.xml"/><Relationship Id="rId52" Type="http://schemas.openxmlformats.org/officeDocument/2006/relationships/image" Target="../media/image529.png"/><Relationship Id="rId73" Type="http://schemas.openxmlformats.org/officeDocument/2006/relationships/customXml" Target="../ink/ink429.xml"/><Relationship Id="rId78" Type="http://schemas.openxmlformats.org/officeDocument/2006/relationships/image" Target="../media/image542.png"/><Relationship Id="rId94" Type="http://schemas.openxmlformats.org/officeDocument/2006/relationships/image" Target="../media/image550.png"/><Relationship Id="rId99" Type="http://schemas.openxmlformats.org/officeDocument/2006/relationships/customXml" Target="../ink/ink442.xml"/><Relationship Id="rId101" Type="http://schemas.openxmlformats.org/officeDocument/2006/relationships/customXml" Target="../ink/ink443.xml"/><Relationship Id="rId122" Type="http://schemas.openxmlformats.org/officeDocument/2006/relationships/image" Target="../media/image564.png"/><Relationship Id="rId143" Type="http://schemas.openxmlformats.org/officeDocument/2006/relationships/customXml" Target="../ink/ink464.xml"/><Relationship Id="rId148" Type="http://schemas.openxmlformats.org/officeDocument/2006/relationships/image" Target="../media/image577.png"/><Relationship Id="rId164" Type="http://schemas.openxmlformats.org/officeDocument/2006/relationships/image" Target="../media/image585.png"/><Relationship Id="rId169" Type="http://schemas.openxmlformats.org/officeDocument/2006/relationships/customXml" Target="../ink/ink477.xml"/><Relationship Id="rId4" Type="http://schemas.openxmlformats.org/officeDocument/2006/relationships/image" Target="../media/image505.png"/><Relationship Id="rId9" Type="http://schemas.openxmlformats.org/officeDocument/2006/relationships/customXml" Target="../ink/ink397.xml"/><Relationship Id="rId180" Type="http://schemas.openxmlformats.org/officeDocument/2006/relationships/image" Target="../media/image593.png"/><Relationship Id="rId26" Type="http://schemas.openxmlformats.org/officeDocument/2006/relationships/image" Target="../media/image516.png"/><Relationship Id="rId47" Type="http://schemas.openxmlformats.org/officeDocument/2006/relationships/customXml" Target="../ink/ink416.xml"/><Relationship Id="rId68" Type="http://schemas.openxmlformats.org/officeDocument/2006/relationships/image" Target="../media/image537.png"/><Relationship Id="rId89" Type="http://schemas.openxmlformats.org/officeDocument/2006/relationships/customXml" Target="../ink/ink437.xml"/><Relationship Id="rId112" Type="http://schemas.openxmlformats.org/officeDocument/2006/relationships/image" Target="../media/image559.png"/><Relationship Id="rId133" Type="http://schemas.openxmlformats.org/officeDocument/2006/relationships/customXml" Target="../ink/ink459.xml"/><Relationship Id="rId154" Type="http://schemas.openxmlformats.org/officeDocument/2006/relationships/image" Target="../media/image580.png"/><Relationship Id="rId175" Type="http://schemas.openxmlformats.org/officeDocument/2006/relationships/customXml" Target="../ink/ink480.xml"/><Relationship Id="rId16" Type="http://schemas.openxmlformats.org/officeDocument/2006/relationships/image" Target="../media/image511.png"/><Relationship Id="rId37" Type="http://schemas.openxmlformats.org/officeDocument/2006/relationships/customXml" Target="../ink/ink411.xml"/><Relationship Id="rId58" Type="http://schemas.openxmlformats.org/officeDocument/2006/relationships/image" Target="../media/image532.png"/><Relationship Id="rId79" Type="http://schemas.openxmlformats.org/officeDocument/2006/relationships/customXml" Target="../ink/ink432.xml"/><Relationship Id="rId102" Type="http://schemas.openxmlformats.org/officeDocument/2006/relationships/image" Target="../media/image554.png"/><Relationship Id="rId123" Type="http://schemas.openxmlformats.org/officeDocument/2006/relationships/customXml" Target="../ink/ink454.xml"/><Relationship Id="rId144" Type="http://schemas.openxmlformats.org/officeDocument/2006/relationships/image" Target="../media/image575.png"/><Relationship Id="rId90" Type="http://schemas.openxmlformats.org/officeDocument/2006/relationships/image" Target="../media/image548.png"/><Relationship Id="rId165" Type="http://schemas.openxmlformats.org/officeDocument/2006/relationships/customXml" Target="../ink/ink475.xml"/><Relationship Id="rId27" Type="http://schemas.openxmlformats.org/officeDocument/2006/relationships/customXml" Target="../ink/ink406.xml"/><Relationship Id="rId48" Type="http://schemas.openxmlformats.org/officeDocument/2006/relationships/image" Target="../media/image527.png"/><Relationship Id="rId69" Type="http://schemas.openxmlformats.org/officeDocument/2006/relationships/customXml" Target="../ink/ink427.xml"/><Relationship Id="rId113" Type="http://schemas.openxmlformats.org/officeDocument/2006/relationships/customXml" Target="../ink/ink449.xml"/><Relationship Id="rId134" Type="http://schemas.openxmlformats.org/officeDocument/2006/relationships/image" Target="../media/image570.png"/><Relationship Id="rId80" Type="http://schemas.openxmlformats.org/officeDocument/2006/relationships/image" Target="../media/image543.png"/><Relationship Id="rId155" Type="http://schemas.openxmlformats.org/officeDocument/2006/relationships/customXml" Target="../ink/ink470.xml"/><Relationship Id="rId176" Type="http://schemas.openxmlformats.org/officeDocument/2006/relationships/image" Target="../media/image591.png"/><Relationship Id="rId17" Type="http://schemas.openxmlformats.org/officeDocument/2006/relationships/customXml" Target="../ink/ink401.xml"/><Relationship Id="rId38" Type="http://schemas.openxmlformats.org/officeDocument/2006/relationships/image" Target="../media/image522.png"/><Relationship Id="rId59" Type="http://schemas.openxmlformats.org/officeDocument/2006/relationships/customXml" Target="../ink/ink422.xml"/><Relationship Id="rId103" Type="http://schemas.openxmlformats.org/officeDocument/2006/relationships/customXml" Target="../ink/ink444.xml"/><Relationship Id="rId124" Type="http://schemas.openxmlformats.org/officeDocument/2006/relationships/image" Target="../media/image565.png"/><Relationship Id="rId70" Type="http://schemas.openxmlformats.org/officeDocument/2006/relationships/image" Target="../media/image538.png"/><Relationship Id="rId91" Type="http://schemas.openxmlformats.org/officeDocument/2006/relationships/customXml" Target="../ink/ink438.xml"/><Relationship Id="rId145" Type="http://schemas.openxmlformats.org/officeDocument/2006/relationships/customXml" Target="../ink/ink465.xml"/><Relationship Id="rId166" Type="http://schemas.openxmlformats.org/officeDocument/2006/relationships/image" Target="../media/image5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17" Type="http://schemas.openxmlformats.org/officeDocument/2006/relationships/image" Target="../media/image650.png"/><Relationship Id="rId299" Type="http://schemas.openxmlformats.org/officeDocument/2006/relationships/image" Target="../media/image744.png"/><Relationship Id="rId21" Type="http://schemas.openxmlformats.org/officeDocument/2006/relationships/customXml" Target="../ink/ink492.xml"/><Relationship Id="rId63" Type="http://schemas.openxmlformats.org/officeDocument/2006/relationships/customXml" Target="../ink/ink514.xml"/><Relationship Id="rId159" Type="http://schemas.openxmlformats.org/officeDocument/2006/relationships/customXml" Target="../ink/ink563.xml"/><Relationship Id="rId170" Type="http://schemas.openxmlformats.org/officeDocument/2006/relationships/image" Target="../media/image676.png"/><Relationship Id="rId226" Type="http://schemas.openxmlformats.org/officeDocument/2006/relationships/customXml" Target="../ink/ink599.xml"/><Relationship Id="rId268" Type="http://schemas.openxmlformats.org/officeDocument/2006/relationships/customXml" Target="../ink/ink620.xml"/><Relationship Id="rId32" Type="http://schemas.openxmlformats.org/officeDocument/2006/relationships/customXml" Target="../ink/ink498.xml"/><Relationship Id="rId74" Type="http://schemas.openxmlformats.org/officeDocument/2006/relationships/customXml" Target="../ink/ink520.xml"/><Relationship Id="rId128" Type="http://schemas.openxmlformats.org/officeDocument/2006/relationships/image" Target="../media/image655.png"/><Relationship Id="rId5" Type="http://schemas.openxmlformats.org/officeDocument/2006/relationships/customXml" Target="../ink/ink484.xml"/><Relationship Id="rId181" Type="http://schemas.openxmlformats.org/officeDocument/2006/relationships/customXml" Target="../ink/ink575.xml"/><Relationship Id="rId237" Type="http://schemas.openxmlformats.org/officeDocument/2006/relationships/image" Target="../media/image709.png"/><Relationship Id="rId279" Type="http://schemas.openxmlformats.org/officeDocument/2006/relationships/image" Target="../media/image733.png"/><Relationship Id="rId43" Type="http://schemas.openxmlformats.org/officeDocument/2006/relationships/image" Target="../media/image614.png"/><Relationship Id="rId139" Type="http://schemas.openxmlformats.org/officeDocument/2006/relationships/customXml" Target="../ink/ink553.xml"/><Relationship Id="rId290" Type="http://schemas.openxmlformats.org/officeDocument/2006/relationships/customXml" Target="../ink/ink631.xml"/><Relationship Id="rId304" Type="http://schemas.openxmlformats.org/officeDocument/2006/relationships/customXml" Target="../ink/ink638.xml"/><Relationship Id="rId85" Type="http://schemas.openxmlformats.org/officeDocument/2006/relationships/image" Target="../media/image634.png"/><Relationship Id="rId150" Type="http://schemas.openxmlformats.org/officeDocument/2006/relationships/image" Target="../media/image666.png"/><Relationship Id="rId192" Type="http://schemas.openxmlformats.org/officeDocument/2006/relationships/customXml" Target="../ink/ink581.xml"/><Relationship Id="rId206" Type="http://schemas.openxmlformats.org/officeDocument/2006/relationships/image" Target="../media/image693.png"/><Relationship Id="rId248" Type="http://schemas.openxmlformats.org/officeDocument/2006/relationships/customXml" Target="../ink/ink610.xml"/><Relationship Id="rId12" Type="http://schemas.openxmlformats.org/officeDocument/2006/relationships/image" Target="../media/image599.png"/><Relationship Id="rId108" Type="http://schemas.openxmlformats.org/officeDocument/2006/relationships/customXml" Target="../ink/ink537.xml"/><Relationship Id="rId54" Type="http://schemas.openxmlformats.org/officeDocument/2006/relationships/customXml" Target="../ink/ink509.xml"/><Relationship Id="rId96" Type="http://schemas.openxmlformats.org/officeDocument/2006/relationships/customXml" Target="../ink/ink531.xml"/><Relationship Id="rId161" Type="http://schemas.openxmlformats.org/officeDocument/2006/relationships/customXml" Target="../ink/ink564.xml"/><Relationship Id="rId217" Type="http://schemas.openxmlformats.org/officeDocument/2006/relationships/image" Target="../media/image698.png"/><Relationship Id="rId259" Type="http://schemas.openxmlformats.org/officeDocument/2006/relationships/image" Target="../media/image722.png"/><Relationship Id="rId23" Type="http://schemas.openxmlformats.org/officeDocument/2006/relationships/customXml" Target="../ink/ink493.xml"/><Relationship Id="rId119" Type="http://schemas.openxmlformats.org/officeDocument/2006/relationships/image" Target="../media/image651.png"/><Relationship Id="rId270" Type="http://schemas.openxmlformats.org/officeDocument/2006/relationships/customXml" Target="../ink/ink621.xml"/><Relationship Id="rId44" Type="http://schemas.openxmlformats.org/officeDocument/2006/relationships/customXml" Target="../ink/ink504.xml"/><Relationship Id="rId65" Type="http://schemas.openxmlformats.org/officeDocument/2006/relationships/image" Target="../media/image624.png"/><Relationship Id="rId86" Type="http://schemas.openxmlformats.org/officeDocument/2006/relationships/customXml" Target="../ink/ink526.xml"/><Relationship Id="rId130" Type="http://schemas.openxmlformats.org/officeDocument/2006/relationships/image" Target="../media/image656.png"/><Relationship Id="rId151" Type="http://schemas.openxmlformats.org/officeDocument/2006/relationships/customXml" Target="../ink/ink559.xml"/><Relationship Id="rId172" Type="http://schemas.openxmlformats.org/officeDocument/2006/relationships/image" Target="../media/image677.png"/><Relationship Id="rId193" Type="http://schemas.openxmlformats.org/officeDocument/2006/relationships/image" Target="../media/image686.png"/><Relationship Id="rId207" Type="http://schemas.openxmlformats.org/officeDocument/2006/relationships/customXml" Target="../ink/ink589.xml"/><Relationship Id="rId228" Type="http://schemas.openxmlformats.org/officeDocument/2006/relationships/customXml" Target="../ink/ink600.xml"/><Relationship Id="rId249" Type="http://schemas.openxmlformats.org/officeDocument/2006/relationships/image" Target="../media/image716.png"/><Relationship Id="rId13" Type="http://schemas.openxmlformats.org/officeDocument/2006/relationships/customXml" Target="../ink/ink488.xml"/><Relationship Id="rId109" Type="http://schemas.openxmlformats.org/officeDocument/2006/relationships/image" Target="../media/image646.png"/><Relationship Id="rId260" Type="http://schemas.openxmlformats.org/officeDocument/2006/relationships/customXml" Target="../ink/ink616.xml"/><Relationship Id="rId281" Type="http://schemas.openxmlformats.org/officeDocument/2006/relationships/image" Target="../media/image734.png"/><Relationship Id="rId34" Type="http://schemas.openxmlformats.org/officeDocument/2006/relationships/customXml" Target="../ink/ink499.xml"/><Relationship Id="rId55" Type="http://schemas.openxmlformats.org/officeDocument/2006/relationships/image" Target="../media/image620.png"/><Relationship Id="rId76" Type="http://schemas.openxmlformats.org/officeDocument/2006/relationships/customXml" Target="../ink/ink521.xml"/><Relationship Id="rId97" Type="http://schemas.openxmlformats.org/officeDocument/2006/relationships/image" Target="../media/image640.png"/><Relationship Id="rId120" Type="http://schemas.openxmlformats.org/officeDocument/2006/relationships/customXml" Target="../ink/ink543.xml"/><Relationship Id="rId141" Type="http://schemas.openxmlformats.org/officeDocument/2006/relationships/customXml" Target="../ink/ink554.xml"/><Relationship Id="rId7" Type="http://schemas.openxmlformats.org/officeDocument/2006/relationships/customXml" Target="../ink/ink485.xml"/><Relationship Id="rId162" Type="http://schemas.openxmlformats.org/officeDocument/2006/relationships/image" Target="../media/image672.png"/><Relationship Id="rId183" Type="http://schemas.openxmlformats.org/officeDocument/2006/relationships/customXml" Target="../ink/ink576.xml"/><Relationship Id="rId218" Type="http://schemas.openxmlformats.org/officeDocument/2006/relationships/customXml" Target="../ink/ink595.xml"/><Relationship Id="rId239" Type="http://schemas.openxmlformats.org/officeDocument/2006/relationships/image" Target="../media/image711.png"/><Relationship Id="rId250" Type="http://schemas.openxmlformats.org/officeDocument/2006/relationships/customXml" Target="../ink/ink611.xml"/><Relationship Id="rId271" Type="http://schemas.openxmlformats.org/officeDocument/2006/relationships/image" Target="../media/image728.png"/><Relationship Id="rId292" Type="http://schemas.openxmlformats.org/officeDocument/2006/relationships/customXml" Target="../ink/ink632.xml"/><Relationship Id="rId306" Type="http://schemas.openxmlformats.org/officeDocument/2006/relationships/customXml" Target="../ink/ink639.xml"/><Relationship Id="rId24" Type="http://schemas.openxmlformats.org/officeDocument/2006/relationships/image" Target="../media/image605.png"/><Relationship Id="rId45" Type="http://schemas.openxmlformats.org/officeDocument/2006/relationships/image" Target="../media/image615.png"/><Relationship Id="rId66" Type="http://schemas.openxmlformats.org/officeDocument/2006/relationships/customXml" Target="../ink/ink516.xml"/><Relationship Id="rId87" Type="http://schemas.openxmlformats.org/officeDocument/2006/relationships/image" Target="../media/image635.png"/><Relationship Id="rId110" Type="http://schemas.openxmlformats.org/officeDocument/2006/relationships/customXml" Target="../ink/ink538.xml"/><Relationship Id="rId131" Type="http://schemas.openxmlformats.org/officeDocument/2006/relationships/customXml" Target="../ink/ink549.xml"/><Relationship Id="rId152" Type="http://schemas.openxmlformats.org/officeDocument/2006/relationships/image" Target="../media/image667.png"/><Relationship Id="rId173" Type="http://schemas.openxmlformats.org/officeDocument/2006/relationships/customXml" Target="../ink/ink570.xml"/><Relationship Id="rId194" Type="http://schemas.openxmlformats.org/officeDocument/2006/relationships/customXml" Target="../ink/ink582.xml"/><Relationship Id="rId208" Type="http://schemas.openxmlformats.org/officeDocument/2006/relationships/image" Target="../media/image694.png"/><Relationship Id="rId229" Type="http://schemas.openxmlformats.org/officeDocument/2006/relationships/image" Target="../media/image705.png"/><Relationship Id="rId240" Type="http://schemas.openxmlformats.org/officeDocument/2006/relationships/customXml" Target="../ink/ink606.xml"/><Relationship Id="rId261" Type="http://schemas.openxmlformats.org/officeDocument/2006/relationships/image" Target="../media/image723.png"/><Relationship Id="rId14" Type="http://schemas.openxmlformats.org/officeDocument/2006/relationships/image" Target="../media/image600.png"/><Relationship Id="rId35" Type="http://schemas.openxmlformats.org/officeDocument/2006/relationships/image" Target="../media/image610.png"/><Relationship Id="rId56" Type="http://schemas.openxmlformats.org/officeDocument/2006/relationships/customXml" Target="../ink/ink510.xml"/><Relationship Id="rId77" Type="http://schemas.openxmlformats.org/officeDocument/2006/relationships/image" Target="../media/image630.png"/><Relationship Id="rId100" Type="http://schemas.openxmlformats.org/officeDocument/2006/relationships/customXml" Target="../ink/ink533.xml"/><Relationship Id="rId282" Type="http://schemas.openxmlformats.org/officeDocument/2006/relationships/customXml" Target="../ink/ink627.xml"/><Relationship Id="rId8" Type="http://schemas.openxmlformats.org/officeDocument/2006/relationships/image" Target="../media/image597.png"/><Relationship Id="rId98" Type="http://schemas.openxmlformats.org/officeDocument/2006/relationships/customXml" Target="../ink/ink532.xml"/><Relationship Id="rId121" Type="http://schemas.openxmlformats.org/officeDocument/2006/relationships/image" Target="../media/image652.png"/><Relationship Id="rId142" Type="http://schemas.openxmlformats.org/officeDocument/2006/relationships/image" Target="../media/image662.png"/><Relationship Id="rId163" Type="http://schemas.openxmlformats.org/officeDocument/2006/relationships/customXml" Target="../ink/ink565.xml"/><Relationship Id="rId184" Type="http://schemas.openxmlformats.org/officeDocument/2006/relationships/image" Target="../media/image682.png"/><Relationship Id="rId219" Type="http://schemas.openxmlformats.org/officeDocument/2006/relationships/image" Target="../media/image699.png"/><Relationship Id="rId230" Type="http://schemas.openxmlformats.org/officeDocument/2006/relationships/customXml" Target="../ink/ink601.xml"/><Relationship Id="rId251" Type="http://schemas.openxmlformats.org/officeDocument/2006/relationships/image" Target="../media/image717.png"/><Relationship Id="rId25" Type="http://schemas.openxmlformats.org/officeDocument/2006/relationships/customXml" Target="../ink/ink494.xml"/><Relationship Id="rId46" Type="http://schemas.openxmlformats.org/officeDocument/2006/relationships/customXml" Target="../ink/ink505.xml"/><Relationship Id="rId67" Type="http://schemas.openxmlformats.org/officeDocument/2006/relationships/image" Target="../media/image625.png"/><Relationship Id="rId272" Type="http://schemas.openxmlformats.org/officeDocument/2006/relationships/customXml" Target="../ink/ink622.xml"/><Relationship Id="rId293" Type="http://schemas.openxmlformats.org/officeDocument/2006/relationships/image" Target="../media/image741.png"/><Relationship Id="rId307" Type="http://schemas.openxmlformats.org/officeDocument/2006/relationships/image" Target="../media/image748.png"/><Relationship Id="rId88" Type="http://schemas.openxmlformats.org/officeDocument/2006/relationships/customXml" Target="../ink/ink527.xml"/><Relationship Id="rId111" Type="http://schemas.openxmlformats.org/officeDocument/2006/relationships/image" Target="../media/image647.png"/><Relationship Id="rId132" Type="http://schemas.openxmlformats.org/officeDocument/2006/relationships/image" Target="../media/image657.png"/><Relationship Id="rId153" Type="http://schemas.openxmlformats.org/officeDocument/2006/relationships/customXml" Target="../ink/ink560.xml"/><Relationship Id="rId174" Type="http://schemas.openxmlformats.org/officeDocument/2006/relationships/image" Target="../media/image678.png"/><Relationship Id="rId195" Type="http://schemas.openxmlformats.org/officeDocument/2006/relationships/customXml" Target="../ink/ink583.xml"/><Relationship Id="rId209" Type="http://schemas.openxmlformats.org/officeDocument/2006/relationships/customXml" Target="../ink/ink590.xml"/><Relationship Id="rId220" Type="http://schemas.openxmlformats.org/officeDocument/2006/relationships/customXml" Target="../ink/ink596.xml"/><Relationship Id="rId241" Type="http://schemas.openxmlformats.org/officeDocument/2006/relationships/image" Target="../media/image712.png"/><Relationship Id="rId15" Type="http://schemas.openxmlformats.org/officeDocument/2006/relationships/customXml" Target="../ink/ink489.xml"/><Relationship Id="rId36" Type="http://schemas.openxmlformats.org/officeDocument/2006/relationships/customXml" Target="../ink/ink500.xml"/><Relationship Id="rId57" Type="http://schemas.openxmlformats.org/officeDocument/2006/relationships/image" Target="../media/image621.png"/><Relationship Id="rId262" Type="http://schemas.openxmlformats.org/officeDocument/2006/relationships/customXml" Target="../ink/ink617.xml"/><Relationship Id="rId283" Type="http://schemas.openxmlformats.org/officeDocument/2006/relationships/image" Target="../media/image735.png"/><Relationship Id="rId78" Type="http://schemas.openxmlformats.org/officeDocument/2006/relationships/customXml" Target="../ink/ink522.xml"/><Relationship Id="rId99" Type="http://schemas.openxmlformats.org/officeDocument/2006/relationships/image" Target="../media/image641.png"/><Relationship Id="rId101" Type="http://schemas.openxmlformats.org/officeDocument/2006/relationships/image" Target="../media/image642.png"/><Relationship Id="rId122" Type="http://schemas.openxmlformats.org/officeDocument/2006/relationships/customXml" Target="../ink/ink544.xml"/><Relationship Id="rId143" Type="http://schemas.openxmlformats.org/officeDocument/2006/relationships/customXml" Target="../ink/ink555.xml"/><Relationship Id="rId164" Type="http://schemas.openxmlformats.org/officeDocument/2006/relationships/image" Target="../media/image673.png"/><Relationship Id="rId185" Type="http://schemas.openxmlformats.org/officeDocument/2006/relationships/customXml" Target="../ink/ink577.xml"/><Relationship Id="rId9" Type="http://schemas.openxmlformats.org/officeDocument/2006/relationships/customXml" Target="../ink/ink486.xml"/><Relationship Id="rId210" Type="http://schemas.openxmlformats.org/officeDocument/2006/relationships/image" Target="../media/image695.png"/><Relationship Id="rId26" Type="http://schemas.openxmlformats.org/officeDocument/2006/relationships/image" Target="../media/image606.png"/><Relationship Id="rId231" Type="http://schemas.openxmlformats.org/officeDocument/2006/relationships/image" Target="../media/image706.png"/><Relationship Id="rId252" Type="http://schemas.openxmlformats.org/officeDocument/2006/relationships/customXml" Target="../ink/ink612.xml"/><Relationship Id="rId273" Type="http://schemas.openxmlformats.org/officeDocument/2006/relationships/image" Target="../media/image729.png"/><Relationship Id="rId294" Type="http://schemas.openxmlformats.org/officeDocument/2006/relationships/customXml" Target="../ink/ink633.xml"/><Relationship Id="rId308" Type="http://schemas.openxmlformats.org/officeDocument/2006/relationships/customXml" Target="../ink/ink640.xml"/><Relationship Id="rId47" Type="http://schemas.openxmlformats.org/officeDocument/2006/relationships/image" Target="../media/image616.png"/><Relationship Id="rId68" Type="http://schemas.openxmlformats.org/officeDocument/2006/relationships/customXml" Target="../ink/ink517.xml"/><Relationship Id="rId89" Type="http://schemas.openxmlformats.org/officeDocument/2006/relationships/image" Target="../media/image636.png"/><Relationship Id="rId112" Type="http://schemas.openxmlformats.org/officeDocument/2006/relationships/customXml" Target="../ink/ink539.xml"/><Relationship Id="rId133" Type="http://schemas.openxmlformats.org/officeDocument/2006/relationships/customXml" Target="../ink/ink550.xml"/><Relationship Id="rId154" Type="http://schemas.openxmlformats.org/officeDocument/2006/relationships/image" Target="../media/image668.png"/><Relationship Id="rId175" Type="http://schemas.openxmlformats.org/officeDocument/2006/relationships/customXml" Target="../ink/ink571.xml"/><Relationship Id="rId196" Type="http://schemas.openxmlformats.org/officeDocument/2006/relationships/image" Target="../media/image687.png"/><Relationship Id="rId200" Type="http://schemas.openxmlformats.org/officeDocument/2006/relationships/image" Target="../media/image689.png"/><Relationship Id="rId16" Type="http://schemas.openxmlformats.org/officeDocument/2006/relationships/image" Target="../media/image601.png"/><Relationship Id="rId221" Type="http://schemas.openxmlformats.org/officeDocument/2006/relationships/image" Target="../media/image701.png"/><Relationship Id="rId242" Type="http://schemas.openxmlformats.org/officeDocument/2006/relationships/customXml" Target="../ink/ink607.xml"/><Relationship Id="rId263" Type="http://schemas.openxmlformats.org/officeDocument/2006/relationships/image" Target="../media/image724.png"/><Relationship Id="rId284" Type="http://schemas.openxmlformats.org/officeDocument/2006/relationships/customXml" Target="../ink/ink628.xml"/><Relationship Id="rId37" Type="http://schemas.openxmlformats.org/officeDocument/2006/relationships/image" Target="../media/image611.png"/><Relationship Id="rId58" Type="http://schemas.openxmlformats.org/officeDocument/2006/relationships/customXml" Target="../ink/ink511.xml"/><Relationship Id="rId79" Type="http://schemas.openxmlformats.org/officeDocument/2006/relationships/image" Target="../media/image631.png"/><Relationship Id="rId102" Type="http://schemas.openxmlformats.org/officeDocument/2006/relationships/customXml" Target="../ink/ink534.xml"/><Relationship Id="rId123" Type="http://schemas.openxmlformats.org/officeDocument/2006/relationships/customXml" Target="../ink/ink545.xml"/><Relationship Id="rId144" Type="http://schemas.openxmlformats.org/officeDocument/2006/relationships/image" Target="../media/image663.png"/><Relationship Id="rId90" Type="http://schemas.openxmlformats.org/officeDocument/2006/relationships/customXml" Target="../ink/ink528.xml"/><Relationship Id="rId165" Type="http://schemas.openxmlformats.org/officeDocument/2006/relationships/customXml" Target="../ink/ink566.xml"/><Relationship Id="rId186" Type="http://schemas.openxmlformats.org/officeDocument/2006/relationships/image" Target="../media/image683.png"/><Relationship Id="rId211" Type="http://schemas.openxmlformats.org/officeDocument/2006/relationships/customXml" Target="../ink/ink591.xml"/><Relationship Id="rId232" Type="http://schemas.openxmlformats.org/officeDocument/2006/relationships/customXml" Target="../ink/ink602.xml"/><Relationship Id="rId253" Type="http://schemas.openxmlformats.org/officeDocument/2006/relationships/image" Target="../media/image718.png"/><Relationship Id="rId274" Type="http://schemas.openxmlformats.org/officeDocument/2006/relationships/customXml" Target="../ink/ink623.xml"/><Relationship Id="rId295" Type="http://schemas.openxmlformats.org/officeDocument/2006/relationships/image" Target="../media/image742.png"/><Relationship Id="rId309" Type="http://schemas.openxmlformats.org/officeDocument/2006/relationships/image" Target="../media/image749.png"/><Relationship Id="rId27" Type="http://schemas.openxmlformats.org/officeDocument/2006/relationships/customXml" Target="../ink/ink495.xml"/><Relationship Id="rId48" Type="http://schemas.openxmlformats.org/officeDocument/2006/relationships/customXml" Target="../ink/ink506.xml"/><Relationship Id="rId69" Type="http://schemas.openxmlformats.org/officeDocument/2006/relationships/image" Target="../media/image626.png"/><Relationship Id="rId113" Type="http://schemas.openxmlformats.org/officeDocument/2006/relationships/image" Target="../media/image648.png"/><Relationship Id="rId134" Type="http://schemas.openxmlformats.org/officeDocument/2006/relationships/image" Target="../media/image658.png"/><Relationship Id="rId80" Type="http://schemas.openxmlformats.org/officeDocument/2006/relationships/customXml" Target="../ink/ink523.xml"/><Relationship Id="rId155" Type="http://schemas.openxmlformats.org/officeDocument/2006/relationships/customXml" Target="../ink/ink561.xml"/><Relationship Id="rId176" Type="http://schemas.openxmlformats.org/officeDocument/2006/relationships/image" Target="../media/image679.png"/><Relationship Id="rId197" Type="http://schemas.openxmlformats.org/officeDocument/2006/relationships/customXml" Target="../ink/ink584.xml"/><Relationship Id="rId201" Type="http://schemas.openxmlformats.org/officeDocument/2006/relationships/customXml" Target="../ink/ink586.xml"/><Relationship Id="rId222" Type="http://schemas.openxmlformats.org/officeDocument/2006/relationships/customXml" Target="../ink/ink597.xml"/><Relationship Id="rId243" Type="http://schemas.openxmlformats.org/officeDocument/2006/relationships/image" Target="../media/image713.png"/><Relationship Id="rId264" Type="http://schemas.openxmlformats.org/officeDocument/2006/relationships/customXml" Target="../ink/ink618.xml"/><Relationship Id="rId285" Type="http://schemas.openxmlformats.org/officeDocument/2006/relationships/image" Target="../media/image736.png"/><Relationship Id="rId17" Type="http://schemas.openxmlformats.org/officeDocument/2006/relationships/customXml" Target="../ink/ink490.xml"/><Relationship Id="rId38" Type="http://schemas.openxmlformats.org/officeDocument/2006/relationships/customXml" Target="../ink/ink501.xml"/><Relationship Id="rId59" Type="http://schemas.openxmlformats.org/officeDocument/2006/relationships/image" Target="../media/image622.png"/><Relationship Id="rId103" Type="http://schemas.openxmlformats.org/officeDocument/2006/relationships/image" Target="../media/image643.png"/><Relationship Id="rId124" Type="http://schemas.openxmlformats.org/officeDocument/2006/relationships/image" Target="../media/image653.png"/><Relationship Id="rId310" Type="http://schemas.openxmlformats.org/officeDocument/2006/relationships/customXml" Target="../ink/ink641.xml"/><Relationship Id="rId70" Type="http://schemas.openxmlformats.org/officeDocument/2006/relationships/customXml" Target="../ink/ink518.xml"/><Relationship Id="rId91" Type="http://schemas.openxmlformats.org/officeDocument/2006/relationships/image" Target="../media/image637.png"/><Relationship Id="rId145" Type="http://schemas.openxmlformats.org/officeDocument/2006/relationships/customXml" Target="../ink/ink556.xml"/><Relationship Id="rId166" Type="http://schemas.openxmlformats.org/officeDocument/2006/relationships/image" Target="../media/image674.png"/><Relationship Id="rId187" Type="http://schemas.openxmlformats.org/officeDocument/2006/relationships/customXml" Target="../ink/ink578.xml"/><Relationship Id="rId1" Type="http://schemas.openxmlformats.org/officeDocument/2006/relationships/slideLayout" Target="../slideLayouts/slideLayout2.xml"/><Relationship Id="rId212" Type="http://schemas.openxmlformats.org/officeDocument/2006/relationships/image" Target="../media/image696.png"/><Relationship Id="rId233" Type="http://schemas.openxmlformats.org/officeDocument/2006/relationships/image" Target="../media/image707.png"/><Relationship Id="rId254" Type="http://schemas.openxmlformats.org/officeDocument/2006/relationships/customXml" Target="../ink/ink613.xml"/><Relationship Id="rId28" Type="http://schemas.openxmlformats.org/officeDocument/2006/relationships/image" Target="../media/image607.png"/><Relationship Id="rId49" Type="http://schemas.openxmlformats.org/officeDocument/2006/relationships/image" Target="../media/image617.png"/><Relationship Id="rId114" Type="http://schemas.openxmlformats.org/officeDocument/2006/relationships/customXml" Target="../ink/ink540.xml"/><Relationship Id="rId275" Type="http://schemas.openxmlformats.org/officeDocument/2006/relationships/image" Target="../media/image731.png"/><Relationship Id="rId296" Type="http://schemas.openxmlformats.org/officeDocument/2006/relationships/customXml" Target="../ink/ink634.xml"/><Relationship Id="rId300" Type="http://schemas.openxmlformats.org/officeDocument/2006/relationships/customXml" Target="../ink/ink636.xml"/><Relationship Id="rId60" Type="http://schemas.openxmlformats.org/officeDocument/2006/relationships/customXml" Target="../ink/ink512.xml"/><Relationship Id="rId81" Type="http://schemas.openxmlformats.org/officeDocument/2006/relationships/image" Target="../media/image632.png"/><Relationship Id="rId135" Type="http://schemas.openxmlformats.org/officeDocument/2006/relationships/customXml" Target="../ink/ink551.xml"/><Relationship Id="rId156" Type="http://schemas.openxmlformats.org/officeDocument/2006/relationships/image" Target="../media/image669.png"/><Relationship Id="rId177" Type="http://schemas.openxmlformats.org/officeDocument/2006/relationships/customXml" Target="../ink/ink572.xml"/><Relationship Id="rId198" Type="http://schemas.openxmlformats.org/officeDocument/2006/relationships/image" Target="../media/image688.png"/><Relationship Id="rId202" Type="http://schemas.openxmlformats.org/officeDocument/2006/relationships/image" Target="../media/image691.png"/><Relationship Id="rId223" Type="http://schemas.openxmlformats.org/officeDocument/2006/relationships/image" Target="../media/image702.png"/><Relationship Id="rId244" Type="http://schemas.openxmlformats.org/officeDocument/2006/relationships/customXml" Target="../ink/ink608.xml"/><Relationship Id="rId18" Type="http://schemas.openxmlformats.org/officeDocument/2006/relationships/image" Target="../media/image602.png"/><Relationship Id="rId39" Type="http://schemas.openxmlformats.org/officeDocument/2006/relationships/image" Target="../media/image612.png"/><Relationship Id="rId265" Type="http://schemas.openxmlformats.org/officeDocument/2006/relationships/image" Target="../media/image725.png"/><Relationship Id="rId286" Type="http://schemas.openxmlformats.org/officeDocument/2006/relationships/customXml" Target="../ink/ink629.xml"/><Relationship Id="rId50" Type="http://schemas.openxmlformats.org/officeDocument/2006/relationships/customXml" Target="../ink/ink507.xml"/><Relationship Id="rId104" Type="http://schemas.openxmlformats.org/officeDocument/2006/relationships/customXml" Target="../ink/ink535.xml"/><Relationship Id="rId125" Type="http://schemas.openxmlformats.org/officeDocument/2006/relationships/customXml" Target="../ink/ink546.xml"/><Relationship Id="rId146" Type="http://schemas.openxmlformats.org/officeDocument/2006/relationships/image" Target="../media/image664.png"/><Relationship Id="rId167" Type="http://schemas.openxmlformats.org/officeDocument/2006/relationships/customXml" Target="../ink/ink567.xml"/><Relationship Id="rId188" Type="http://schemas.openxmlformats.org/officeDocument/2006/relationships/image" Target="../media/image684.png"/><Relationship Id="rId311" Type="http://schemas.openxmlformats.org/officeDocument/2006/relationships/image" Target="../media/image751.png"/><Relationship Id="rId71" Type="http://schemas.openxmlformats.org/officeDocument/2006/relationships/image" Target="../media/image627.png"/><Relationship Id="rId92" Type="http://schemas.openxmlformats.org/officeDocument/2006/relationships/customXml" Target="../ink/ink529.xml"/><Relationship Id="rId213" Type="http://schemas.openxmlformats.org/officeDocument/2006/relationships/customXml" Target="../ink/ink592.xml"/><Relationship Id="rId234" Type="http://schemas.openxmlformats.org/officeDocument/2006/relationships/customXml" Target="../ink/ink603.xml"/><Relationship Id="rId2" Type="http://schemas.openxmlformats.org/officeDocument/2006/relationships/image" Target="../media/image465.png"/><Relationship Id="rId29" Type="http://schemas.openxmlformats.org/officeDocument/2006/relationships/customXml" Target="../ink/ink496.xml"/><Relationship Id="rId255" Type="http://schemas.openxmlformats.org/officeDocument/2006/relationships/image" Target="../media/image719.png"/><Relationship Id="rId276" Type="http://schemas.openxmlformats.org/officeDocument/2006/relationships/customXml" Target="../ink/ink624.xml"/><Relationship Id="rId297" Type="http://schemas.openxmlformats.org/officeDocument/2006/relationships/image" Target="../media/image743.png"/><Relationship Id="rId40" Type="http://schemas.openxmlformats.org/officeDocument/2006/relationships/customXml" Target="../ink/ink502.xml"/><Relationship Id="rId115" Type="http://schemas.openxmlformats.org/officeDocument/2006/relationships/image" Target="../media/image649.png"/><Relationship Id="rId136" Type="http://schemas.openxmlformats.org/officeDocument/2006/relationships/image" Target="../media/image659.png"/><Relationship Id="rId157" Type="http://schemas.openxmlformats.org/officeDocument/2006/relationships/customXml" Target="../ink/ink562.xml"/><Relationship Id="rId178" Type="http://schemas.openxmlformats.org/officeDocument/2006/relationships/customXml" Target="../ink/ink573.xml"/><Relationship Id="rId301" Type="http://schemas.openxmlformats.org/officeDocument/2006/relationships/image" Target="../media/image745.png"/><Relationship Id="rId61" Type="http://schemas.openxmlformats.org/officeDocument/2006/relationships/image" Target="../media/image623.png"/><Relationship Id="rId82" Type="http://schemas.openxmlformats.org/officeDocument/2006/relationships/customXml" Target="../ink/ink524.xml"/><Relationship Id="rId199" Type="http://schemas.openxmlformats.org/officeDocument/2006/relationships/customXml" Target="../ink/ink585.xml"/><Relationship Id="rId203" Type="http://schemas.openxmlformats.org/officeDocument/2006/relationships/customXml" Target="../ink/ink587.xml"/><Relationship Id="rId19" Type="http://schemas.openxmlformats.org/officeDocument/2006/relationships/customXml" Target="../ink/ink491.xml"/><Relationship Id="rId224" Type="http://schemas.openxmlformats.org/officeDocument/2006/relationships/customXml" Target="../ink/ink598.xml"/><Relationship Id="rId245" Type="http://schemas.openxmlformats.org/officeDocument/2006/relationships/image" Target="../media/image714.png"/><Relationship Id="rId266" Type="http://schemas.openxmlformats.org/officeDocument/2006/relationships/customXml" Target="../ink/ink619.xml"/><Relationship Id="rId287" Type="http://schemas.openxmlformats.org/officeDocument/2006/relationships/image" Target="../media/image737.png"/><Relationship Id="rId30" Type="http://schemas.openxmlformats.org/officeDocument/2006/relationships/customXml" Target="../ink/ink497.xml"/><Relationship Id="rId105" Type="http://schemas.openxmlformats.org/officeDocument/2006/relationships/image" Target="../media/image644.png"/><Relationship Id="rId126" Type="http://schemas.openxmlformats.org/officeDocument/2006/relationships/image" Target="../media/image654.png"/><Relationship Id="rId147" Type="http://schemas.openxmlformats.org/officeDocument/2006/relationships/customXml" Target="../ink/ink557.xml"/><Relationship Id="rId168" Type="http://schemas.openxmlformats.org/officeDocument/2006/relationships/image" Target="../media/image675.png"/><Relationship Id="rId51" Type="http://schemas.openxmlformats.org/officeDocument/2006/relationships/image" Target="../media/image618.png"/><Relationship Id="rId72" Type="http://schemas.openxmlformats.org/officeDocument/2006/relationships/customXml" Target="../ink/ink519.xml"/><Relationship Id="rId93" Type="http://schemas.openxmlformats.org/officeDocument/2006/relationships/image" Target="../media/image638.png"/><Relationship Id="rId189" Type="http://schemas.openxmlformats.org/officeDocument/2006/relationships/customXml" Target="../ink/ink579.xml"/><Relationship Id="rId3" Type="http://schemas.openxmlformats.org/officeDocument/2006/relationships/customXml" Target="../ink/ink483.xml"/><Relationship Id="rId214" Type="http://schemas.openxmlformats.org/officeDocument/2006/relationships/image" Target="../media/image697.png"/><Relationship Id="rId235" Type="http://schemas.openxmlformats.org/officeDocument/2006/relationships/image" Target="../media/image708.png"/><Relationship Id="rId256" Type="http://schemas.openxmlformats.org/officeDocument/2006/relationships/customXml" Target="../ink/ink614.xml"/><Relationship Id="rId277" Type="http://schemas.openxmlformats.org/officeDocument/2006/relationships/image" Target="../media/image732.png"/><Relationship Id="rId298" Type="http://schemas.openxmlformats.org/officeDocument/2006/relationships/customXml" Target="../ink/ink635.xml"/><Relationship Id="rId116" Type="http://schemas.openxmlformats.org/officeDocument/2006/relationships/customXml" Target="../ink/ink541.xml"/><Relationship Id="rId137" Type="http://schemas.openxmlformats.org/officeDocument/2006/relationships/customXml" Target="../ink/ink552.xml"/><Relationship Id="rId158" Type="http://schemas.openxmlformats.org/officeDocument/2006/relationships/image" Target="../media/image670.png"/><Relationship Id="rId302" Type="http://schemas.openxmlformats.org/officeDocument/2006/relationships/customXml" Target="../ink/ink637.xml"/><Relationship Id="rId20" Type="http://schemas.openxmlformats.org/officeDocument/2006/relationships/image" Target="../media/image603.png"/><Relationship Id="rId41" Type="http://schemas.openxmlformats.org/officeDocument/2006/relationships/image" Target="../media/image613.png"/><Relationship Id="rId62" Type="http://schemas.openxmlformats.org/officeDocument/2006/relationships/customXml" Target="../ink/ink513.xml"/><Relationship Id="rId83" Type="http://schemas.openxmlformats.org/officeDocument/2006/relationships/image" Target="../media/image633.png"/><Relationship Id="rId179" Type="http://schemas.openxmlformats.org/officeDocument/2006/relationships/image" Target="../media/image680.png"/><Relationship Id="rId190" Type="http://schemas.openxmlformats.org/officeDocument/2006/relationships/image" Target="../media/image685.png"/><Relationship Id="rId204" Type="http://schemas.openxmlformats.org/officeDocument/2006/relationships/image" Target="../media/image692.png"/><Relationship Id="rId225" Type="http://schemas.openxmlformats.org/officeDocument/2006/relationships/image" Target="../media/image703.png"/><Relationship Id="rId246" Type="http://schemas.openxmlformats.org/officeDocument/2006/relationships/customXml" Target="../ink/ink609.xml"/><Relationship Id="rId267" Type="http://schemas.openxmlformats.org/officeDocument/2006/relationships/image" Target="../media/image726.png"/><Relationship Id="rId288" Type="http://schemas.openxmlformats.org/officeDocument/2006/relationships/customXml" Target="../ink/ink630.xml"/><Relationship Id="rId106" Type="http://schemas.openxmlformats.org/officeDocument/2006/relationships/customXml" Target="../ink/ink536.xml"/><Relationship Id="rId127" Type="http://schemas.openxmlformats.org/officeDocument/2006/relationships/customXml" Target="../ink/ink547.xml"/><Relationship Id="rId10" Type="http://schemas.openxmlformats.org/officeDocument/2006/relationships/image" Target="../media/image598.png"/><Relationship Id="rId31" Type="http://schemas.openxmlformats.org/officeDocument/2006/relationships/image" Target="../media/image608.png"/><Relationship Id="rId52" Type="http://schemas.openxmlformats.org/officeDocument/2006/relationships/customXml" Target="../ink/ink508.xml"/><Relationship Id="rId73" Type="http://schemas.openxmlformats.org/officeDocument/2006/relationships/image" Target="../media/image628.png"/><Relationship Id="rId94" Type="http://schemas.openxmlformats.org/officeDocument/2006/relationships/customXml" Target="../ink/ink530.xml"/><Relationship Id="rId148" Type="http://schemas.openxmlformats.org/officeDocument/2006/relationships/image" Target="../media/image665.png"/><Relationship Id="rId169" Type="http://schemas.openxmlformats.org/officeDocument/2006/relationships/customXml" Target="../ink/ink568.xml"/><Relationship Id="rId4" Type="http://schemas.openxmlformats.org/officeDocument/2006/relationships/image" Target="../media/image595.png"/><Relationship Id="rId180" Type="http://schemas.openxmlformats.org/officeDocument/2006/relationships/customXml" Target="../ink/ink574.xml"/><Relationship Id="rId215" Type="http://schemas.openxmlformats.org/officeDocument/2006/relationships/customXml" Target="../ink/ink593.xml"/><Relationship Id="rId236" Type="http://schemas.openxmlformats.org/officeDocument/2006/relationships/customXml" Target="../ink/ink604.xml"/><Relationship Id="rId257" Type="http://schemas.openxmlformats.org/officeDocument/2006/relationships/image" Target="../media/image721.png"/><Relationship Id="rId278" Type="http://schemas.openxmlformats.org/officeDocument/2006/relationships/customXml" Target="../ink/ink625.xml"/><Relationship Id="rId303" Type="http://schemas.openxmlformats.org/officeDocument/2006/relationships/image" Target="../media/image746.png"/><Relationship Id="rId42" Type="http://schemas.openxmlformats.org/officeDocument/2006/relationships/customXml" Target="../ink/ink503.xml"/><Relationship Id="rId84" Type="http://schemas.openxmlformats.org/officeDocument/2006/relationships/customXml" Target="../ink/ink525.xml"/><Relationship Id="rId138" Type="http://schemas.openxmlformats.org/officeDocument/2006/relationships/image" Target="../media/image660.png"/><Relationship Id="rId191" Type="http://schemas.openxmlformats.org/officeDocument/2006/relationships/customXml" Target="../ink/ink580.xml"/><Relationship Id="rId205" Type="http://schemas.openxmlformats.org/officeDocument/2006/relationships/customXml" Target="../ink/ink588.xml"/><Relationship Id="rId247" Type="http://schemas.openxmlformats.org/officeDocument/2006/relationships/image" Target="../media/image715.png"/><Relationship Id="rId107" Type="http://schemas.openxmlformats.org/officeDocument/2006/relationships/image" Target="../media/image645.png"/><Relationship Id="rId289" Type="http://schemas.openxmlformats.org/officeDocument/2006/relationships/image" Target="../media/image738.png"/><Relationship Id="rId11" Type="http://schemas.openxmlformats.org/officeDocument/2006/relationships/customXml" Target="../ink/ink487.xml"/><Relationship Id="rId53" Type="http://schemas.openxmlformats.org/officeDocument/2006/relationships/image" Target="../media/image619.png"/><Relationship Id="rId149" Type="http://schemas.openxmlformats.org/officeDocument/2006/relationships/customXml" Target="../ink/ink558.xml"/><Relationship Id="rId95" Type="http://schemas.openxmlformats.org/officeDocument/2006/relationships/image" Target="../media/image639.png"/><Relationship Id="rId160" Type="http://schemas.openxmlformats.org/officeDocument/2006/relationships/image" Target="../media/image671.png"/><Relationship Id="rId216" Type="http://schemas.openxmlformats.org/officeDocument/2006/relationships/customXml" Target="../ink/ink594.xml"/><Relationship Id="rId258" Type="http://schemas.openxmlformats.org/officeDocument/2006/relationships/customXml" Target="../ink/ink615.xml"/><Relationship Id="rId22" Type="http://schemas.openxmlformats.org/officeDocument/2006/relationships/image" Target="../media/image604.png"/><Relationship Id="rId64" Type="http://schemas.openxmlformats.org/officeDocument/2006/relationships/customXml" Target="../ink/ink515.xml"/><Relationship Id="rId118" Type="http://schemas.openxmlformats.org/officeDocument/2006/relationships/customXml" Target="../ink/ink542.xml"/><Relationship Id="rId171" Type="http://schemas.openxmlformats.org/officeDocument/2006/relationships/customXml" Target="../ink/ink569.xml"/><Relationship Id="rId227" Type="http://schemas.openxmlformats.org/officeDocument/2006/relationships/image" Target="../media/image704.png"/><Relationship Id="rId269" Type="http://schemas.openxmlformats.org/officeDocument/2006/relationships/image" Target="../media/image727.png"/><Relationship Id="rId33" Type="http://schemas.openxmlformats.org/officeDocument/2006/relationships/image" Target="../media/image609.png"/><Relationship Id="rId129" Type="http://schemas.openxmlformats.org/officeDocument/2006/relationships/customXml" Target="../ink/ink548.xml"/><Relationship Id="rId280" Type="http://schemas.openxmlformats.org/officeDocument/2006/relationships/customXml" Target="../ink/ink626.xml"/><Relationship Id="rId75" Type="http://schemas.openxmlformats.org/officeDocument/2006/relationships/image" Target="../media/image629.png"/><Relationship Id="rId140" Type="http://schemas.openxmlformats.org/officeDocument/2006/relationships/image" Target="../media/image661.png"/><Relationship Id="rId182" Type="http://schemas.openxmlformats.org/officeDocument/2006/relationships/image" Target="../media/image681.png"/><Relationship Id="rId6" Type="http://schemas.openxmlformats.org/officeDocument/2006/relationships/image" Target="../media/image596.png"/><Relationship Id="rId238" Type="http://schemas.openxmlformats.org/officeDocument/2006/relationships/customXml" Target="../ink/ink605.xml"/><Relationship Id="rId291" Type="http://schemas.openxmlformats.org/officeDocument/2006/relationships/image" Target="../media/image739.png"/><Relationship Id="rId305" Type="http://schemas.openxmlformats.org/officeDocument/2006/relationships/image" Target="../media/image747.png"/></Relationships>
</file>

<file path=ppt/slides/_rels/slide13.xml.rels><?xml version="1.0" encoding="UTF-8" standalone="yes"?>
<Relationships xmlns="http://schemas.openxmlformats.org/package/2006/relationships"><Relationship Id="rId13" Type="http://schemas.openxmlformats.org/officeDocument/2006/relationships/customXml" Target="../ink/ink192.xml"/><Relationship Id="rId18" Type="http://schemas.openxmlformats.org/officeDocument/2006/relationships/image" Target="../media/image247.png"/><Relationship Id="rId26" Type="http://schemas.openxmlformats.org/officeDocument/2006/relationships/image" Target="../media/image251.png"/><Relationship Id="rId39" Type="http://schemas.openxmlformats.org/officeDocument/2006/relationships/customXml" Target="../ink/ink205.xml"/><Relationship Id="rId21" Type="http://schemas.openxmlformats.org/officeDocument/2006/relationships/customXml" Target="../ink/ink196.xml"/><Relationship Id="rId34" Type="http://schemas.openxmlformats.org/officeDocument/2006/relationships/image" Target="../media/image255.png"/><Relationship Id="rId42" Type="http://schemas.openxmlformats.org/officeDocument/2006/relationships/image" Target="../media/image259.png"/><Relationship Id="rId47" Type="http://schemas.openxmlformats.org/officeDocument/2006/relationships/customXml" Target="../ink/ink209.xml"/><Relationship Id="rId50" Type="http://schemas.openxmlformats.org/officeDocument/2006/relationships/image" Target="../media/image263.png"/><Relationship Id="rId55" Type="http://schemas.openxmlformats.org/officeDocument/2006/relationships/customXml" Target="../ink/ink213.xml"/><Relationship Id="rId7" Type="http://schemas.openxmlformats.org/officeDocument/2006/relationships/customXml" Target="../ink/ink189.xml"/><Relationship Id="rId2" Type="http://schemas.openxmlformats.org/officeDocument/2006/relationships/image" Target="../media/image16.png"/><Relationship Id="rId16" Type="http://schemas.openxmlformats.org/officeDocument/2006/relationships/image" Target="../media/image246.png"/><Relationship Id="rId29" Type="http://schemas.openxmlformats.org/officeDocument/2006/relationships/customXml" Target="../ink/ink200.xml"/><Relationship Id="rId11" Type="http://schemas.openxmlformats.org/officeDocument/2006/relationships/customXml" Target="../ink/ink191.xml"/><Relationship Id="rId24" Type="http://schemas.openxmlformats.org/officeDocument/2006/relationships/image" Target="../media/image250.png"/><Relationship Id="rId32" Type="http://schemas.openxmlformats.org/officeDocument/2006/relationships/image" Target="../media/image254.png"/><Relationship Id="rId37" Type="http://schemas.openxmlformats.org/officeDocument/2006/relationships/customXml" Target="../ink/ink204.xml"/><Relationship Id="rId40" Type="http://schemas.openxmlformats.org/officeDocument/2006/relationships/image" Target="../media/image258.png"/><Relationship Id="rId45" Type="http://schemas.openxmlformats.org/officeDocument/2006/relationships/customXml" Target="../ink/ink208.xml"/><Relationship Id="rId53" Type="http://schemas.openxmlformats.org/officeDocument/2006/relationships/customXml" Target="../ink/ink212.xml"/><Relationship Id="rId5" Type="http://schemas.openxmlformats.org/officeDocument/2006/relationships/customXml" Target="../ink/ink188.xml"/><Relationship Id="rId10" Type="http://schemas.openxmlformats.org/officeDocument/2006/relationships/image" Target="../media/image243.png"/><Relationship Id="rId19" Type="http://schemas.openxmlformats.org/officeDocument/2006/relationships/customXml" Target="../ink/ink195.xml"/><Relationship Id="rId31" Type="http://schemas.openxmlformats.org/officeDocument/2006/relationships/customXml" Target="../ink/ink201.xml"/><Relationship Id="rId44" Type="http://schemas.openxmlformats.org/officeDocument/2006/relationships/image" Target="../media/image260.png"/><Relationship Id="rId52" Type="http://schemas.openxmlformats.org/officeDocument/2006/relationships/image" Target="../media/image264.png"/><Relationship Id="rId4" Type="http://schemas.openxmlformats.org/officeDocument/2006/relationships/image" Target="../media/image240.png"/><Relationship Id="rId9" Type="http://schemas.openxmlformats.org/officeDocument/2006/relationships/customXml" Target="../ink/ink190.xml"/><Relationship Id="rId14" Type="http://schemas.openxmlformats.org/officeDocument/2006/relationships/image" Target="../media/image245.png"/><Relationship Id="rId22" Type="http://schemas.openxmlformats.org/officeDocument/2006/relationships/image" Target="../media/image249.png"/><Relationship Id="rId27" Type="http://schemas.openxmlformats.org/officeDocument/2006/relationships/customXml" Target="../ink/ink199.xml"/><Relationship Id="rId30" Type="http://schemas.openxmlformats.org/officeDocument/2006/relationships/image" Target="../media/image253.png"/><Relationship Id="rId35" Type="http://schemas.openxmlformats.org/officeDocument/2006/relationships/customXml" Target="../ink/ink203.xml"/><Relationship Id="rId43" Type="http://schemas.openxmlformats.org/officeDocument/2006/relationships/customXml" Target="../ink/ink207.xml"/><Relationship Id="rId48" Type="http://schemas.openxmlformats.org/officeDocument/2006/relationships/image" Target="../media/image262.png"/><Relationship Id="rId56" Type="http://schemas.openxmlformats.org/officeDocument/2006/relationships/image" Target="../media/image266.png"/><Relationship Id="rId8" Type="http://schemas.openxmlformats.org/officeDocument/2006/relationships/image" Target="../media/image242.png"/><Relationship Id="rId51" Type="http://schemas.openxmlformats.org/officeDocument/2006/relationships/customXml" Target="../ink/ink211.xml"/><Relationship Id="rId3" Type="http://schemas.openxmlformats.org/officeDocument/2006/relationships/customXml" Target="../ink/ink187.xml"/><Relationship Id="rId12" Type="http://schemas.openxmlformats.org/officeDocument/2006/relationships/image" Target="../media/image244.png"/><Relationship Id="rId17" Type="http://schemas.openxmlformats.org/officeDocument/2006/relationships/customXml" Target="../ink/ink194.xml"/><Relationship Id="rId25" Type="http://schemas.openxmlformats.org/officeDocument/2006/relationships/customXml" Target="../ink/ink198.xml"/><Relationship Id="rId33" Type="http://schemas.openxmlformats.org/officeDocument/2006/relationships/customXml" Target="../ink/ink202.xml"/><Relationship Id="rId38" Type="http://schemas.openxmlformats.org/officeDocument/2006/relationships/image" Target="../media/image257.png"/><Relationship Id="rId46" Type="http://schemas.openxmlformats.org/officeDocument/2006/relationships/image" Target="../media/image261.png"/><Relationship Id="rId20" Type="http://schemas.openxmlformats.org/officeDocument/2006/relationships/image" Target="../media/image248.png"/><Relationship Id="rId41" Type="http://schemas.openxmlformats.org/officeDocument/2006/relationships/customXml" Target="../ink/ink206.xml"/><Relationship Id="rId54"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241.png"/><Relationship Id="rId15" Type="http://schemas.openxmlformats.org/officeDocument/2006/relationships/customXml" Target="../ink/ink193.xml"/><Relationship Id="rId23" Type="http://schemas.openxmlformats.org/officeDocument/2006/relationships/customXml" Target="../ink/ink197.xml"/><Relationship Id="rId28" Type="http://schemas.openxmlformats.org/officeDocument/2006/relationships/image" Target="../media/image252.png"/><Relationship Id="rId36" Type="http://schemas.openxmlformats.org/officeDocument/2006/relationships/image" Target="../media/image256.png"/><Relationship Id="rId49" Type="http://schemas.openxmlformats.org/officeDocument/2006/relationships/customXml" Target="../ink/ink210.xml"/></Relationships>
</file>

<file path=ppt/slides/_rels/slide130.xml.rels><?xml version="1.0" encoding="UTF-8" standalone="yes"?>
<Relationships xmlns="http://schemas.openxmlformats.org/package/2006/relationships"><Relationship Id="rId8" Type="http://schemas.openxmlformats.org/officeDocument/2006/relationships/image" Target="../media/image755.png"/><Relationship Id="rId13" Type="http://schemas.openxmlformats.org/officeDocument/2006/relationships/customXml" Target="../ink/ink647.xml"/><Relationship Id="rId18" Type="http://schemas.openxmlformats.org/officeDocument/2006/relationships/image" Target="../media/image761.png"/><Relationship Id="rId26" Type="http://schemas.openxmlformats.org/officeDocument/2006/relationships/image" Target="../media/image765.png"/><Relationship Id="rId3" Type="http://schemas.openxmlformats.org/officeDocument/2006/relationships/customXml" Target="../ink/ink642.xml"/><Relationship Id="rId21" Type="http://schemas.openxmlformats.org/officeDocument/2006/relationships/customXml" Target="../ink/ink651.xml"/><Relationship Id="rId7" Type="http://schemas.openxmlformats.org/officeDocument/2006/relationships/customXml" Target="../ink/ink644.xml"/><Relationship Id="rId12" Type="http://schemas.openxmlformats.org/officeDocument/2006/relationships/image" Target="../media/image757.png"/><Relationship Id="rId17" Type="http://schemas.openxmlformats.org/officeDocument/2006/relationships/customXml" Target="../ink/ink649.xml"/><Relationship Id="rId25" Type="http://schemas.openxmlformats.org/officeDocument/2006/relationships/customXml" Target="../ink/ink653.xml"/><Relationship Id="rId2" Type="http://schemas.openxmlformats.org/officeDocument/2006/relationships/image" Target="../media/image466.png"/><Relationship Id="rId16" Type="http://schemas.openxmlformats.org/officeDocument/2006/relationships/image" Target="../media/image759.png"/><Relationship Id="rId20" Type="http://schemas.openxmlformats.org/officeDocument/2006/relationships/image" Target="../media/image762.png"/><Relationship Id="rId1" Type="http://schemas.openxmlformats.org/officeDocument/2006/relationships/slideLayout" Target="../slideLayouts/slideLayout2.xml"/><Relationship Id="rId6" Type="http://schemas.openxmlformats.org/officeDocument/2006/relationships/image" Target="../media/image754.png"/><Relationship Id="rId11" Type="http://schemas.openxmlformats.org/officeDocument/2006/relationships/customXml" Target="../ink/ink646.xml"/><Relationship Id="rId24" Type="http://schemas.openxmlformats.org/officeDocument/2006/relationships/image" Target="../media/image764.png"/><Relationship Id="rId5" Type="http://schemas.openxmlformats.org/officeDocument/2006/relationships/customXml" Target="../ink/ink643.xml"/><Relationship Id="rId15" Type="http://schemas.openxmlformats.org/officeDocument/2006/relationships/customXml" Target="../ink/ink648.xml"/><Relationship Id="rId23" Type="http://schemas.openxmlformats.org/officeDocument/2006/relationships/customXml" Target="../ink/ink652.xml"/><Relationship Id="rId28" Type="http://schemas.openxmlformats.org/officeDocument/2006/relationships/image" Target="../media/image766.png"/><Relationship Id="rId10" Type="http://schemas.openxmlformats.org/officeDocument/2006/relationships/image" Target="../media/image756.png"/><Relationship Id="rId19" Type="http://schemas.openxmlformats.org/officeDocument/2006/relationships/customXml" Target="../ink/ink650.xml"/><Relationship Id="rId4" Type="http://schemas.openxmlformats.org/officeDocument/2006/relationships/image" Target="../media/image753.png"/><Relationship Id="rId9" Type="http://schemas.openxmlformats.org/officeDocument/2006/relationships/customXml" Target="../ink/ink645.xml"/><Relationship Id="rId14" Type="http://schemas.openxmlformats.org/officeDocument/2006/relationships/image" Target="../media/image758.png"/><Relationship Id="rId22" Type="http://schemas.openxmlformats.org/officeDocument/2006/relationships/image" Target="../media/image763.png"/><Relationship Id="rId27" Type="http://schemas.openxmlformats.org/officeDocument/2006/relationships/customXml" Target="../ink/ink654.xml"/></Relationships>
</file>

<file path=ppt/slides/_rels/slide131.xml.rels><?xml version="1.0" encoding="UTF-8" standalone="yes"?>
<Relationships xmlns="http://schemas.openxmlformats.org/package/2006/relationships"><Relationship Id="rId117" Type="http://schemas.openxmlformats.org/officeDocument/2006/relationships/customXml" Target="../ink/ink712.xml"/><Relationship Id="rId21" Type="http://schemas.openxmlformats.org/officeDocument/2006/relationships/customXml" Target="../ink/ink664.xml"/><Relationship Id="rId42" Type="http://schemas.openxmlformats.org/officeDocument/2006/relationships/image" Target="../media/image786.png"/><Relationship Id="rId63" Type="http://schemas.openxmlformats.org/officeDocument/2006/relationships/customXml" Target="../ink/ink685.xml"/><Relationship Id="rId84" Type="http://schemas.openxmlformats.org/officeDocument/2006/relationships/image" Target="../media/image807.png"/><Relationship Id="rId138" Type="http://schemas.openxmlformats.org/officeDocument/2006/relationships/customXml" Target="../ink/ink723.xml"/><Relationship Id="rId159" Type="http://schemas.openxmlformats.org/officeDocument/2006/relationships/image" Target="../media/image841.png"/><Relationship Id="rId170" Type="http://schemas.openxmlformats.org/officeDocument/2006/relationships/image" Target="../media/image846.png"/><Relationship Id="rId191" Type="http://schemas.openxmlformats.org/officeDocument/2006/relationships/customXml" Target="../ink/ink750.xml"/><Relationship Id="rId205" Type="http://schemas.openxmlformats.org/officeDocument/2006/relationships/customXml" Target="../ink/ink757.xml"/><Relationship Id="rId226" Type="http://schemas.openxmlformats.org/officeDocument/2006/relationships/image" Target="../media/image874.png"/><Relationship Id="rId107" Type="http://schemas.openxmlformats.org/officeDocument/2006/relationships/customXml" Target="../ink/ink707.xml"/><Relationship Id="rId11" Type="http://schemas.openxmlformats.org/officeDocument/2006/relationships/customXml" Target="../ink/ink659.xml"/><Relationship Id="rId32" Type="http://schemas.openxmlformats.org/officeDocument/2006/relationships/image" Target="../media/image782.png"/><Relationship Id="rId53" Type="http://schemas.openxmlformats.org/officeDocument/2006/relationships/customXml" Target="../ink/ink680.xml"/><Relationship Id="rId74" Type="http://schemas.openxmlformats.org/officeDocument/2006/relationships/image" Target="../media/image802.png"/><Relationship Id="rId128" Type="http://schemas.openxmlformats.org/officeDocument/2006/relationships/image" Target="../media/image826.png"/><Relationship Id="rId149" Type="http://schemas.openxmlformats.org/officeDocument/2006/relationships/image" Target="../media/image836.png"/><Relationship Id="rId5" Type="http://schemas.openxmlformats.org/officeDocument/2006/relationships/customXml" Target="../ink/ink656.xml"/><Relationship Id="rId95" Type="http://schemas.openxmlformats.org/officeDocument/2006/relationships/customXml" Target="../ink/ink701.xml"/><Relationship Id="rId160" Type="http://schemas.openxmlformats.org/officeDocument/2006/relationships/customXml" Target="../ink/ink734.xml"/><Relationship Id="rId181" Type="http://schemas.openxmlformats.org/officeDocument/2006/relationships/customXml" Target="../ink/ink745.xml"/><Relationship Id="rId216" Type="http://schemas.openxmlformats.org/officeDocument/2006/relationships/image" Target="../media/image869.png"/><Relationship Id="rId237" Type="http://schemas.openxmlformats.org/officeDocument/2006/relationships/image" Target="../media/image879.png"/><Relationship Id="rId22" Type="http://schemas.openxmlformats.org/officeDocument/2006/relationships/image" Target="../media/image777.png"/><Relationship Id="rId43" Type="http://schemas.openxmlformats.org/officeDocument/2006/relationships/customXml" Target="../ink/ink675.xml"/><Relationship Id="rId64" Type="http://schemas.openxmlformats.org/officeDocument/2006/relationships/image" Target="../media/image797.png"/><Relationship Id="rId118" Type="http://schemas.openxmlformats.org/officeDocument/2006/relationships/image" Target="../media/image823.png"/><Relationship Id="rId139" Type="http://schemas.openxmlformats.org/officeDocument/2006/relationships/image" Target="../media/image831.png"/><Relationship Id="rId85" Type="http://schemas.openxmlformats.org/officeDocument/2006/relationships/customXml" Target="../ink/ink696.xml"/><Relationship Id="rId150" Type="http://schemas.openxmlformats.org/officeDocument/2006/relationships/customXml" Target="../ink/ink729.xml"/><Relationship Id="rId171" Type="http://schemas.openxmlformats.org/officeDocument/2006/relationships/customXml" Target="../ink/ink740.xml"/><Relationship Id="rId192" Type="http://schemas.openxmlformats.org/officeDocument/2006/relationships/image" Target="../media/image857.png"/><Relationship Id="rId206" Type="http://schemas.openxmlformats.org/officeDocument/2006/relationships/image" Target="../media/image864.png"/><Relationship Id="rId227" Type="http://schemas.openxmlformats.org/officeDocument/2006/relationships/customXml" Target="../ink/ink768.xml"/><Relationship Id="rId12" Type="http://schemas.openxmlformats.org/officeDocument/2006/relationships/image" Target="../media/image772.png"/><Relationship Id="rId33" Type="http://schemas.openxmlformats.org/officeDocument/2006/relationships/customXml" Target="../ink/ink670.xml"/><Relationship Id="rId108" Type="http://schemas.openxmlformats.org/officeDocument/2006/relationships/image" Target="../media/image819.png"/><Relationship Id="rId129" Type="http://schemas.openxmlformats.org/officeDocument/2006/relationships/customXml" Target="../ink/ink718.xml"/><Relationship Id="rId54" Type="http://schemas.openxmlformats.org/officeDocument/2006/relationships/image" Target="../media/image792.png"/><Relationship Id="rId75" Type="http://schemas.openxmlformats.org/officeDocument/2006/relationships/customXml" Target="../ink/ink691.xml"/><Relationship Id="rId96" Type="http://schemas.openxmlformats.org/officeDocument/2006/relationships/image" Target="../media/image813.png"/><Relationship Id="rId140" Type="http://schemas.openxmlformats.org/officeDocument/2006/relationships/customXml" Target="../ink/ink724.xml"/><Relationship Id="rId161" Type="http://schemas.openxmlformats.org/officeDocument/2006/relationships/image" Target="../media/image842.png"/><Relationship Id="rId182" Type="http://schemas.openxmlformats.org/officeDocument/2006/relationships/image" Target="../media/image852.png"/><Relationship Id="rId217" Type="http://schemas.openxmlformats.org/officeDocument/2006/relationships/customXml" Target="../ink/ink763.xml"/><Relationship Id="rId6" Type="http://schemas.openxmlformats.org/officeDocument/2006/relationships/image" Target="../media/image769.png"/><Relationship Id="rId238" Type="http://schemas.openxmlformats.org/officeDocument/2006/relationships/customXml" Target="../ink/ink774.xml"/><Relationship Id="rId23" Type="http://schemas.openxmlformats.org/officeDocument/2006/relationships/customXml" Target="../ink/ink665.xml"/><Relationship Id="rId119" Type="http://schemas.openxmlformats.org/officeDocument/2006/relationships/customXml" Target="../ink/ink713.xml"/><Relationship Id="rId44" Type="http://schemas.openxmlformats.org/officeDocument/2006/relationships/image" Target="../media/image787.png"/><Relationship Id="rId65" Type="http://schemas.openxmlformats.org/officeDocument/2006/relationships/customXml" Target="../ink/ink686.xml"/><Relationship Id="rId86" Type="http://schemas.openxmlformats.org/officeDocument/2006/relationships/image" Target="../media/image808.png"/><Relationship Id="rId130" Type="http://schemas.openxmlformats.org/officeDocument/2006/relationships/customXml" Target="../ink/ink719.xml"/><Relationship Id="rId151" Type="http://schemas.openxmlformats.org/officeDocument/2006/relationships/image" Target="../media/image837.png"/><Relationship Id="rId172" Type="http://schemas.openxmlformats.org/officeDocument/2006/relationships/image" Target="../media/image847.png"/><Relationship Id="rId193" Type="http://schemas.openxmlformats.org/officeDocument/2006/relationships/customXml" Target="../ink/ink751.xml"/><Relationship Id="rId207" Type="http://schemas.openxmlformats.org/officeDocument/2006/relationships/customXml" Target="../ink/ink758.xml"/><Relationship Id="rId228" Type="http://schemas.openxmlformats.org/officeDocument/2006/relationships/customXml" Target="../ink/ink769.xml"/><Relationship Id="rId13" Type="http://schemas.openxmlformats.org/officeDocument/2006/relationships/customXml" Target="../ink/ink660.xml"/><Relationship Id="rId109" Type="http://schemas.openxmlformats.org/officeDocument/2006/relationships/customXml" Target="../ink/ink708.xml"/><Relationship Id="rId34" Type="http://schemas.openxmlformats.org/officeDocument/2006/relationships/image" Target="../media/image783.png"/><Relationship Id="rId55" Type="http://schemas.openxmlformats.org/officeDocument/2006/relationships/customXml" Target="../ink/ink681.xml"/><Relationship Id="rId76" Type="http://schemas.openxmlformats.org/officeDocument/2006/relationships/image" Target="../media/image803.png"/><Relationship Id="rId97" Type="http://schemas.openxmlformats.org/officeDocument/2006/relationships/customXml" Target="../ink/ink702.xml"/><Relationship Id="rId120" Type="http://schemas.openxmlformats.org/officeDocument/2006/relationships/image" Target="../media/image824.png"/><Relationship Id="rId141" Type="http://schemas.openxmlformats.org/officeDocument/2006/relationships/image" Target="../media/image832.png"/><Relationship Id="rId7" Type="http://schemas.openxmlformats.org/officeDocument/2006/relationships/customXml" Target="../ink/ink657.xml"/><Relationship Id="rId162" Type="http://schemas.openxmlformats.org/officeDocument/2006/relationships/customXml" Target="../ink/ink735.xml"/><Relationship Id="rId183" Type="http://schemas.openxmlformats.org/officeDocument/2006/relationships/customXml" Target="../ink/ink746.xml"/><Relationship Id="rId218" Type="http://schemas.openxmlformats.org/officeDocument/2006/relationships/image" Target="../media/image870.png"/><Relationship Id="rId239" Type="http://schemas.openxmlformats.org/officeDocument/2006/relationships/image" Target="../media/image880.png"/><Relationship Id="rId24" Type="http://schemas.openxmlformats.org/officeDocument/2006/relationships/image" Target="../media/image778.png"/><Relationship Id="rId45" Type="http://schemas.openxmlformats.org/officeDocument/2006/relationships/customXml" Target="../ink/ink676.xml"/><Relationship Id="rId66" Type="http://schemas.openxmlformats.org/officeDocument/2006/relationships/image" Target="../media/image798.png"/><Relationship Id="rId87" Type="http://schemas.openxmlformats.org/officeDocument/2006/relationships/customXml" Target="../ink/ink697.xml"/><Relationship Id="rId110" Type="http://schemas.openxmlformats.org/officeDocument/2006/relationships/image" Target="../media/image820.png"/><Relationship Id="rId131" Type="http://schemas.openxmlformats.org/officeDocument/2006/relationships/image" Target="../media/image827.png"/><Relationship Id="rId152" Type="http://schemas.openxmlformats.org/officeDocument/2006/relationships/customXml" Target="../ink/ink730.xml"/><Relationship Id="rId173" Type="http://schemas.openxmlformats.org/officeDocument/2006/relationships/customXml" Target="../ink/ink741.xml"/><Relationship Id="rId194" Type="http://schemas.openxmlformats.org/officeDocument/2006/relationships/image" Target="../media/image858.png"/><Relationship Id="rId208" Type="http://schemas.openxmlformats.org/officeDocument/2006/relationships/image" Target="../media/image865.png"/><Relationship Id="rId229" Type="http://schemas.openxmlformats.org/officeDocument/2006/relationships/image" Target="../media/image875.png"/><Relationship Id="rId240" Type="http://schemas.openxmlformats.org/officeDocument/2006/relationships/customXml" Target="../ink/ink775.xml"/><Relationship Id="rId14" Type="http://schemas.openxmlformats.org/officeDocument/2006/relationships/image" Target="../media/image773.png"/><Relationship Id="rId35" Type="http://schemas.openxmlformats.org/officeDocument/2006/relationships/customXml" Target="../ink/ink671.xml"/><Relationship Id="rId56" Type="http://schemas.openxmlformats.org/officeDocument/2006/relationships/image" Target="../media/image793.png"/><Relationship Id="rId77" Type="http://schemas.openxmlformats.org/officeDocument/2006/relationships/customXml" Target="../ink/ink692.xml"/><Relationship Id="rId100" Type="http://schemas.openxmlformats.org/officeDocument/2006/relationships/image" Target="../media/image815.png"/><Relationship Id="rId8" Type="http://schemas.openxmlformats.org/officeDocument/2006/relationships/image" Target="../media/image770.png"/><Relationship Id="rId98" Type="http://schemas.openxmlformats.org/officeDocument/2006/relationships/image" Target="../media/image814.png"/><Relationship Id="rId121" Type="http://schemas.openxmlformats.org/officeDocument/2006/relationships/customXml" Target="../ink/ink714.xml"/><Relationship Id="rId142" Type="http://schemas.openxmlformats.org/officeDocument/2006/relationships/customXml" Target="../ink/ink725.xml"/><Relationship Id="rId163" Type="http://schemas.openxmlformats.org/officeDocument/2006/relationships/image" Target="../media/image843.png"/><Relationship Id="rId184" Type="http://schemas.openxmlformats.org/officeDocument/2006/relationships/image" Target="../media/image853.png"/><Relationship Id="rId219" Type="http://schemas.openxmlformats.org/officeDocument/2006/relationships/customXml" Target="../ink/ink764.xml"/><Relationship Id="rId230" Type="http://schemas.openxmlformats.org/officeDocument/2006/relationships/customXml" Target="../ink/ink770.xml"/><Relationship Id="rId25" Type="http://schemas.openxmlformats.org/officeDocument/2006/relationships/customXml" Target="../ink/ink666.xml"/><Relationship Id="rId46" Type="http://schemas.openxmlformats.org/officeDocument/2006/relationships/image" Target="../media/image788.png"/><Relationship Id="rId67" Type="http://schemas.openxmlformats.org/officeDocument/2006/relationships/customXml" Target="../ink/ink687.xml"/><Relationship Id="rId88" Type="http://schemas.openxmlformats.org/officeDocument/2006/relationships/image" Target="../media/image809.png"/><Relationship Id="rId111" Type="http://schemas.openxmlformats.org/officeDocument/2006/relationships/customXml" Target="../ink/ink709.xml"/><Relationship Id="rId132" Type="http://schemas.openxmlformats.org/officeDocument/2006/relationships/customXml" Target="../ink/ink720.xml"/><Relationship Id="rId153" Type="http://schemas.openxmlformats.org/officeDocument/2006/relationships/image" Target="../media/image838.png"/><Relationship Id="rId174" Type="http://schemas.openxmlformats.org/officeDocument/2006/relationships/image" Target="../media/image848.png"/><Relationship Id="rId195" Type="http://schemas.openxmlformats.org/officeDocument/2006/relationships/customXml" Target="../ink/ink752.xml"/><Relationship Id="rId209" Type="http://schemas.openxmlformats.org/officeDocument/2006/relationships/customXml" Target="../ink/ink759.xml"/><Relationship Id="rId220" Type="http://schemas.openxmlformats.org/officeDocument/2006/relationships/image" Target="../media/image871.png"/><Relationship Id="rId241" Type="http://schemas.openxmlformats.org/officeDocument/2006/relationships/image" Target="../media/image881.png"/><Relationship Id="rId15" Type="http://schemas.openxmlformats.org/officeDocument/2006/relationships/customXml" Target="../ink/ink661.xml"/><Relationship Id="rId36" Type="http://schemas.openxmlformats.org/officeDocument/2006/relationships/image" Target="../media/image540.png"/><Relationship Id="rId57" Type="http://schemas.openxmlformats.org/officeDocument/2006/relationships/customXml" Target="../ink/ink682.xml"/><Relationship Id="rId106" Type="http://schemas.openxmlformats.org/officeDocument/2006/relationships/image" Target="../media/image818.png"/><Relationship Id="rId127" Type="http://schemas.openxmlformats.org/officeDocument/2006/relationships/customXml" Target="../ink/ink717.xml"/><Relationship Id="rId10" Type="http://schemas.openxmlformats.org/officeDocument/2006/relationships/image" Target="../media/image771.png"/><Relationship Id="rId31" Type="http://schemas.openxmlformats.org/officeDocument/2006/relationships/customXml" Target="../ink/ink669.xml"/><Relationship Id="rId52" Type="http://schemas.openxmlformats.org/officeDocument/2006/relationships/image" Target="../media/image791.png"/><Relationship Id="rId73" Type="http://schemas.openxmlformats.org/officeDocument/2006/relationships/customXml" Target="../ink/ink690.xml"/><Relationship Id="rId78" Type="http://schemas.openxmlformats.org/officeDocument/2006/relationships/image" Target="../media/image804.png"/><Relationship Id="rId94" Type="http://schemas.openxmlformats.org/officeDocument/2006/relationships/image" Target="../media/image812.png"/><Relationship Id="rId99" Type="http://schemas.openxmlformats.org/officeDocument/2006/relationships/customXml" Target="../ink/ink703.xml"/><Relationship Id="rId101" Type="http://schemas.openxmlformats.org/officeDocument/2006/relationships/customXml" Target="../ink/ink704.xml"/><Relationship Id="rId122" Type="http://schemas.openxmlformats.org/officeDocument/2006/relationships/image" Target="../media/image678.png"/><Relationship Id="rId143" Type="http://schemas.openxmlformats.org/officeDocument/2006/relationships/image" Target="../media/image833.png"/><Relationship Id="rId148" Type="http://schemas.openxmlformats.org/officeDocument/2006/relationships/customXml" Target="../ink/ink728.xml"/><Relationship Id="rId164" Type="http://schemas.openxmlformats.org/officeDocument/2006/relationships/customXml" Target="../ink/ink736.xml"/><Relationship Id="rId169" Type="http://schemas.openxmlformats.org/officeDocument/2006/relationships/customXml" Target="../ink/ink739.xml"/><Relationship Id="rId185" Type="http://schemas.openxmlformats.org/officeDocument/2006/relationships/customXml" Target="../ink/ink747.xml"/><Relationship Id="rId4" Type="http://schemas.openxmlformats.org/officeDocument/2006/relationships/image" Target="../media/image768.png"/><Relationship Id="rId9" Type="http://schemas.openxmlformats.org/officeDocument/2006/relationships/customXml" Target="../ink/ink658.xml"/><Relationship Id="rId180" Type="http://schemas.openxmlformats.org/officeDocument/2006/relationships/image" Target="../media/image851.png"/><Relationship Id="rId210" Type="http://schemas.openxmlformats.org/officeDocument/2006/relationships/image" Target="../media/image866.png"/><Relationship Id="rId215" Type="http://schemas.openxmlformats.org/officeDocument/2006/relationships/customXml" Target="../ink/ink762.xml"/><Relationship Id="rId236" Type="http://schemas.openxmlformats.org/officeDocument/2006/relationships/customXml" Target="../ink/ink773.xml"/><Relationship Id="rId26" Type="http://schemas.openxmlformats.org/officeDocument/2006/relationships/image" Target="../media/image779.png"/><Relationship Id="rId231" Type="http://schemas.openxmlformats.org/officeDocument/2006/relationships/image" Target="../media/image876.png"/><Relationship Id="rId47" Type="http://schemas.openxmlformats.org/officeDocument/2006/relationships/customXml" Target="../ink/ink677.xml"/><Relationship Id="rId68" Type="http://schemas.openxmlformats.org/officeDocument/2006/relationships/image" Target="../media/image799.png"/><Relationship Id="rId89" Type="http://schemas.openxmlformats.org/officeDocument/2006/relationships/customXml" Target="../ink/ink698.xml"/><Relationship Id="rId112" Type="http://schemas.openxmlformats.org/officeDocument/2006/relationships/image" Target="../media/image821.png"/><Relationship Id="rId133" Type="http://schemas.openxmlformats.org/officeDocument/2006/relationships/image" Target="../media/image828.png"/><Relationship Id="rId154" Type="http://schemas.openxmlformats.org/officeDocument/2006/relationships/customXml" Target="../ink/ink731.xml"/><Relationship Id="rId175" Type="http://schemas.openxmlformats.org/officeDocument/2006/relationships/customXml" Target="../ink/ink742.xml"/><Relationship Id="rId196" Type="http://schemas.openxmlformats.org/officeDocument/2006/relationships/image" Target="../media/image859.png"/><Relationship Id="rId200" Type="http://schemas.openxmlformats.org/officeDocument/2006/relationships/image" Target="../media/image861.png"/><Relationship Id="rId16" Type="http://schemas.openxmlformats.org/officeDocument/2006/relationships/image" Target="../media/image774.png"/><Relationship Id="rId221" Type="http://schemas.openxmlformats.org/officeDocument/2006/relationships/customXml" Target="../ink/ink765.xml"/><Relationship Id="rId37" Type="http://schemas.openxmlformats.org/officeDocument/2006/relationships/customXml" Target="../ink/ink672.xml"/><Relationship Id="rId58" Type="http://schemas.openxmlformats.org/officeDocument/2006/relationships/image" Target="../media/image794.png"/><Relationship Id="rId79" Type="http://schemas.openxmlformats.org/officeDocument/2006/relationships/customXml" Target="../ink/ink693.xml"/><Relationship Id="rId102" Type="http://schemas.openxmlformats.org/officeDocument/2006/relationships/image" Target="../media/image816.png"/><Relationship Id="rId123" Type="http://schemas.openxmlformats.org/officeDocument/2006/relationships/customXml" Target="../ink/ink715.xml"/><Relationship Id="rId144" Type="http://schemas.openxmlformats.org/officeDocument/2006/relationships/customXml" Target="../ink/ink726.xml"/><Relationship Id="rId90" Type="http://schemas.openxmlformats.org/officeDocument/2006/relationships/image" Target="../media/image810.png"/><Relationship Id="rId165" Type="http://schemas.openxmlformats.org/officeDocument/2006/relationships/image" Target="../media/image844.png"/><Relationship Id="rId186" Type="http://schemas.openxmlformats.org/officeDocument/2006/relationships/image" Target="../media/image854.png"/><Relationship Id="rId211" Type="http://schemas.openxmlformats.org/officeDocument/2006/relationships/customXml" Target="../ink/ink760.xml"/><Relationship Id="rId232" Type="http://schemas.openxmlformats.org/officeDocument/2006/relationships/customXml" Target="../ink/ink771.xml"/><Relationship Id="rId27" Type="http://schemas.openxmlformats.org/officeDocument/2006/relationships/customXml" Target="../ink/ink667.xml"/><Relationship Id="rId48" Type="http://schemas.openxmlformats.org/officeDocument/2006/relationships/image" Target="../media/image789.png"/><Relationship Id="rId69" Type="http://schemas.openxmlformats.org/officeDocument/2006/relationships/customXml" Target="../ink/ink688.xml"/><Relationship Id="rId113" Type="http://schemas.openxmlformats.org/officeDocument/2006/relationships/customXml" Target="../ink/ink710.xml"/><Relationship Id="rId134" Type="http://schemas.openxmlformats.org/officeDocument/2006/relationships/customXml" Target="../ink/ink721.xml"/><Relationship Id="rId80" Type="http://schemas.openxmlformats.org/officeDocument/2006/relationships/image" Target="../media/image805.png"/><Relationship Id="rId155" Type="http://schemas.openxmlformats.org/officeDocument/2006/relationships/image" Target="../media/image839.png"/><Relationship Id="rId176" Type="http://schemas.openxmlformats.org/officeDocument/2006/relationships/image" Target="../media/image849.png"/><Relationship Id="rId197" Type="http://schemas.openxmlformats.org/officeDocument/2006/relationships/customXml" Target="../ink/ink753.xml"/><Relationship Id="rId201" Type="http://schemas.openxmlformats.org/officeDocument/2006/relationships/customXml" Target="../ink/ink755.xml"/><Relationship Id="rId222" Type="http://schemas.openxmlformats.org/officeDocument/2006/relationships/image" Target="../media/image872.png"/><Relationship Id="rId17" Type="http://schemas.openxmlformats.org/officeDocument/2006/relationships/customXml" Target="../ink/ink662.xml"/><Relationship Id="rId38" Type="http://schemas.openxmlformats.org/officeDocument/2006/relationships/image" Target="../media/image784.png"/><Relationship Id="rId59" Type="http://schemas.openxmlformats.org/officeDocument/2006/relationships/customXml" Target="../ink/ink683.xml"/><Relationship Id="rId103" Type="http://schemas.openxmlformats.org/officeDocument/2006/relationships/customXml" Target="../ink/ink705.xml"/><Relationship Id="rId124" Type="http://schemas.openxmlformats.org/officeDocument/2006/relationships/image" Target="../media/image825.png"/><Relationship Id="rId70" Type="http://schemas.openxmlformats.org/officeDocument/2006/relationships/image" Target="../media/image800.png"/><Relationship Id="rId91" Type="http://schemas.openxmlformats.org/officeDocument/2006/relationships/customXml" Target="../ink/ink699.xml"/><Relationship Id="rId145" Type="http://schemas.openxmlformats.org/officeDocument/2006/relationships/image" Target="../media/image834.png"/><Relationship Id="rId166" Type="http://schemas.openxmlformats.org/officeDocument/2006/relationships/customXml" Target="../ink/ink737.xml"/><Relationship Id="rId187" Type="http://schemas.openxmlformats.org/officeDocument/2006/relationships/customXml" Target="../ink/ink748.xml"/><Relationship Id="rId1" Type="http://schemas.openxmlformats.org/officeDocument/2006/relationships/slideLayout" Target="../slideLayouts/slideLayout2.xml"/><Relationship Id="rId212" Type="http://schemas.openxmlformats.org/officeDocument/2006/relationships/image" Target="../media/image867.png"/><Relationship Id="rId233" Type="http://schemas.openxmlformats.org/officeDocument/2006/relationships/image" Target="../media/image877.png"/><Relationship Id="rId28" Type="http://schemas.openxmlformats.org/officeDocument/2006/relationships/image" Target="../media/image780.png"/><Relationship Id="rId49" Type="http://schemas.openxmlformats.org/officeDocument/2006/relationships/customXml" Target="../ink/ink678.xml"/><Relationship Id="rId114" Type="http://schemas.openxmlformats.org/officeDocument/2006/relationships/image" Target="../media/image822.png"/><Relationship Id="rId60" Type="http://schemas.openxmlformats.org/officeDocument/2006/relationships/image" Target="../media/image795.png"/><Relationship Id="rId81" Type="http://schemas.openxmlformats.org/officeDocument/2006/relationships/customXml" Target="../ink/ink694.xml"/><Relationship Id="rId135" Type="http://schemas.openxmlformats.org/officeDocument/2006/relationships/image" Target="../media/image829.png"/><Relationship Id="rId156" Type="http://schemas.openxmlformats.org/officeDocument/2006/relationships/customXml" Target="../ink/ink732.xml"/><Relationship Id="rId177" Type="http://schemas.openxmlformats.org/officeDocument/2006/relationships/customXml" Target="../ink/ink743.xml"/><Relationship Id="rId198" Type="http://schemas.openxmlformats.org/officeDocument/2006/relationships/image" Target="../media/image860.png"/><Relationship Id="rId202" Type="http://schemas.openxmlformats.org/officeDocument/2006/relationships/image" Target="../media/image862.png"/><Relationship Id="rId223" Type="http://schemas.openxmlformats.org/officeDocument/2006/relationships/customXml" Target="../ink/ink766.xml"/><Relationship Id="rId18" Type="http://schemas.openxmlformats.org/officeDocument/2006/relationships/image" Target="../media/image775.png"/><Relationship Id="rId39" Type="http://schemas.openxmlformats.org/officeDocument/2006/relationships/customXml" Target="../ink/ink673.xml"/><Relationship Id="rId50" Type="http://schemas.openxmlformats.org/officeDocument/2006/relationships/image" Target="../media/image790.png"/><Relationship Id="rId104" Type="http://schemas.openxmlformats.org/officeDocument/2006/relationships/image" Target="../media/image817.png"/><Relationship Id="rId125" Type="http://schemas.openxmlformats.org/officeDocument/2006/relationships/customXml" Target="../ink/ink716.xml"/><Relationship Id="rId146" Type="http://schemas.openxmlformats.org/officeDocument/2006/relationships/customXml" Target="../ink/ink727.xml"/><Relationship Id="rId167" Type="http://schemas.openxmlformats.org/officeDocument/2006/relationships/customXml" Target="../ink/ink738.xml"/><Relationship Id="rId188" Type="http://schemas.openxmlformats.org/officeDocument/2006/relationships/image" Target="../media/image855.png"/><Relationship Id="rId71" Type="http://schemas.openxmlformats.org/officeDocument/2006/relationships/customXml" Target="../ink/ink689.xml"/><Relationship Id="rId92" Type="http://schemas.openxmlformats.org/officeDocument/2006/relationships/image" Target="../media/image811.png"/><Relationship Id="rId213" Type="http://schemas.openxmlformats.org/officeDocument/2006/relationships/customXml" Target="../ink/ink761.xml"/><Relationship Id="rId234" Type="http://schemas.openxmlformats.org/officeDocument/2006/relationships/customXml" Target="../ink/ink772.xml"/><Relationship Id="rId2" Type="http://schemas.openxmlformats.org/officeDocument/2006/relationships/image" Target="../media/image467.png"/><Relationship Id="rId29" Type="http://schemas.openxmlformats.org/officeDocument/2006/relationships/customXml" Target="../ink/ink668.xml"/><Relationship Id="rId40" Type="http://schemas.openxmlformats.org/officeDocument/2006/relationships/image" Target="../media/image785.png"/><Relationship Id="rId115" Type="http://schemas.openxmlformats.org/officeDocument/2006/relationships/customXml" Target="../ink/ink711.xml"/><Relationship Id="rId136" Type="http://schemas.openxmlformats.org/officeDocument/2006/relationships/customXml" Target="../ink/ink722.xml"/><Relationship Id="rId157" Type="http://schemas.openxmlformats.org/officeDocument/2006/relationships/image" Target="../media/image840.png"/><Relationship Id="rId178" Type="http://schemas.openxmlformats.org/officeDocument/2006/relationships/image" Target="../media/image850.png"/><Relationship Id="rId61" Type="http://schemas.openxmlformats.org/officeDocument/2006/relationships/customXml" Target="../ink/ink684.xml"/><Relationship Id="rId82" Type="http://schemas.openxmlformats.org/officeDocument/2006/relationships/image" Target="../media/image806.png"/><Relationship Id="rId199" Type="http://schemas.openxmlformats.org/officeDocument/2006/relationships/customXml" Target="../ink/ink754.xml"/><Relationship Id="rId203" Type="http://schemas.openxmlformats.org/officeDocument/2006/relationships/customXml" Target="../ink/ink756.xml"/><Relationship Id="rId19" Type="http://schemas.openxmlformats.org/officeDocument/2006/relationships/customXml" Target="../ink/ink663.xml"/><Relationship Id="rId224" Type="http://schemas.openxmlformats.org/officeDocument/2006/relationships/image" Target="../media/image873.png"/><Relationship Id="rId30" Type="http://schemas.openxmlformats.org/officeDocument/2006/relationships/image" Target="../media/image781.png"/><Relationship Id="rId105" Type="http://schemas.openxmlformats.org/officeDocument/2006/relationships/customXml" Target="../ink/ink706.xml"/><Relationship Id="rId126" Type="http://schemas.openxmlformats.org/officeDocument/2006/relationships/image" Target="../media/image659.png"/><Relationship Id="rId147" Type="http://schemas.openxmlformats.org/officeDocument/2006/relationships/image" Target="../media/image835.png"/><Relationship Id="rId168" Type="http://schemas.openxmlformats.org/officeDocument/2006/relationships/image" Target="../media/image845.png"/><Relationship Id="rId51" Type="http://schemas.openxmlformats.org/officeDocument/2006/relationships/customXml" Target="../ink/ink679.xml"/><Relationship Id="rId72" Type="http://schemas.openxmlformats.org/officeDocument/2006/relationships/image" Target="../media/image801.png"/><Relationship Id="rId93" Type="http://schemas.openxmlformats.org/officeDocument/2006/relationships/customXml" Target="../ink/ink700.xml"/><Relationship Id="rId189" Type="http://schemas.openxmlformats.org/officeDocument/2006/relationships/customXml" Target="../ink/ink749.xml"/><Relationship Id="rId3" Type="http://schemas.openxmlformats.org/officeDocument/2006/relationships/customXml" Target="../ink/ink655.xml"/><Relationship Id="rId214" Type="http://schemas.openxmlformats.org/officeDocument/2006/relationships/image" Target="../media/image868.png"/><Relationship Id="rId235" Type="http://schemas.openxmlformats.org/officeDocument/2006/relationships/image" Target="../media/image878.png"/><Relationship Id="rId116" Type="http://schemas.openxmlformats.org/officeDocument/2006/relationships/image" Target="../media/image597.png"/><Relationship Id="rId137" Type="http://schemas.openxmlformats.org/officeDocument/2006/relationships/image" Target="../media/image830.png"/><Relationship Id="rId158" Type="http://schemas.openxmlformats.org/officeDocument/2006/relationships/customXml" Target="../ink/ink733.xml"/><Relationship Id="rId20" Type="http://schemas.openxmlformats.org/officeDocument/2006/relationships/image" Target="../media/image776.png"/><Relationship Id="rId41" Type="http://schemas.openxmlformats.org/officeDocument/2006/relationships/customXml" Target="../ink/ink674.xml"/><Relationship Id="rId62" Type="http://schemas.openxmlformats.org/officeDocument/2006/relationships/image" Target="../media/image796.png"/><Relationship Id="rId83" Type="http://schemas.openxmlformats.org/officeDocument/2006/relationships/customXml" Target="../ink/ink695.xml"/><Relationship Id="rId179" Type="http://schemas.openxmlformats.org/officeDocument/2006/relationships/customXml" Target="../ink/ink744.xml"/><Relationship Id="rId190" Type="http://schemas.openxmlformats.org/officeDocument/2006/relationships/image" Target="../media/image856.png"/><Relationship Id="rId204" Type="http://schemas.openxmlformats.org/officeDocument/2006/relationships/image" Target="../media/image863.png"/><Relationship Id="rId225" Type="http://schemas.openxmlformats.org/officeDocument/2006/relationships/customXml" Target="../ink/ink767.xml"/></Relationships>
</file>

<file path=ppt/slides/_rels/slide14.xml.rels><?xml version="1.0" encoding="UTF-8" standalone="yes"?>
<Relationships xmlns="http://schemas.openxmlformats.org/package/2006/relationships"><Relationship Id="rId117" Type="http://schemas.openxmlformats.org/officeDocument/2006/relationships/customXml" Target="../ink/ink271.xml"/><Relationship Id="rId21" Type="http://schemas.openxmlformats.org/officeDocument/2006/relationships/customXml" Target="../ink/ink223.xml"/><Relationship Id="rId42" Type="http://schemas.openxmlformats.org/officeDocument/2006/relationships/image" Target="../media/image287.png"/><Relationship Id="rId63" Type="http://schemas.openxmlformats.org/officeDocument/2006/relationships/customXml" Target="../ink/ink244.xml"/><Relationship Id="rId84" Type="http://schemas.openxmlformats.org/officeDocument/2006/relationships/image" Target="../media/image308.png"/><Relationship Id="rId138" Type="http://schemas.openxmlformats.org/officeDocument/2006/relationships/image" Target="../media/image335.png"/><Relationship Id="rId159" Type="http://schemas.openxmlformats.org/officeDocument/2006/relationships/customXml" Target="../ink/ink292.xml"/><Relationship Id="rId170" Type="http://schemas.openxmlformats.org/officeDocument/2006/relationships/image" Target="../media/image351.png"/><Relationship Id="rId191" Type="http://schemas.openxmlformats.org/officeDocument/2006/relationships/customXml" Target="../ink/ink308.xml"/><Relationship Id="rId205" Type="http://schemas.openxmlformats.org/officeDocument/2006/relationships/customXml" Target="../ink/ink315.xml"/><Relationship Id="rId107" Type="http://schemas.openxmlformats.org/officeDocument/2006/relationships/customXml" Target="../ink/ink266.xml"/><Relationship Id="rId11" Type="http://schemas.openxmlformats.org/officeDocument/2006/relationships/customXml" Target="../ink/ink218.xml"/><Relationship Id="rId32" Type="http://schemas.openxmlformats.org/officeDocument/2006/relationships/image" Target="../media/image282.png"/><Relationship Id="rId53" Type="http://schemas.openxmlformats.org/officeDocument/2006/relationships/customXml" Target="../ink/ink239.xml"/><Relationship Id="rId74" Type="http://schemas.openxmlformats.org/officeDocument/2006/relationships/image" Target="../media/image303.png"/><Relationship Id="rId128" Type="http://schemas.openxmlformats.org/officeDocument/2006/relationships/image" Target="../media/image330.png"/><Relationship Id="rId149" Type="http://schemas.openxmlformats.org/officeDocument/2006/relationships/customXml" Target="../ink/ink287.xml"/><Relationship Id="rId5" Type="http://schemas.openxmlformats.org/officeDocument/2006/relationships/customXml" Target="../ink/ink215.xml"/><Relationship Id="rId95" Type="http://schemas.openxmlformats.org/officeDocument/2006/relationships/customXml" Target="../ink/ink260.xml"/><Relationship Id="rId160" Type="http://schemas.openxmlformats.org/officeDocument/2006/relationships/image" Target="../media/image346.png"/><Relationship Id="rId181" Type="http://schemas.openxmlformats.org/officeDocument/2006/relationships/customXml" Target="../ink/ink303.xml"/><Relationship Id="rId22" Type="http://schemas.openxmlformats.org/officeDocument/2006/relationships/image" Target="../media/image277.png"/><Relationship Id="rId43" Type="http://schemas.openxmlformats.org/officeDocument/2006/relationships/customXml" Target="../ink/ink234.xml"/><Relationship Id="rId64" Type="http://schemas.openxmlformats.org/officeDocument/2006/relationships/image" Target="../media/image298.png"/><Relationship Id="rId118" Type="http://schemas.openxmlformats.org/officeDocument/2006/relationships/image" Target="../media/image325.png"/><Relationship Id="rId139" Type="http://schemas.openxmlformats.org/officeDocument/2006/relationships/customXml" Target="../ink/ink282.xml"/><Relationship Id="rId85" Type="http://schemas.openxmlformats.org/officeDocument/2006/relationships/customXml" Target="../ink/ink255.xml"/><Relationship Id="rId150" Type="http://schemas.openxmlformats.org/officeDocument/2006/relationships/image" Target="../media/image341.png"/><Relationship Id="rId171" Type="http://schemas.openxmlformats.org/officeDocument/2006/relationships/customXml" Target="../ink/ink298.xml"/><Relationship Id="rId192" Type="http://schemas.openxmlformats.org/officeDocument/2006/relationships/image" Target="../media/image362.png"/><Relationship Id="rId206" Type="http://schemas.openxmlformats.org/officeDocument/2006/relationships/image" Target="../media/image369.png"/><Relationship Id="rId12" Type="http://schemas.openxmlformats.org/officeDocument/2006/relationships/image" Target="../media/image272.png"/><Relationship Id="rId33" Type="http://schemas.openxmlformats.org/officeDocument/2006/relationships/customXml" Target="../ink/ink229.xml"/><Relationship Id="rId108" Type="http://schemas.openxmlformats.org/officeDocument/2006/relationships/image" Target="../media/image320.png"/><Relationship Id="rId129" Type="http://schemas.openxmlformats.org/officeDocument/2006/relationships/customXml" Target="../ink/ink277.xml"/><Relationship Id="rId54" Type="http://schemas.openxmlformats.org/officeDocument/2006/relationships/image" Target="../media/image293.png"/><Relationship Id="rId75" Type="http://schemas.openxmlformats.org/officeDocument/2006/relationships/customXml" Target="../ink/ink250.xml"/><Relationship Id="rId96" Type="http://schemas.openxmlformats.org/officeDocument/2006/relationships/image" Target="../media/image314.png"/><Relationship Id="rId140" Type="http://schemas.openxmlformats.org/officeDocument/2006/relationships/image" Target="../media/image336.png"/><Relationship Id="rId161" Type="http://schemas.openxmlformats.org/officeDocument/2006/relationships/customXml" Target="../ink/ink293.xml"/><Relationship Id="rId182" Type="http://schemas.openxmlformats.org/officeDocument/2006/relationships/image" Target="../media/image357.png"/><Relationship Id="rId6" Type="http://schemas.openxmlformats.org/officeDocument/2006/relationships/image" Target="../media/image269.png"/><Relationship Id="rId23" Type="http://schemas.openxmlformats.org/officeDocument/2006/relationships/customXml" Target="../ink/ink224.xml"/><Relationship Id="rId119" Type="http://schemas.openxmlformats.org/officeDocument/2006/relationships/customXml" Target="../ink/ink272.xml"/><Relationship Id="rId44" Type="http://schemas.openxmlformats.org/officeDocument/2006/relationships/image" Target="../media/image288.png"/><Relationship Id="rId65" Type="http://schemas.openxmlformats.org/officeDocument/2006/relationships/customXml" Target="../ink/ink245.xml"/><Relationship Id="rId86" Type="http://schemas.openxmlformats.org/officeDocument/2006/relationships/image" Target="../media/image309.png"/><Relationship Id="rId130" Type="http://schemas.openxmlformats.org/officeDocument/2006/relationships/image" Target="../media/image331.png"/><Relationship Id="rId151" Type="http://schemas.openxmlformats.org/officeDocument/2006/relationships/customXml" Target="../ink/ink288.xml"/><Relationship Id="rId172" Type="http://schemas.openxmlformats.org/officeDocument/2006/relationships/image" Target="../media/image352.png"/><Relationship Id="rId193" Type="http://schemas.openxmlformats.org/officeDocument/2006/relationships/customXml" Target="../ink/ink309.xml"/><Relationship Id="rId207" Type="http://schemas.openxmlformats.org/officeDocument/2006/relationships/customXml" Target="../ink/ink316.xml"/><Relationship Id="rId13" Type="http://schemas.openxmlformats.org/officeDocument/2006/relationships/customXml" Target="../ink/ink219.xml"/><Relationship Id="rId109" Type="http://schemas.openxmlformats.org/officeDocument/2006/relationships/customXml" Target="../ink/ink267.xml"/><Relationship Id="rId34" Type="http://schemas.openxmlformats.org/officeDocument/2006/relationships/image" Target="../media/image283.png"/><Relationship Id="rId55" Type="http://schemas.openxmlformats.org/officeDocument/2006/relationships/customXml" Target="../ink/ink240.xml"/><Relationship Id="rId76" Type="http://schemas.openxmlformats.org/officeDocument/2006/relationships/image" Target="../media/image304.png"/><Relationship Id="rId97" Type="http://schemas.openxmlformats.org/officeDocument/2006/relationships/customXml" Target="../ink/ink261.xml"/><Relationship Id="rId120" Type="http://schemas.openxmlformats.org/officeDocument/2006/relationships/image" Target="../media/image326.png"/><Relationship Id="rId141" Type="http://schemas.openxmlformats.org/officeDocument/2006/relationships/customXml" Target="../ink/ink283.xml"/><Relationship Id="rId7" Type="http://schemas.openxmlformats.org/officeDocument/2006/relationships/customXml" Target="../ink/ink216.xml"/><Relationship Id="rId162" Type="http://schemas.openxmlformats.org/officeDocument/2006/relationships/image" Target="../media/image347.png"/><Relationship Id="rId183" Type="http://schemas.openxmlformats.org/officeDocument/2006/relationships/customXml" Target="../ink/ink304.xml"/><Relationship Id="rId24" Type="http://schemas.openxmlformats.org/officeDocument/2006/relationships/image" Target="../media/image278.png"/><Relationship Id="rId45" Type="http://schemas.openxmlformats.org/officeDocument/2006/relationships/customXml" Target="../ink/ink235.xml"/><Relationship Id="rId66" Type="http://schemas.openxmlformats.org/officeDocument/2006/relationships/image" Target="../media/image299.png"/><Relationship Id="rId87" Type="http://schemas.openxmlformats.org/officeDocument/2006/relationships/customXml" Target="../ink/ink256.xml"/><Relationship Id="rId110" Type="http://schemas.openxmlformats.org/officeDocument/2006/relationships/image" Target="../media/image321.png"/><Relationship Id="rId131" Type="http://schemas.openxmlformats.org/officeDocument/2006/relationships/customXml" Target="../ink/ink278.xml"/><Relationship Id="rId61" Type="http://schemas.openxmlformats.org/officeDocument/2006/relationships/customXml" Target="../ink/ink243.xml"/><Relationship Id="rId82" Type="http://schemas.openxmlformats.org/officeDocument/2006/relationships/image" Target="../media/image307.png"/><Relationship Id="rId152" Type="http://schemas.openxmlformats.org/officeDocument/2006/relationships/image" Target="../media/image342.png"/><Relationship Id="rId173" Type="http://schemas.openxmlformats.org/officeDocument/2006/relationships/customXml" Target="../ink/ink299.xml"/><Relationship Id="rId194" Type="http://schemas.openxmlformats.org/officeDocument/2006/relationships/image" Target="../media/image363.png"/><Relationship Id="rId199" Type="http://schemas.openxmlformats.org/officeDocument/2006/relationships/customXml" Target="../ink/ink312.xml"/><Relationship Id="rId203" Type="http://schemas.openxmlformats.org/officeDocument/2006/relationships/customXml" Target="../ink/ink314.xml"/><Relationship Id="rId208" Type="http://schemas.openxmlformats.org/officeDocument/2006/relationships/image" Target="../media/image370.png"/><Relationship Id="rId19" Type="http://schemas.openxmlformats.org/officeDocument/2006/relationships/customXml" Target="../ink/ink222.xml"/><Relationship Id="rId14" Type="http://schemas.openxmlformats.org/officeDocument/2006/relationships/image" Target="../media/image273.png"/><Relationship Id="rId30" Type="http://schemas.openxmlformats.org/officeDocument/2006/relationships/image" Target="../media/image281.png"/><Relationship Id="rId35" Type="http://schemas.openxmlformats.org/officeDocument/2006/relationships/customXml" Target="../ink/ink230.xml"/><Relationship Id="rId56" Type="http://schemas.openxmlformats.org/officeDocument/2006/relationships/image" Target="../media/image294.png"/><Relationship Id="rId77" Type="http://schemas.openxmlformats.org/officeDocument/2006/relationships/customXml" Target="../ink/ink251.xml"/><Relationship Id="rId100" Type="http://schemas.openxmlformats.org/officeDocument/2006/relationships/image" Target="../media/image316.png"/><Relationship Id="rId105" Type="http://schemas.openxmlformats.org/officeDocument/2006/relationships/customXml" Target="../ink/ink265.xml"/><Relationship Id="rId126" Type="http://schemas.openxmlformats.org/officeDocument/2006/relationships/image" Target="../media/image329.png"/><Relationship Id="rId147" Type="http://schemas.openxmlformats.org/officeDocument/2006/relationships/customXml" Target="../ink/ink286.xml"/><Relationship Id="rId168" Type="http://schemas.openxmlformats.org/officeDocument/2006/relationships/image" Target="../media/image350.png"/><Relationship Id="rId8" Type="http://schemas.openxmlformats.org/officeDocument/2006/relationships/image" Target="../media/image270.png"/><Relationship Id="rId51" Type="http://schemas.openxmlformats.org/officeDocument/2006/relationships/customXml" Target="../ink/ink238.xml"/><Relationship Id="rId72" Type="http://schemas.openxmlformats.org/officeDocument/2006/relationships/image" Target="../media/image302.png"/><Relationship Id="rId93" Type="http://schemas.openxmlformats.org/officeDocument/2006/relationships/customXml" Target="../ink/ink259.xml"/><Relationship Id="rId98" Type="http://schemas.openxmlformats.org/officeDocument/2006/relationships/image" Target="../media/image315.png"/><Relationship Id="rId121" Type="http://schemas.openxmlformats.org/officeDocument/2006/relationships/customXml" Target="../ink/ink273.xml"/><Relationship Id="rId142" Type="http://schemas.openxmlformats.org/officeDocument/2006/relationships/image" Target="../media/image337.png"/><Relationship Id="rId163" Type="http://schemas.openxmlformats.org/officeDocument/2006/relationships/customXml" Target="../ink/ink294.xml"/><Relationship Id="rId184" Type="http://schemas.openxmlformats.org/officeDocument/2006/relationships/image" Target="../media/image358.png"/><Relationship Id="rId189" Type="http://schemas.openxmlformats.org/officeDocument/2006/relationships/customXml" Target="../ink/ink307.xml"/><Relationship Id="rId3" Type="http://schemas.openxmlformats.org/officeDocument/2006/relationships/customXml" Target="../ink/ink214.xml"/><Relationship Id="rId25" Type="http://schemas.openxmlformats.org/officeDocument/2006/relationships/customXml" Target="../ink/ink225.xml"/><Relationship Id="rId46" Type="http://schemas.openxmlformats.org/officeDocument/2006/relationships/image" Target="../media/image289.png"/><Relationship Id="rId67" Type="http://schemas.openxmlformats.org/officeDocument/2006/relationships/customXml" Target="../ink/ink246.xml"/><Relationship Id="rId116" Type="http://schemas.openxmlformats.org/officeDocument/2006/relationships/image" Target="../media/image324.png"/><Relationship Id="rId137" Type="http://schemas.openxmlformats.org/officeDocument/2006/relationships/customXml" Target="../ink/ink281.xml"/><Relationship Id="rId158" Type="http://schemas.openxmlformats.org/officeDocument/2006/relationships/image" Target="../media/image345.png"/><Relationship Id="rId20" Type="http://schemas.openxmlformats.org/officeDocument/2006/relationships/image" Target="../media/image276.png"/><Relationship Id="rId41" Type="http://schemas.openxmlformats.org/officeDocument/2006/relationships/customXml" Target="../ink/ink233.xml"/><Relationship Id="rId62" Type="http://schemas.openxmlformats.org/officeDocument/2006/relationships/image" Target="../media/image297.png"/><Relationship Id="rId83" Type="http://schemas.openxmlformats.org/officeDocument/2006/relationships/customXml" Target="../ink/ink254.xml"/><Relationship Id="rId88" Type="http://schemas.openxmlformats.org/officeDocument/2006/relationships/image" Target="../media/image310.png"/><Relationship Id="rId111" Type="http://schemas.openxmlformats.org/officeDocument/2006/relationships/customXml" Target="../ink/ink268.xml"/><Relationship Id="rId132" Type="http://schemas.openxmlformats.org/officeDocument/2006/relationships/image" Target="../media/image332.png"/><Relationship Id="rId153" Type="http://schemas.openxmlformats.org/officeDocument/2006/relationships/customXml" Target="../ink/ink289.xml"/><Relationship Id="rId174" Type="http://schemas.openxmlformats.org/officeDocument/2006/relationships/image" Target="../media/image353.png"/><Relationship Id="rId179" Type="http://schemas.openxmlformats.org/officeDocument/2006/relationships/customXml" Target="../ink/ink302.xml"/><Relationship Id="rId195" Type="http://schemas.openxmlformats.org/officeDocument/2006/relationships/customXml" Target="../ink/ink310.xml"/><Relationship Id="rId209" Type="http://schemas.openxmlformats.org/officeDocument/2006/relationships/customXml" Target="../ink/ink317.xml"/><Relationship Id="rId190" Type="http://schemas.openxmlformats.org/officeDocument/2006/relationships/image" Target="../media/image361.png"/><Relationship Id="rId204" Type="http://schemas.openxmlformats.org/officeDocument/2006/relationships/image" Target="../media/image368.png"/><Relationship Id="rId15" Type="http://schemas.openxmlformats.org/officeDocument/2006/relationships/customXml" Target="../ink/ink220.xml"/><Relationship Id="rId36" Type="http://schemas.openxmlformats.org/officeDocument/2006/relationships/image" Target="../media/image284.png"/><Relationship Id="rId57" Type="http://schemas.openxmlformats.org/officeDocument/2006/relationships/customXml" Target="../ink/ink241.xml"/><Relationship Id="rId106" Type="http://schemas.openxmlformats.org/officeDocument/2006/relationships/image" Target="../media/image319.png"/><Relationship Id="rId127" Type="http://schemas.openxmlformats.org/officeDocument/2006/relationships/customXml" Target="../ink/ink276.xml"/><Relationship Id="rId10" Type="http://schemas.openxmlformats.org/officeDocument/2006/relationships/image" Target="../media/image271.png"/><Relationship Id="rId31" Type="http://schemas.openxmlformats.org/officeDocument/2006/relationships/customXml" Target="../ink/ink228.xml"/><Relationship Id="rId52" Type="http://schemas.openxmlformats.org/officeDocument/2006/relationships/image" Target="../media/image292.png"/><Relationship Id="rId73" Type="http://schemas.openxmlformats.org/officeDocument/2006/relationships/customXml" Target="../ink/ink249.xml"/><Relationship Id="rId78" Type="http://schemas.openxmlformats.org/officeDocument/2006/relationships/image" Target="../media/image305.png"/><Relationship Id="rId94" Type="http://schemas.openxmlformats.org/officeDocument/2006/relationships/image" Target="../media/image313.png"/><Relationship Id="rId99" Type="http://schemas.openxmlformats.org/officeDocument/2006/relationships/customXml" Target="../ink/ink262.xml"/><Relationship Id="rId101" Type="http://schemas.openxmlformats.org/officeDocument/2006/relationships/customXml" Target="../ink/ink263.xml"/><Relationship Id="rId122" Type="http://schemas.openxmlformats.org/officeDocument/2006/relationships/image" Target="../media/image327.png"/><Relationship Id="rId143" Type="http://schemas.openxmlformats.org/officeDocument/2006/relationships/customXml" Target="../ink/ink284.xml"/><Relationship Id="rId148" Type="http://schemas.openxmlformats.org/officeDocument/2006/relationships/image" Target="../media/image340.png"/><Relationship Id="rId164" Type="http://schemas.openxmlformats.org/officeDocument/2006/relationships/image" Target="../media/image348.png"/><Relationship Id="rId169" Type="http://schemas.openxmlformats.org/officeDocument/2006/relationships/customXml" Target="../ink/ink297.xml"/><Relationship Id="rId185" Type="http://schemas.openxmlformats.org/officeDocument/2006/relationships/customXml" Target="../ink/ink305.xml"/><Relationship Id="rId4" Type="http://schemas.openxmlformats.org/officeDocument/2006/relationships/image" Target="../media/image268.png"/><Relationship Id="rId9" Type="http://schemas.openxmlformats.org/officeDocument/2006/relationships/customXml" Target="../ink/ink217.xml"/><Relationship Id="rId180" Type="http://schemas.openxmlformats.org/officeDocument/2006/relationships/image" Target="../media/image356.png"/><Relationship Id="rId210" Type="http://schemas.openxmlformats.org/officeDocument/2006/relationships/image" Target="../media/image371.png"/><Relationship Id="rId26" Type="http://schemas.openxmlformats.org/officeDocument/2006/relationships/image" Target="../media/image279.png"/><Relationship Id="rId47" Type="http://schemas.openxmlformats.org/officeDocument/2006/relationships/customXml" Target="../ink/ink236.xml"/><Relationship Id="rId68" Type="http://schemas.openxmlformats.org/officeDocument/2006/relationships/image" Target="../media/image300.png"/><Relationship Id="rId89" Type="http://schemas.openxmlformats.org/officeDocument/2006/relationships/customXml" Target="../ink/ink257.xml"/><Relationship Id="rId112" Type="http://schemas.openxmlformats.org/officeDocument/2006/relationships/image" Target="../media/image322.png"/><Relationship Id="rId133" Type="http://schemas.openxmlformats.org/officeDocument/2006/relationships/customXml" Target="../ink/ink279.xml"/><Relationship Id="rId154" Type="http://schemas.openxmlformats.org/officeDocument/2006/relationships/image" Target="../media/image343.png"/><Relationship Id="rId175" Type="http://schemas.openxmlformats.org/officeDocument/2006/relationships/customXml" Target="../ink/ink300.xml"/><Relationship Id="rId196" Type="http://schemas.openxmlformats.org/officeDocument/2006/relationships/image" Target="../media/image364.png"/><Relationship Id="rId200" Type="http://schemas.openxmlformats.org/officeDocument/2006/relationships/image" Target="../media/image366.png"/><Relationship Id="rId16" Type="http://schemas.openxmlformats.org/officeDocument/2006/relationships/image" Target="../media/image274.png"/><Relationship Id="rId37" Type="http://schemas.openxmlformats.org/officeDocument/2006/relationships/customXml" Target="../ink/ink231.xml"/><Relationship Id="rId58" Type="http://schemas.openxmlformats.org/officeDocument/2006/relationships/image" Target="../media/image295.png"/><Relationship Id="rId79" Type="http://schemas.openxmlformats.org/officeDocument/2006/relationships/customXml" Target="../ink/ink252.xml"/><Relationship Id="rId102" Type="http://schemas.openxmlformats.org/officeDocument/2006/relationships/image" Target="../media/image317.png"/><Relationship Id="rId123" Type="http://schemas.openxmlformats.org/officeDocument/2006/relationships/customXml" Target="../ink/ink274.xml"/><Relationship Id="rId144" Type="http://schemas.openxmlformats.org/officeDocument/2006/relationships/image" Target="../media/image338.png"/><Relationship Id="rId90" Type="http://schemas.openxmlformats.org/officeDocument/2006/relationships/image" Target="../media/image311.png"/><Relationship Id="rId165" Type="http://schemas.openxmlformats.org/officeDocument/2006/relationships/customXml" Target="../ink/ink295.xml"/><Relationship Id="rId186" Type="http://schemas.openxmlformats.org/officeDocument/2006/relationships/image" Target="../media/image359.png"/><Relationship Id="rId27" Type="http://schemas.openxmlformats.org/officeDocument/2006/relationships/customXml" Target="../ink/ink226.xml"/><Relationship Id="rId48" Type="http://schemas.openxmlformats.org/officeDocument/2006/relationships/image" Target="../media/image290.png"/><Relationship Id="rId69" Type="http://schemas.openxmlformats.org/officeDocument/2006/relationships/customXml" Target="../ink/ink247.xml"/><Relationship Id="rId113" Type="http://schemas.openxmlformats.org/officeDocument/2006/relationships/customXml" Target="../ink/ink269.xml"/><Relationship Id="rId134" Type="http://schemas.openxmlformats.org/officeDocument/2006/relationships/image" Target="../media/image333.png"/><Relationship Id="rId80" Type="http://schemas.openxmlformats.org/officeDocument/2006/relationships/image" Target="../media/image306.png"/><Relationship Id="rId155" Type="http://schemas.openxmlformats.org/officeDocument/2006/relationships/customXml" Target="../ink/ink290.xml"/><Relationship Id="rId176" Type="http://schemas.openxmlformats.org/officeDocument/2006/relationships/image" Target="../media/image354.png"/><Relationship Id="rId197" Type="http://schemas.openxmlformats.org/officeDocument/2006/relationships/customXml" Target="../ink/ink311.xml"/><Relationship Id="rId201" Type="http://schemas.openxmlformats.org/officeDocument/2006/relationships/customXml" Target="../ink/ink313.xml"/><Relationship Id="rId17" Type="http://schemas.openxmlformats.org/officeDocument/2006/relationships/customXml" Target="../ink/ink221.xml"/><Relationship Id="rId38" Type="http://schemas.openxmlformats.org/officeDocument/2006/relationships/image" Target="../media/image285.png"/><Relationship Id="rId59" Type="http://schemas.openxmlformats.org/officeDocument/2006/relationships/customXml" Target="../ink/ink242.xml"/><Relationship Id="rId103" Type="http://schemas.openxmlformats.org/officeDocument/2006/relationships/customXml" Target="../ink/ink264.xml"/><Relationship Id="rId124" Type="http://schemas.openxmlformats.org/officeDocument/2006/relationships/image" Target="../media/image328.png"/><Relationship Id="rId70" Type="http://schemas.openxmlformats.org/officeDocument/2006/relationships/image" Target="../media/image301.png"/><Relationship Id="rId91" Type="http://schemas.openxmlformats.org/officeDocument/2006/relationships/customXml" Target="../ink/ink258.xml"/><Relationship Id="rId145" Type="http://schemas.openxmlformats.org/officeDocument/2006/relationships/customXml" Target="../ink/ink285.xml"/><Relationship Id="rId166" Type="http://schemas.openxmlformats.org/officeDocument/2006/relationships/image" Target="../media/image349.png"/><Relationship Id="rId187" Type="http://schemas.openxmlformats.org/officeDocument/2006/relationships/customXml" Target="../ink/ink306.xml"/><Relationship Id="rId1" Type="http://schemas.openxmlformats.org/officeDocument/2006/relationships/slideLayout" Target="../slideLayouts/slideLayout2.xml"/><Relationship Id="rId28" Type="http://schemas.openxmlformats.org/officeDocument/2006/relationships/image" Target="../media/image280.png"/><Relationship Id="rId49" Type="http://schemas.openxmlformats.org/officeDocument/2006/relationships/customXml" Target="../ink/ink237.xml"/><Relationship Id="rId114" Type="http://schemas.openxmlformats.org/officeDocument/2006/relationships/image" Target="../media/image323.png"/><Relationship Id="rId60" Type="http://schemas.openxmlformats.org/officeDocument/2006/relationships/image" Target="../media/image296.png"/><Relationship Id="rId81" Type="http://schemas.openxmlformats.org/officeDocument/2006/relationships/customXml" Target="../ink/ink253.xml"/><Relationship Id="rId135" Type="http://schemas.openxmlformats.org/officeDocument/2006/relationships/customXml" Target="../ink/ink280.xml"/><Relationship Id="rId156" Type="http://schemas.openxmlformats.org/officeDocument/2006/relationships/image" Target="../media/image344.png"/><Relationship Id="rId177" Type="http://schemas.openxmlformats.org/officeDocument/2006/relationships/customXml" Target="../ink/ink301.xml"/><Relationship Id="rId198" Type="http://schemas.openxmlformats.org/officeDocument/2006/relationships/image" Target="../media/image365.png"/><Relationship Id="rId202" Type="http://schemas.openxmlformats.org/officeDocument/2006/relationships/image" Target="../media/image367.png"/><Relationship Id="rId18" Type="http://schemas.openxmlformats.org/officeDocument/2006/relationships/image" Target="../media/image275.png"/><Relationship Id="rId39" Type="http://schemas.openxmlformats.org/officeDocument/2006/relationships/customXml" Target="../ink/ink232.xml"/><Relationship Id="rId50" Type="http://schemas.openxmlformats.org/officeDocument/2006/relationships/image" Target="../media/image291.png"/><Relationship Id="rId104" Type="http://schemas.openxmlformats.org/officeDocument/2006/relationships/image" Target="../media/image318.png"/><Relationship Id="rId125" Type="http://schemas.openxmlformats.org/officeDocument/2006/relationships/customXml" Target="../ink/ink275.xml"/><Relationship Id="rId146" Type="http://schemas.openxmlformats.org/officeDocument/2006/relationships/image" Target="../media/image339.png"/><Relationship Id="rId167" Type="http://schemas.openxmlformats.org/officeDocument/2006/relationships/customXml" Target="../ink/ink296.xml"/><Relationship Id="rId188" Type="http://schemas.openxmlformats.org/officeDocument/2006/relationships/image" Target="../media/image360.png"/><Relationship Id="rId71" Type="http://schemas.openxmlformats.org/officeDocument/2006/relationships/customXml" Target="../ink/ink248.xml"/><Relationship Id="rId92" Type="http://schemas.openxmlformats.org/officeDocument/2006/relationships/image" Target="../media/image312.png"/><Relationship Id="rId2" Type="http://schemas.openxmlformats.org/officeDocument/2006/relationships/image" Target="../media/image17.png"/><Relationship Id="rId29" Type="http://schemas.openxmlformats.org/officeDocument/2006/relationships/customXml" Target="../ink/ink227.xml"/><Relationship Id="rId40" Type="http://schemas.openxmlformats.org/officeDocument/2006/relationships/image" Target="../media/image286.png"/><Relationship Id="rId115" Type="http://schemas.openxmlformats.org/officeDocument/2006/relationships/customXml" Target="../ink/ink270.xml"/><Relationship Id="rId136" Type="http://schemas.openxmlformats.org/officeDocument/2006/relationships/image" Target="../media/image334.png"/><Relationship Id="rId157" Type="http://schemas.openxmlformats.org/officeDocument/2006/relationships/customXml" Target="../ink/ink291.xml"/><Relationship Id="rId178" Type="http://schemas.openxmlformats.org/officeDocument/2006/relationships/image" Target="../media/image35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3" Type="http://schemas.openxmlformats.org/officeDocument/2006/relationships/customXml" Target="../ink/ink323.xml"/><Relationship Id="rId18" Type="http://schemas.openxmlformats.org/officeDocument/2006/relationships/image" Target="../media/image2810.png"/><Relationship Id="rId26" Type="http://schemas.openxmlformats.org/officeDocument/2006/relationships/image" Target="../media/image3210.png"/><Relationship Id="rId39" Type="http://schemas.openxmlformats.org/officeDocument/2006/relationships/customXml" Target="../ink/ink336.xml"/><Relationship Id="rId21" Type="http://schemas.openxmlformats.org/officeDocument/2006/relationships/customXml" Target="../ink/ink327.xml"/><Relationship Id="rId34" Type="http://schemas.openxmlformats.org/officeDocument/2006/relationships/image" Target="../media/image3610.png"/><Relationship Id="rId42" Type="http://schemas.openxmlformats.org/officeDocument/2006/relationships/image" Target="../media/image4010.png"/><Relationship Id="rId47" Type="http://schemas.openxmlformats.org/officeDocument/2006/relationships/customXml" Target="../ink/ink340.xml"/><Relationship Id="rId50" Type="http://schemas.openxmlformats.org/officeDocument/2006/relationships/image" Target="../media/image4410.png"/><Relationship Id="rId55" Type="http://schemas.openxmlformats.org/officeDocument/2006/relationships/customXml" Target="../ink/ink344.xml"/><Relationship Id="rId7" Type="http://schemas.openxmlformats.org/officeDocument/2006/relationships/customXml" Target="../ink/ink320.xml"/><Relationship Id="rId2" Type="http://schemas.openxmlformats.org/officeDocument/2006/relationships/image" Target="../media/image21.png"/><Relationship Id="rId16" Type="http://schemas.openxmlformats.org/officeDocument/2006/relationships/image" Target="../media/image2710.png"/><Relationship Id="rId29" Type="http://schemas.openxmlformats.org/officeDocument/2006/relationships/customXml" Target="../ink/ink331.xml"/><Relationship Id="rId11" Type="http://schemas.openxmlformats.org/officeDocument/2006/relationships/customXml" Target="../ink/ink322.xml"/><Relationship Id="rId24" Type="http://schemas.openxmlformats.org/officeDocument/2006/relationships/image" Target="../media/image3110.png"/><Relationship Id="rId32" Type="http://schemas.openxmlformats.org/officeDocument/2006/relationships/image" Target="../media/image3510.png"/><Relationship Id="rId37" Type="http://schemas.openxmlformats.org/officeDocument/2006/relationships/customXml" Target="../ink/ink335.xml"/><Relationship Id="rId40" Type="http://schemas.openxmlformats.org/officeDocument/2006/relationships/image" Target="../media/image3910.png"/><Relationship Id="rId45" Type="http://schemas.openxmlformats.org/officeDocument/2006/relationships/customXml" Target="../ink/ink339.xml"/><Relationship Id="rId53" Type="http://schemas.openxmlformats.org/officeDocument/2006/relationships/customXml" Target="../ink/ink343.xml"/><Relationship Id="rId58" Type="http://schemas.openxmlformats.org/officeDocument/2006/relationships/image" Target="../media/image4810.png"/><Relationship Id="rId5" Type="http://schemas.openxmlformats.org/officeDocument/2006/relationships/customXml" Target="../ink/ink319.xml"/><Relationship Id="rId19" Type="http://schemas.openxmlformats.org/officeDocument/2006/relationships/customXml" Target="../ink/ink326.xml"/><Relationship Id="rId4" Type="http://schemas.openxmlformats.org/officeDocument/2006/relationships/image" Target="../media/image2110.png"/><Relationship Id="rId9" Type="http://schemas.openxmlformats.org/officeDocument/2006/relationships/customXml" Target="../ink/ink321.xml"/><Relationship Id="rId14" Type="http://schemas.openxmlformats.org/officeDocument/2006/relationships/image" Target="../media/image2610.png"/><Relationship Id="rId22" Type="http://schemas.openxmlformats.org/officeDocument/2006/relationships/image" Target="../media/image3010.png"/><Relationship Id="rId27" Type="http://schemas.openxmlformats.org/officeDocument/2006/relationships/customXml" Target="../ink/ink330.xml"/><Relationship Id="rId30" Type="http://schemas.openxmlformats.org/officeDocument/2006/relationships/image" Target="../media/image3410.png"/><Relationship Id="rId35" Type="http://schemas.openxmlformats.org/officeDocument/2006/relationships/customXml" Target="../ink/ink334.xml"/><Relationship Id="rId43" Type="http://schemas.openxmlformats.org/officeDocument/2006/relationships/customXml" Target="../ink/ink338.xml"/><Relationship Id="rId48" Type="http://schemas.openxmlformats.org/officeDocument/2006/relationships/image" Target="../media/image4310.png"/><Relationship Id="rId56" Type="http://schemas.openxmlformats.org/officeDocument/2006/relationships/image" Target="../media/image4710.png"/><Relationship Id="rId8" Type="http://schemas.openxmlformats.org/officeDocument/2006/relationships/image" Target="../media/image2310.png"/><Relationship Id="rId51" Type="http://schemas.openxmlformats.org/officeDocument/2006/relationships/customXml" Target="../ink/ink342.xml"/><Relationship Id="rId3" Type="http://schemas.openxmlformats.org/officeDocument/2006/relationships/customXml" Target="../ink/ink318.xml"/><Relationship Id="rId12" Type="http://schemas.openxmlformats.org/officeDocument/2006/relationships/image" Target="../media/image2510.png"/><Relationship Id="rId17" Type="http://schemas.openxmlformats.org/officeDocument/2006/relationships/customXml" Target="../ink/ink325.xml"/><Relationship Id="rId25" Type="http://schemas.openxmlformats.org/officeDocument/2006/relationships/customXml" Target="../ink/ink329.xml"/><Relationship Id="rId33" Type="http://schemas.openxmlformats.org/officeDocument/2006/relationships/customXml" Target="../ink/ink333.xml"/><Relationship Id="rId38" Type="http://schemas.openxmlformats.org/officeDocument/2006/relationships/image" Target="../media/image3810.png"/><Relationship Id="rId46" Type="http://schemas.openxmlformats.org/officeDocument/2006/relationships/image" Target="../media/image4210.png"/><Relationship Id="rId20" Type="http://schemas.openxmlformats.org/officeDocument/2006/relationships/image" Target="../media/image2910.png"/><Relationship Id="rId41" Type="http://schemas.openxmlformats.org/officeDocument/2006/relationships/customXml" Target="../ink/ink337.xml"/><Relationship Id="rId54" Type="http://schemas.openxmlformats.org/officeDocument/2006/relationships/image" Target="../media/image4610.png"/><Relationship Id="rId1" Type="http://schemas.openxmlformats.org/officeDocument/2006/relationships/slideLayout" Target="../slideLayouts/slideLayout2.xml"/><Relationship Id="rId6" Type="http://schemas.openxmlformats.org/officeDocument/2006/relationships/image" Target="../media/image2210.png"/><Relationship Id="rId15" Type="http://schemas.openxmlformats.org/officeDocument/2006/relationships/customXml" Target="../ink/ink324.xml"/><Relationship Id="rId23" Type="http://schemas.openxmlformats.org/officeDocument/2006/relationships/customXml" Target="../ink/ink328.xml"/><Relationship Id="rId28" Type="http://schemas.openxmlformats.org/officeDocument/2006/relationships/image" Target="../media/image3310.png"/><Relationship Id="rId36" Type="http://schemas.openxmlformats.org/officeDocument/2006/relationships/image" Target="../media/image3710.png"/><Relationship Id="rId49" Type="http://schemas.openxmlformats.org/officeDocument/2006/relationships/customXml" Target="../ink/ink341.xml"/><Relationship Id="rId57" Type="http://schemas.openxmlformats.org/officeDocument/2006/relationships/customXml" Target="../ink/ink345.xml"/><Relationship Id="rId10" Type="http://schemas.openxmlformats.org/officeDocument/2006/relationships/image" Target="../media/image2410.png"/><Relationship Id="rId31" Type="http://schemas.openxmlformats.org/officeDocument/2006/relationships/customXml" Target="../ink/ink332.xml"/><Relationship Id="rId44" Type="http://schemas.openxmlformats.org/officeDocument/2006/relationships/image" Target="../media/image4110.png"/><Relationship Id="rId52" Type="http://schemas.openxmlformats.org/officeDocument/2006/relationships/image" Target="../media/image4510.png"/></Relationships>
</file>

<file path=ppt/slides/_rels/slide18.xml.rels><?xml version="1.0" encoding="UTF-8" standalone="yes"?>
<Relationships xmlns="http://schemas.openxmlformats.org/package/2006/relationships"><Relationship Id="rId13" Type="http://schemas.openxmlformats.org/officeDocument/2006/relationships/customXml" Target="../ink/ink351.xml"/><Relationship Id="rId18" Type="http://schemas.openxmlformats.org/officeDocument/2006/relationships/image" Target="../media/image2900.png"/><Relationship Id="rId26" Type="http://schemas.openxmlformats.org/officeDocument/2006/relationships/image" Target="../media/image3300.png"/><Relationship Id="rId39" Type="http://schemas.openxmlformats.org/officeDocument/2006/relationships/customXml" Target="../ink/ink364.xml"/><Relationship Id="rId21" Type="http://schemas.openxmlformats.org/officeDocument/2006/relationships/customXml" Target="../ink/ink355.xml"/><Relationship Id="rId34" Type="http://schemas.openxmlformats.org/officeDocument/2006/relationships/image" Target="../media/image3700.png"/><Relationship Id="rId42" Type="http://schemas.openxmlformats.org/officeDocument/2006/relationships/image" Target="../media/image410.png"/><Relationship Id="rId47" Type="http://schemas.openxmlformats.org/officeDocument/2006/relationships/customXml" Target="../ink/ink368.xml"/><Relationship Id="rId50" Type="http://schemas.openxmlformats.org/officeDocument/2006/relationships/image" Target="../media/image450.png"/><Relationship Id="rId55" Type="http://schemas.openxmlformats.org/officeDocument/2006/relationships/customXml" Target="../ink/ink372.xml"/><Relationship Id="rId7" Type="http://schemas.openxmlformats.org/officeDocument/2006/relationships/customXml" Target="../ink/ink348.xml"/><Relationship Id="rId2" Type="http://schemas.openxmlformats.org/officeDocument/2006/relationships/image" Target="../media/image22.png"/><Relationship Id="rId16" Type="http://schemas.openxmlformats.org/officeDocument/2006/relationships/image" Target="../media/image2800.png"/><Relationship Id="rId29" Type="http://schemas.openxmlformats.org/officeDocument/2006/relationships/customXml" Target="../ink/ink359.xml"/><Relationship Id="rId11" Type="http://schemas.openxmlformats.org/officeDocument/2006/relationships/customXml" Target="../ink/ink350.xml"/><Relationship Id="rId24" Type="http://schemas.openxmlformats.org/officeDocument/2006/relationships/image" Target="../media/image3200.png"/><Relationship Id="rId32" Type="http://schemas.openxmlformats.org/officeDocument/2006/relationships/image" Target="../media/image3600.png"/><Relationship Id="rId37" Type="http://schemas.openxmlformats.org/officeDocument/2006/relationships/customXml" Target="../ink/ink363.xml"/><Relationship Id="rId40" Type="http://schemas.openxmlformats.org/officeDocument/2006/relationships/image" Target="../media/image400.png"/><Relationship Id="rId45" Type="http://schemas.openxmlformats.org/officeDocument/2006/relationships/customXml" Target="../ink/ink367.xml"/><Relationship Id="rId53" Type="http://schemas.openxmlformats.org/officeDocument/2006/relationships/customXml" Target="../ink/ink371.xml"/><Relationship Id="rId5" Type="http://schemas.openxmlformats.org/officeDocument/2006/relationships/customXml" Target="../ink/ink347.xml"/><Relationship Id="rId10" Type="http://schemas.openxmlformats.org/officeDocument/2006/relationships/image" Target="../media/image2500.png"/><Relationship Id="rId19" Type="http://schemas.openxmlformats.org/officeDocument/2006/relationships/customXml" Target="../ink/ink354.xml"/><Relationship Id="rId31" Type="http://schemas.openxmlformats.org/officeDocument/2006/relationships/customXml" Target="../ink/ink360.xml"/><Relationship Id="rId44" Type="http://schemas.openxmlformats.org/officeDocument/2006/relationships/image" Target="../media/image420.png"/><Relationship Id="rId52" Type="http://schemas.openxmlformats.org/officeDocument/2006/relationships/image" Target="../media/image460.png"/><Relationship Id="rId4" Type="http://schemas.openxmlformats.org/officeDocument/2006/relationships/image" Target="../media/image2200.png"/><Relationship Id="rId9" Type="http://schemas.openxmlformats.org/officeDocument/2006/relationships/customXml" Target="../ink/ink349.xml"/><Relationship Id="rId14" Type="http://schemas.openxmlformats.org/officeDocument/2006/relationships/image" Target="../media/image2700.png"/><Relationship Id="rId22" Type="http://schemas.openxmlformats.org/officeDocument/2006/relationships/image" Target="../media/image3100.png"/><Relationship Id="rId27" Type="http://schemas.openxmlformats.org/officeDocument/2006/relationships/customXml" Target="../ink/ink358.xml"/><Relationship Id="rId30" Type="http://schemas.openxmlformats.org/officeDocument/2006/relationships/image" Target="../media/image3500.png"/><Relationship Id="rId35" Type="http://schemas.openxmlformats.org/officeDocument/2006/relationships/customXml" Target="../ink/ink362.xml"/><Relationship Id="rId43" Type="http://schemas.openxmlformats.org/officeDocument/2006/relationships/customXml" Target="../ink/ink366.xml"/><Relationship Id="rId48" Type="http://schemas.openxmlformats.org/officeDocument/2006/relationships/image" Target="../media/image440.png"/><Relationship Id="rId56" Type="http://schemas.openxmlformats.org/officeDocument/2006/relationships/image" Target="../media/image480.png"/><Relationship Id="rId8" Type="http://schemas.openxmlformats.org/officeDocument/2006/relationships/image" Target="../media/image2400.png"/><Relationship Id="rId51" Type="http://schemas.openxmlformats.org/officeDocument/2006/relationships/customXml" Target="../ink/ink370.xml"/><Relationship Id="rId3" Type="http://schemas.openxmlformats.org/officeDocument/2006/relationships/customXml" Target="../ink/ink346.xml"/><Relationship Id="rId12" Type="http://schemas.openxmlformats.org/officeDocument/2006/relationships/image" Target="../media/image2600.png"/><Relationship Id="rId17" Type="http://schemas.openxmlformats.org/officeDocument/2006/relationships/customXml" Target="../ink/ink353.xml"/><Relationship Id="rId25" Type="http://schemas.openxmlformats.org/officeDocument/2006/relationships/customXml" Target="../ink/ink357.xml"/><Relationship Id="rId33" Type="http://schemas.openxmlformats.org/officeDocument/2006/relationships/customXml" Target="../ink/ink361.xml"/><Relationship Id="rId38" Type="http://schemas.openxmlformats.org/officeDocument/2006/relationships/image" Target="../media/image390.png"/><Relationship Id="rId46" Type="http://schemas.openxmlformats.org/officeDocument/2006/relationships/image" Target="../media/image430.png"/><Relationship Id="rId20" Type="http://schemas.openxmlformats.org/officeDocument/2006/relationships/image" Target="../media/image3000.png"/><Relationship Id="rId41" Type="http://schemas.openxmlformats.org/officeDocument/2006/relationships/customXml" Target="../ink/ink365.xml"/><Relationship Id="rId54"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image" Target="../media/image2300.png"/><Relationship Id="rId15" Type="http://schemas.openxmlformats.org/officeDocument/2006/relationships/customXml" Target="../ink/ink352.xml"/><Relationship Id="rId23" Type="http://schemas.openxmlformats.org/officeDocument/2006/relationships/customXml" Target="../ink/ink356.xml"/><Relationship Id="rId28" Type="http://schemas.openxmlformats.org/officeDocument/2006/relationships/image" Target="../media/image3400.png"/><Relationship Id="rId36" Type="http://schemas.openxmlformats.org/officeDocument/2006/relationships/image" Target="../media/image380.png"/><Relationship Id="rId49" Type="http://schemas.openxmlformats.org/officeDocument/2006/relationships/customXml" Target="../ink/ink369.xml"/></Relationships>
</file>

<file path=ppt/slides/_rels/slide19.xml.rels><?xml version="1.0" encoding="UTF-8" standalone="yes"?>
<Relationships xmlns="http://schemas.openxmlformats.org/package/2006/relationships"><Relationship Id="rId8" Type="http://schemas.openxmlformats.org/officeDocument/2006/relationships/image" Target="../media/image379.png"/><Relationship Id="rId13" Type="http://schemas.openxmlformats.org/officeDocument/2006/relationships/customXml" Target="../ink/ink378.xml"/><Relationship Id="rId18" Type="http://schemas.openxmlformats.org/officeDocument/2006/relationships/image" Target="../media/image385.png"/><Relationship Id="rId26" Type="http://schemas.openxmlformats.org/officeDocument/2006/relationships/image" Target="../media/image389.png"/><Relationship Id="rId3" Type="http://schemas.openxmlformats.org/officeDocument/2006/relationships/customXml" Target="../ink/ink373.xml"/><Relationship Id="rId21" Type="http://schemas.openxmlformats.org/officeDocument/2006/relationships/customXml" Target="../ink/ink382.xml"/><Relationship Id="rId7" Type="http://schemas.openxmlformats.org/officeDocument/2006/relationships/customXml" Target="../ink/ink375.xml"/><Relationship Id="rId12" Type="http://schemas.openxmlformats.org/officeDocument/2006/relationships/image" Target="../media/image382.png"/><Relationship Id="rId17" Type="http://schemas.openxmlformats.org/officeDocument/2006/relationships/customXml" Target="../ink/ink380.xml"/><Relationship Id="rId25" Type="http://schemas.openxmlformats.org/officeDocument/2006/relationships/customXml" Target="../ink/ink384.xml"/><Relationship Id="rId2" Type="http://schemas.openxmlformats.org/officeDocument/2006/relationships/image" Target="../media/image23.png"/><Relationship Id="rId16" Type="http://schemas.openxmlformats.org/officeDocument/2006/relationships/image" Target="../media/image384.png"/><Relationship Id="rId20" Type="http://schemas.openxmlformats.org/officeDocument/2006/relationships/image" Target="../media/image386.png"/><Relationship Id="rId1" Type="http://schemas.openxmlformats.org/officeDocument/2006/relationships/slideLayout" Target="../slideLayouts/slideLayout2.xml"/><Relationship Id="rId6" Type="http://schemas.openxmlformats.org/officeDocument/2006/relationships/image" Target="../media/image378.png"/><Relationship Id="rId11" Type="http://schemas.openxmlformats.org/officeDocument/2006/relationships/customXml" Target="../ink/ink377.xml"/><Relationship Id="rId24" Type="http://schemas.openxmlformats.org/officeDocument/2006/relationships/image" Target="../media/image388.png"/><Relationship Id="rId5" Type="http://schemas.openxmlformats.org/officeDocument/2006/relationships/customXml" Target="../ink/ink374.xml"/><Relationship Id="rId15" Type="http://schemas.openxmlformats.org/officeDocument/2006/relationships/customXml" Target="../ink/ink379.xml"/><Relationship Id="rId23" Type="http://schemas.openxmlformats.org/officeDocument/2006/relationships/customXml" Target="../ink/ink383.xml"/><Relationship Id="rId28" Type="http://schemas.openxmlformats.org/officeDocument/2006/relationships/image" Target="../media/image391.png"/><Relationship Id="rId10" Type="http://schemas.openxmlformats.org/officeDocument/2006/relationships/image" Target="../media/image381.png"/><Relationship Id="rId19" Type="http://schemas.openxmlformats.org/officeDocument/2006/relationships/customXml" Target="../ink/ink381.xml"/><Relationship Id="rId4" Type="http://schemas.openxmlformats.org/officeDocument/2006/relationships/image" Target="../media/image882.png"/><Relationship Id="rId9" Type="http://schemas.openxmlformats.org/officeDocument/2006/relationships/customXml" Target="../ink/ink376.xml"/><Relationship Id="rId14" Type="http://schemas.openxmlformats.org/officeDocument/2006/relationships/image" Target="../media/image383.png"/><Relationship Id="rId22" Type="http://schemas.openxmlformats.org/officeDocument/2006/relationships/image" Target="../media/image387.png"/><Relationship Id="rId27" Type="http://schemas.openxmlformats.org/officeDocument/2006/relationships/customXml" Target="../ink/ink38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710.png"/><Relationship Id="rId13" Type="http://schemas.openxmlformats.org/officeDocument/2006/relationships/customXml" Target="../ink/ink391.xml"/><Relationship Id="rId18" Type="http://schemas.openxmlformats.org/officeDocument/2006/relationships/image" Target="../media/image760.png"/><Relationship Id="rId3" Type="http://schemas.openxmlformats.org/officeDocument/2006/relationships/customXml" Target="../ink/ink386.xml"/><Relationship Id="rId7" Type="http://schemas.openxmlformats.org/officeDocument/2006/relationships/customXml" Target="../ink/ink388.xml"/><Relationship Id="rId12" Type="http://schemas.openxmlformats.org/officeDocument/2006/relationships/image" Target="../media/image730.png"/><Relationship Id="rId17" Type="http://schemas.openxmlformats.org/officeDocument/2006/relationships/customXml" Target="../ink/ink393.xml"/><Relationship Id="rId2" Type="http://schemas.openxmlformats.org/officeDocument/2006/relationships/image" Target="../media/image43.png"/><Relationship Id="rId16"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media/image700.png"/><Relationship Id="rId11" Type="http://schemas.openxmlformats.org/officeDocument/2006/relationships/customXml" Target="../ink/ink390.xml"/><Relationship Id="rId5" Type="http://schemas.openxmlformats.org/officeDocument/2006/relationships/customXml" Target="../ink/ink387.xml"/><Relationship Id="rId15" Type="http://schemas.openxmlformats.org/officeDocument/2006/relationships/customXml" Target="../ink/ink392.xml"/><Relationship Id="rId10" Type="http://schemas.openxmlformats.org/officeDocument/2006/relationships/image" Target="../media/image720.png"/><Relationship Id="rId4" Type="http://schemas.openxmlformats.org/officeDocument/2006/relationships/image" Target="../media/image690.png"/><Relationship Id="rId9" Type="http://schemas.openxmlformats.org/officeDocument/2006/relationships/customXml" Target="../ink/ink389.xml"/><Relationship Id="rId14" Type="http://schemas.openxmlformats.org/officeDocument/2006/relationships/image" Target="../media/image740.png"/></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0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1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1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1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1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1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1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2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2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2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6" Type="http://schemas.openxmlformats.org/officeDocument/2006/relationships/image" Target="../media/image62.png"/><Relationship Id="rId21" Type="http://schemas.openxmlformats.org/officeDocument/2006/relationships/customXml" Target="../ink/ink10.xml"/><Relationship Id="rId42" Type="http://schemas.openxmlformats.org/officeDocument/2006/relationships/image" Target="../media/image70.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83.png"/><Relationship Id="rId84" Type="http://schemas.openxmlformats.org/officeDocument/2006/relationships/image" Target="../media/image91.png"/><Relationship Id="rId89" Type="http://schemas.openxmlformats.org/officeDocument/2006/relationships/customXml" Target="../ink/ink44.xml"/><Relationship Id="rId112" Type="http://schemas.openxmlformats.org/officeDocument/2006/relationships/image" Target="../media/image105.png"/><Relationship Id="rId16" Type="http://schemas.openxmlformats.org/officeDocument/2006/relationships/image" Target="../media/image57.png"/><Relationship Id="rId107" Type="http://schemas.openxmlformats.org/officeDocument/2006/relationships/customXml" Target="../ink/ink53.xml"/><Relationship Id="rId11" Type="http://schemas.openxmlformats.org/officeDocument/2006/relationships/customXml" Target="../ink/ink5.xml"/><Relationship Id="rId32" Type="http://schemas.openxmlformats.org/officeDocument/2006/relationships/image" Target="../media/image65.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78.png"/><Relationship Id="rId74" Type="http://schemas.openxmlformats.org/officeDocument/2006/relationships/image" Target="../media/image86.png"/><Relationship Id="rId79" Type="http://schemas.openxmlformats.org/officeDocument/2006/relationships/customXml" Target="../ink/ink39.xml"/><Relationship Id="rId102" Type="http://schemas.openxmlformats.org/officeDocument/2006/relationships/image" Target="../media/image100.png"/><Relationship Id="rId5" Type="http://schemas.openxmlformats.org/officeDocument/2006/relationships/customXml" Target="../ink/ink2.xml"/><Relationship Id="rId90" Type="http://schemas.openxmlformats.org/officeDocument/2006/relationships/image" Target="../media/image94.png"/><Relationship Id="rId95" Type="http://schemas.openxmlformats.org/officeDocument/2006/relationships/customXml" Target="../ink/ink47.xml"/><Relationship Id="rId22" Type="http://schemas.openxmlformats.org/officeDocument/2006/relationships/image" Target="../media/image60.png"/><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73.png"/><Relationship Id="rId64" Type="http://schemas.openxmlformats.org/officeDocument/2006/relationships/image" Target="../media/image81.png"/><Relationship Id="rId69" Type="http://schemas.openxmlformats.org/officeDocument/2006/relationships/customXml" Target="../ink/ink34.xml"/><Relationship Id="rId80" Type="http://schemas.openxmlformats.org/officeDocument/2006/relationships/image" Target="../media/image89.png"/><Relationship Id="rId85" Type="http://schemas.openxmlformats.org/officeDocument/2006/relationships/customXml" Target="../ink/ink42.xml"/><Relationship Id="rId12" Type="http://schemas.openxmlformats.org/officeDocument/2006/relationships/image" Target="../media/image55.png"/><Relationship Id="rId17" Type="http://schemas.openxmlformats.org/officeDocument/2006/relationships/customXml" Target="../ink/ink8.xml"/><Relationship Id="rId33" Type="http://schemas.openxmlformats.org/officeDocument/2006/relationships/customXml" Target="../ink/ink16.xml"/><Relationship Id="rId38" Type="http://schemas.openxmlformats.org/officeDocument/2006/relationships/image" Target="../media/image68.png"/><Relationship Id="rId59" Type="http://schemas.openxmlformats.org/officeDocument/2006/relationships/customXml" Target="../ink/ink29.xml"/><Relationship Id="rId103" Type="http://schemas.openxmlformats.org/officeDocument/2006/relationships/customXml" Target="../ink/ink51.xml"/><Relationship Id="rId108" Type="http://schemas.openxmlformats.org/officeDocument/2006/relationships/image" Target="../media/image103.png"/><Relationship Id="rId54" Type="http://schemas.openxmlformats.org/officeDocument/2006/relationships/image" Target="../media/image76.png"/><Relationship Id="rId70" Type="http://schemas.openxmlformats.org/officeDocument/2006/relationships/image" Target="../media/image84.png"/><Relationship Id="rId75" Type="http://schemas.openxmlformats.org/officeDocument/2006/relationships/customXml" Target="../ink/ink37.xml"/><Relationship Id="rId91" Type="http://schemas.openxmlformats.org/officeDocument/2006/relationships/customXml" Target="../ink/ink45.xml"/><Relationship Id="rId9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52.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63.png"/><Relationship Id="rId36" Type="http://schemas.openxmlformats.org/officeDocument/2006/relationships/image" Target="../media/image67.png"/><Relationship Id="rId49" Type="http://schemas.openxmlformats.org/officeDocument/2006/relationships/customXml" Target="../ink/ink24.xml"/><Relationship Id="rId57" Type="http://schemas.openxmlformats.org/officeDocument/2006/relationships/customXml" Target="../ink/ink28.xml"/><Relationship Id="rId106" Type="http://schemas.openxmlformats.org/officeDocument/2006/relationships/image" Target="../media/image102.png"/><Relationship Id="rId10" Type="http://schemas.openxmlformats.org/officeDocument/2006/relationships/image" Target="../media/image54.png"/><Relationship Id="rId31" Type="http://schemas.openxmlformats.org/officeDocument/2006/relationships/customXml" Target="../ink/ink15.xml"/><Relationship Id="rId44" Type="http://schemas.openxmlformats.org/officeDocument/2006/relationships/image" Target="../media/image71.png"/><Relationship Id="rId52" Type="http://schemas.openxmlformats.org/officeDocument/2006/relationships/image" Target="../media/image75.png"/><Relationship Id="rId60" Type="http://schemas.openxmlformats.org/officeDocument/2006/relationships/image" Target="../media/image79.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88.png"/><Relationship Id="rId81" Type="http://schemas.openxmlformats.org/officeDocument/2006/relationships/customXml" Target="../ink/ink40.xml"/><Relationship Id="rId86" Type="http://schemas.openxmlformats.org/officeDocument/2006/relationships/image" Target="../media/image92.png"/><Relationship Id="rId94" Type="http://schemas.openxmlformats.org/officeDocument/2006/relationships/image" Target="../media/image96.png"/><Relationship Id="rId99" Type="http://schemas.openxmlformats.org/officeDocument/2006/relationships/customXml" Target="../ink/ink49.xml"/><Relationship Id="rId101" Type="http://schemas.openxmlformats.org/officeDocument/2006/relationships/customXml" Target="../ink/ink50.xml"/><Relationship Id="rId4" Type="http://schemas.openxmlformats.org/officeDocument/2006/relationships/image" Target="../media/image51.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58.png"/><Relationship Id="rId39" Type="http://schemas.openxmlformats.org/officeDocument/2006/relationships/customXml" Target="../ink/ink19.xml"/><Relationship Id="rId109" Type="http://schemas.openxmlformats.org/officeDocument/2006/relationships/customXml" Target="../ink/ink54.xml"/><Relationship Id="rId34" Type="http://schemas.openxmlformats.org/officeDocument/2006/relationships/image" Target="../media/image66.png"/><Relationship Id="rId50" Type="http://schemas.openxmlformats.org/officeDocument/2006/relationships/image" Target="../media/image74.png"/><Relationship Id="rId55" Type="http://schemas.openxmlformats.org/officeDocument/2006/relationships/customXml" Target="../ink/ink27.xml"/><Relationship Id="rId76" Type="http://schemas.openxmlformats.org/officeDocument/2006/relationships/image" Target="../media/image87.png"/><Relationship Id="rId97" Type="http://schemas.openxmlformats.org/officeDocument/2006/relationships/customXml" Target="../ink/ink48.xml"/><Relationship Id="rId104" Type="http://schemas.openxmlformats.org/officeDocument/2006/relationships/image" Target="../media/image101.png"/><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95.png"/><Relationship Id="rId2" Type="http://schemas.openxmlformats.org/officeDocument/2006/relationships/image" Target="../media/image12.png"/><Relationship Id="rId29" Type="http://schemas.openxmlformats.org/officeDocument/2006/relationships/customXml" Target="../ink/ink14.xml"/><Relationship Id="rId24" Type="http://schemas.openxmlformats.org/officeDocument/2006/relationships/image" Target="../media/image61.png"/><Relationship Id="rId40" Type="http://schemas.openxmlformats.org/officeDocument/2006/relationships/image" Target="../media/image69.png"/><Relationship Id="rId45" Type="http://schemas.openxmlformats.org/officeDocument/2006/relationships/customXml" Target="../ink/ink22.xml"/><Relationship Id="rId66" Type="http://schemas.openxmlformats.org/officeDocument/2006/relationships/image" Target="../media/image82.png"/><Relationship Id="rId87" Type="http://schemas.openxmlformats.org/officeDocument/2006/relationships/customXml" Target="../ink/ink43.xml"/><Relationship Id="rId110" Type="http://schemas.openxmlformats.org/officeDocument/2006/relationships/image" Target="../media/image104.png"/><Relationship Id="rId61" Type="http://schemas.openxmlformats.org/officeDocument/2006/relationships/customXml" Target="../ink/ink30.xml"/><Relationship Id="rId82" Type="http://schemas.openxmlformats.org/officeDocument/2006/relationships/image" Target="../media/image90.png"/><Relationship Id="rId19" Type="http://schemas.openxmlformats.org/officeDocument/2006/relationships/customXml" Target="../ink/ink9.xml"/><Relationship Id="rId14" Type="http://schemas.openxmlformats.org/officeDocument/2006/relationships/image" Target="../media/image56.png"/><Relationship Id="rId30" Type="http://schemas.openxmlformats.org/officeDocument/2006/relationships/image" Target="../media/image64.png"/><Relationship Id="rId35" Type="http://schemas.openxmlformats.org/officeDocument/2006/relationships/customXml" Target="../ink/ink17.xml"/><Relationship Id="rId56" Type="http://schemas.openxmlformats.org/officeDocument/2006/relationships/image" Target="../media/image77.png"/><Relationship Id="rId77" Type="http://schemas.openxmlformats.org/officeDocument/2006/relationships/customXml" Target="../ink/ink38.xml"/><Relationship Id="rId100" Type="http://schemas.openxmlformats.org/officeDocument/2006/relationships/image" Target="../media/image99.png"/><Relationship Id="rId105" Type="http://schemas.openxmlformats.org/officeDocument/2006/relationships/customXml" Target="../ink/ink52.xml"/><Relationship Id="rId8" Type="http://schemas.openxmlformats.org/officeDocument/2006/relationships/image" Target="../media/image53.png"/><Relationship Id="rId51" Type="http://schemas.openxmlformats.org/officeDocument/2006/relationships/customXml" Target="../ink/ink25.xml"/><Relationship Id="rId72" Type="http://schemas.openxmlformats.org/officeDocument/2006/relationships/image" Target="../media/image85.png"/><Relationship Id="rId93" Type="http://schemas.openxmlformats.org/officeDocument/2006/relationships/customXml" Target="../ink/ink46.xml"/><Relationship Id="rId98" Type="http://schemas.openxmlformats.org/officeDocument/2006/relationships/image" Target="../media/image98.png"/><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72.png"/><Relationship Id="rId67" Type="http://schemas.openxmlformats.org/officeDocument/2006/relationships/customXml" Target="../ink/ink33.xml"/><Relationship Id="rId20" Type="http://schemas.openxmlformats.org/officeDocument/2006/relationships/image" Target="../media/image59.png"/><Relationship Id="rId41" Type="http://schemas.openxmlformats.org/officeDocument/2006/relationships/customXml" Target="../ink/ink20.xml"/><Relationship Id="rId62" Type="http://schemas.openxmlformats.org/officeDocument/2006/relationships/image" Target="../media/image80.png"/><Relationship Id="rId83" Type="http://schemas.openxmlformats.org/officeDocument/2006/relationships/customXml" Target="../ink/ink41.xml"/><Relationship Id="rId88" Type="http://schemas.openxmlformats.org/officeDocument/2006/relationships/image" Target="../media/image93.png"/><Relationship Id="rId111" Type="http://schemas.openxmlformats.org/officeDocument/2006/relationships/customXml" Target="../ink/ink55.xml"/></Relationships>
</file>

<file path=ppt/slides/_rels/slide90.xml.rels><?xml version="1.0" encoding="UTF-8" standalone="yes"?>
<Relationships xmlns="http://schemas.openxmlformats.org/package/2006/relationships"><Relationship Id="rId2" Type="http://schemas.openxmlformats.org/officeDocument/2006/relationships/image" Target="../media/image42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3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3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3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CDAF44-9CC4-C8A7-D515-BCEDF1F45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8" descr="YouTube has a new look and, for the first time, a new logo - The Verge">
            <a:extLst>
              <a:ext uri="{FF2B5EF4-FFF2-40B4-BE49-F238E27FC236}">
                <a16:creationId xmlns:a16="http://schemas.microsoft.com/office/drawing/2014/main" id="{11256C47-1BA6-AD26-FF46-83809883E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6756" y="455025"/>
            <a:ext cx="1798813" cy="1199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Like Subscribe Logo - Free Vectors &amp; PSDs to Download">
            <a:extLst>
              <a:ext uri="{FF2B5EF4-FFF2-40B4-BE49-F238E27FC236}">
                <a16:creationId xmlns:a16="http://schemas.microsoft.com/office/drawing/2014/main" id="{B6C01C02-9F76-9BDB-E2EB-4876F19488A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9944649" y="649607"/>
            <a:ext cx="1959177" cy="100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657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60B17-373B-41D2-33B1-679D124160A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3F083FE-DB19-A851-4710-86112367B9CE}"/>
              </a:ext>
            </a:extLst>
          </p:cNvPr>
          <p:cNvPicPr>
            <a:picLocks noGrp="1" noChangeAspect="1"/>
          </p:cNvPicPr>
          <p:nvPr>
            <p:ph idx="1"/>
          </p:nvPr>
        </p:nvPicPr>
        <p:blipFill>
          <a:blip r:embed="rId2"/>
          <a:stretch>
            <a:fillRect/>
          </a:stretch>
        </p:blipFill>
        <p:spPr>
          <a:xfrm>
            <a:off x="391886" y="177283"/>
            <a:ext cx="11318031" cy="5962260"/>
          </a:xfr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CCE9739-8B58-A0A9-476A-197B4DD1B3C4}"/>
                  </a:ext>
                </a:extLst>
              </p14:cNvPr>
              <p14:cNvContentPartPr/>
              <p14:nvPr/>
            </p14:nvContentPartPr>
            <p14:xfrm>
              <a:off x="3577463" y="711494"/>
              <a:ext cx="2477880" cy="121680"/>
            </p14:xfrm>
          </p:contentPart>
        </mc:Choice>
        <mc:Fallback xmlns="">
          <p:pic>
            <p:nvPicPr>
              <p:cNvPr id="4" name="Ink 3">
                <a:extLst>
                  <a:ext uri="{FF2B5EF4-FFF2-40B4-BE49-F238E27FC236}">
                    <a16:creationId xmlns:a16="http://schemas.microsoft.com/office/drawing/2014/main" id="{8CCE9739-8B58-A0A9-476A-197B4DD1B3C4}"/>
                  </a:ext>
                </a:extLst>
              </p:cNvPr>
              <p:cNvPicPr/>
              <p:nvPr/>
            </p:nvPicPr>
            <p:blipFill>
              <a:blip r:embed="rId4"/>
              <a:stretch>
                <a:fillRect/>
              </a:stretch>
            </p:blipFill>
            <p:spPr>
              <a:xfrm>
                <a:off x="3571343" y="705374"/>
                <a:ext cx="24901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80D2021-B69B-C838-5DCE-76B4DA8C6325}"/>
                  </a:ext>
                </a:extLst>
              </p14:cNvPr>
              <p14:cNvContentPartPr/>
              <p14:nvPr/>
            </p14:nvContentPartPr>
            <p14:xfrm>
              <a:off x="7333703" y="1478654"/>
              <a:ext cx="227160" cy="240480"/>
            </p14:xfrm>
          </p:contentPart>
        </mc:Choice>
        <mc:Fallback xmlns="">
          <p:pic>
            <p:nvPicPr>
              <p:cNvPr id="7" name="Ink 6">
                <a:extLst>
                  <a:ext uri="{FF2B5EF4-FFF2-40B4-BE49-F238E27FC236}">
                    <a16:creationId xmlns:a16="http://schemas.microsoft.com/office/drawing/2014/main" id="{980D2021-B69B-C838-5DCE-76B4DA8C6325}"/>
                  </a:ext>
                </a:extLst>
              </p:cNvPr>
              <p:cNvPicPr/>
              <p:nvPr/>
            </p:nvPicPr>
            <p:blipFill>
              <a:blip r:embed="rId6"/>
              <a:stretch>
                <a:fillRect/>
              </a:stretch>
            </p:blipFill>
            <p:spPr>
              <a:xfrm>
                <a:off x="7327583" y="1472534"/>
                <a:ext cx="2394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C6962C8-A4CC-A5DD-5267-C2137011F620}"/>
                  </a:ext>
                </a:extLst>
              </p14:cNvPr>
              <p14:cNvContentPartPr/>
              <p14:nvPr/>
            </p14:nvContentPartPr>
            <p14:xfrm>
              <a:off x="6859583" y="2310254"/>
              <a:ext cx="360" cy="20880"/>
            </p14:xfrm>
          </p:contentPart>
        </mc:Choice>
        <mc:Fallback xmlns="">
          <p:pic>
            <p:nvPicPr>
              <p:cNvPr id="8" name="Ink 7">
                <a:extLst>
                  <a:ext uri="{FF2B5EF4-FFF2-40B4-BE49-F238E27FC236}">
                    <a16:creationId xmlns:a16="http://schemas.microsoft.com/office/drawing/2014/main" id="{6C6962C8-A4CC-A5DD-5267-C2137011F620}"/>
                  </a:ext>
                </a:extLst>
              </p:cNvPr>
              <p:cNvPicPr/>
              <p:nvPr/>
            </p:nvPicPr>
            <p:blipFill>
              <a:blip r:embed="rId8"/>
              <a:stretch>
                <a:fillRect/>
              </a:stretch>
            </p:blipFill>
            <p:spPr>
              <a:xfrm>
                <a:off x="6853463" y="2304134"/>
                <a:ext cx="12600" cy="33120"/>
              </a:xfrm>
              <a:prstGeom prst="rect">
                <a:avLst/>
              </a:prstGeom>
            </p:spPr>
          </p:pic>
        </mc:Fallback>
      </mc:AlternateContent>
      <p:grpSp>
        <p:nvGrpSpPr>
          <p:cNvPr id="15" name="Group 14">
            <a:extLst>
              <a:ext uri="{FF2B5EF4-FFF2-40B4-BE49-F238E27FC236}">
                <a16:creationId xmlns:a16="http://schemas.microsoft.com/office/drawing/2014/main" id="{084C09FA-3445-26DA-B3A7-66F636C89D00}"/>
              </a:ext>
            </a:extLst>
          </p:cNvPr>
          <p:cNvGrpSpPr/>
          <p:nvPr/>
        </p:nvGrpSpPr>
        <p:grpSpPr>
          <a:xfrm>
            <a:off x="1568303" y="1448054"/>
            <a:ext cx="3887280" cy="1963440"/>
            <a:chOff x="1568303" y="1448054"/>
            <a:chExt cx="3887280" cy="1963440"/>
          </a:xfrm>
        </p:grpSpPr>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704B9693-3EF3-6F34-C2C6-4C3D88AB60CF}"/>
                    </a:ext>
                  </a:extLst>
                </p14:cNvPr>
                <p14:cNvContentPartPr/>
                <p14:nvPr/>
              </p14:nvContentPartPr>
              <p14:xfrm>
                <a:off x="4552703" y="2914694"/>
                <a:ext cx="902880" cy="496800"/>
              </p14:xfrm>
            </p:contentPart>
          </mc:Choice>
          <mc:Fallback xmlns="">
            <p:pic>
              <p:nvPicPr>
                <p:cNvPr id="3" name="Ink 2">
                  <a:extLst>
                    <a:ext uri="{FF2B5EF4-FFF2-40B4-BE49-F238E27FC236}">
                      <a16:creationId xmlns:a16="http://schemas.microsoft.com/office/drawing/2014/main" id="{704B9693-3EF3-6F34-C2C6-4C3D88AB60CF}"/>
                    </a:ext>
                  </a:extLst>
                </p:cNvPr>
                <p:cNvPicPr/>
                <p:nvPr/>
              </p:nvPicPr>
              <p:blipFill>
                <a:blip r:embed="rId10"/>
                <a:stretch>
                  <a:fillRect/>
                </a:stretch>
              </p:blipFill>
              <p:spPr>
                <a:xfrm>
                  <a:off x="4546583" y="2908574"/>
                  <a:ext cx="91512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CFE89808-B10F-1E0E-585A-11F642029E25}"/>
                    </a:ext>
                  </a:extLst>
                </p14:cNvPr>
                <p14:cNvContentPartPr/>
                <p14:nvPr/>
              </p14:nvContentPartPr>
              <p14:xfrm>
                <a:off x="5362343" y="2055014"/>
                <a:ext cx="360" cy="16560"/>
              </p14:xfrm>
            </p:contentPart>
          </mc:Choice>
          <mc:Fallback xmlns="">
            <p:pic>
              <p:nvPicPr>
                <p:cNvPr id="6" name="Ink 5">
                  <a:extLst>
                    <a:ext uri="{FF2B5EF4-FFF2-40B4-BE49-F238E27FC236}">
                      <a16:creationId xmlns:a16="http://schemas.microsoft.com/office/drawing/2014/main" id="{CFE89808-B10F-1E0E-585A-11F642029E25}"/>
                    </a:ext>
                  </a:extLst>
                </p:cNvPr>
                <p:cNvPicPr/>
                <p:nvPr/>
              </p:nvPicPr>
              <p:blipFill>
                <a:blip r:embed="rId12"/>
                <a:stretch>
                  <a:fillRect/>
                </a:stretch>
              </p:blipFill>
              <p:spPr>
                <a:xfrm>
                  <a:off x="5356223" y="2048894"/>
                  <a:ext cx="126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E9E5E993-2FA9-A15C-5BA7-B4E4F2BC96A8}"/>
                    </a:ext>
                  </a:extLst>
                </p14:cNvPr>
                <p14:cNvContentPartPr/>
                <p14:nvPr/>
              </p14:nvContentPartPr>
              <p14:xfrm>
                <a:off x="1568303" y="1978334"/>
                <a:ext cx="2167560" cy="1135080"/>
              </p14:xfrm>
            </p:contentPart>
          </mc:Choice>
          <mc:Fallback xmlns="">
            <p:pic>
              <p:nvPicPr>
                <p:cNvPr id="9" name="Ink 8">
                  <a:extLst>
                    <a:ext uri="{FF2B5EF4-FFF2-40B4-BE49-F238E27FC236}">
                      <a16:creationId xmlns:a16="http://schemas.microsoft.com/office/drawing/2014/main" id="{E9E5E993-2FA9-A15C-5BA7-B4E4F2BC96A8}"/>
                    </a:ext>
                  </a:extLst>
                </p:cNvPr>
                <p:cNvPicPr/>
                <p:nvPr/>
              </p:nvPicPr>
              <p:blipFill>
                <a:blip r:embed="rId14"/>
                <a:stretch>
                  <a:fillRect/>
                </a:stretch>
              </p:blipFill>
              <p:spPr>
                <a:xfrm>
                  <a:off x="1562183" y="1972214"/>
                  <a:ext cx="2179800" cy="1147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D4B10F9D-EED7-AC7D-6AD1-E1C475F76DD7}"/>
                    </a:ext>
                  </a:extLst>
                </p14:cNvPr>
                <p14:cNvContentPartPr/>
                <p14:nvPr/>
              </p14:nvContentPartPr>
              <p14:xfrm>
                <a:off x="3439583" y="1588814"/>
                <a:ext cx="270360" cy="419400"/>
              </p14:xfrm>
            </p:contentPart>
          </mc:Choice>
          <mc:Fallback xmlns="">
            <p:pic>
              <p:nvPicPr>
                <p:cNvPr id="10" name="Ink 9">
                  <a:extLst>
                    <a:ext uri="{FF2B5EF4-FFF2-40B4-BE49-F238E27FC236}">
                      <a16:creationId xmlns:a16="http://schemas.microsoft.com/office/drawing/2014/main" id="{D4B10F9D-EED7-AC7D-6AD1-E1C475F76DD7}"/>
                    </a:ext>
                  </a:extLst>
                </p:cNvPr>
                <p:cNvPicPr/>
                <p:nvPr/>
              </p:nvPicPr>
              <p:blipFill>
                <a:blip r:embed="rId16"/>
                <a:stretch>
                  <a:fillRect/>
                </a:stretch>
              </p:blipFill>
              <p:spPr>
                <a:xfrm>
                  <a:off x="3433463" y="1582694"/>
                  <a:ext cx="28260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BEBE3F52-B608-D82B-590D-AE5D3C364515}"/>
                    </a:ext>
                  </a:extLst>
                </p14:cNvPr>
                <p14:cNvContentPartPr/>
                <p14:nvPr/>
              </p14:nvContentPartPr>
              <p14:xfrm>
                <a:off x="3651623" y="1448054"/>
                <a:ext cx="865800" cy="451800"/>
              </p14:xfrm>
            </p:contentPart>
          </mc:Choice>
          <mc:Fallback xmlns="">
            <p:pic>
              <p:nvPicPr>
                <p:cNvPr id="11" name="Ink 10">
                  <a:extLst>
                    <a:ext uri="{FF2B5EF4-FFF2-40B4-BE49-F238E27FC236}">
                      <a16:creationId xmlns:a16="http://schemas.microsoft.com/office/drawing/2014/main" id="{BEBE3F52-B608-D82B-590D-AE5D3C364515}"/>
                    </a:ext>
                  </a:extLst>
                </p:cNvPr>
                <p:cNvPicPr/>
                <p:nvPr/>
              </p:nvPicPr>
              <p:blipFill>
                <a:blip r:embed="rId18"/>
                <a:stretch>
                  <a:fillRect/>
                </a:stretch>
              </p:blipFill>
              <p:spPr>
                <a:xfrm>
                  <a:off x="3645503" y="1441934"/>
                  <a:ext cx="87804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0264DA07-14F0-E560-9CB1-7395DF97C8E1}"/>
                    </a:ext>
                  </a:extLst>
                </p14:cNvPr>
                <p14:cNvContentPartPr/>
                <p14:nvPr/>
              </p14:nvContentPartPr>
              <p14:xfrm>
                <a:off x="4078583" y="2197934"/>
                <a:ext cx="84240" cy="73800"/>
              </p14:xfrm>
            </p:contentPart>
          </mc:Choice>
          <mc:Fallback xmlns="">
            <p:pic>
              <p:nvPicPr>
                <p:cNvPr id="12" name="Ink 11">
                  <a:extLst>
                    <a:ext uri="{FF2B5EF4-FFF2-40B4-BE49-F238E27FC236}">
                      <a16:creationId xmlns:a16="http://schemas.microsoft.com/office/drawing/2014/main" id="{0264DA07-14F0-E560-9CB1-7395DF97C8E1}"/>
                    </a:ext>
                  </a:extLst>
                </p:cNvPr>
                <p:cNvPicPr/>
                <p:nvPr/>
              </p:nvPicPr>
              <p:blipFill>
                <a:blip r:embed="rId20"/>
                <a:stretch>
                  <a:fillRect/>
                </a:stretch>
              </p:blipFill>
              <p:spPr>
                <a:xfrm>
                  <a:off x="4072463" y="2191814"/>
                  <a:ext cx="964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CA07DA6A-AB1C-4675-805A-2A597CA642FD}"/>
                    </a:ext>
                  </a:extLst>
                </p14:cNvPr>
                <p14:cNvContentPartPr/>
                <p14:nvPr/>
              </p14:nvContentPartPr>
              <p14:xfrm>
                <a:off x="4146983" y="1918214"/>
                <a:ext cx="584280" cy="275040"/>
              </p14:xfrm>
            </p:contentPart>
          </mc:Choice>
          <mc:Fallback xmlns="">
            <p:pic>
              <p:nvPicPr>
                <p:cNvPr id="13" name="Ink 12">
                  <a:extLst>
                    <a:ext uri="{FF2B5EF4-FFF2-40B4-BE49-F238E27FC236}">
                      <a16:creationId xmlns:a16="http://schemas.microsoft.com/office/drawing/2014/main" id="{CA07DA6A-AB1C-4675-805A-2A597CA642FD}"/>
                    </a:ext>
                  </a:extLst>
                </p:cNvPr>
                <p:cNvPicPr/>
                <p:nvPr/>
              </p:nvPicPr>
              <p:blipFill>
                <a:blip r:embed="rId22"/>
                <a:stretch>
                  <a:fillRect/>
                </a:stretch>
              </p:blipFill>
              <p:spPr>
                <a:xfrm>
                  <a:off x="4140863" y="1912094"/>
                  <a:ext cx="59652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04D184A0-A798-04A5-E9D2-D66318EFE2F4}"/>
                    </a:ext>
                  </a:extLst>
                </p14:cNvPr>
                <p14:cNvContentPartPr/>
                <p14:nvPr/>
              </p14:nvContentPartPr>
              <p14:xfrm>
                <a:off x="4589423" y="2017214"/>
                <a:ext cx="309960" cy="293760"/>
              </p14:xfrm>
            </p:contentPart>
          </mc:Choice>
          <mc:Fallback xmlns="">
            <p:pic>
              <p:nvPicPr>
                <p:cNvPr id="14" name="Ink 13">
                  <a:extLst>
                    <a:ext uri="{FF2B5EF4-FFF2-40B4-BE49-F238E27FC236}">
                      <a16:creationId xmlns:a16="http://schemas.microsoft.com/office/drawing/2014/main" id="{04D184A0-A798-04A5-E9D2-D66318EFE2F4}"/>
                    </a:ext>
                  </a:extLst>
                </p:cNvPr>
                <p:cNvPicPr/>
                <p:nvPr/>
              </p:nvPicPr>
              <p:blipFill>
                <a:blip r:embed="rId24"/>
                <a:stretch>
                  <a:fillRect/>
                </a:stretch>
              </p:blipFill>
              <p:spPr>
                <a:xfrm>
                  <a:off x="4583303" y="2011094"/>
                  <a:ext cx="322200" cy="306000"/>
                </a:xfrm>
                <a:prstGeom prst="rect">
                  <a:avLst/>
                </a:prstGeom>
              </p:spPr>
            </p:pic>
          </mc:Fallback>
        </mc:AlternateContent>
      </p:grpSp>
      <p:grpSp>
        <p:nvGrpSpPr>
          <p:cNvPr id="18" name="Group 17">
            <a:extLst>
              <a:ext uri="{FF2B5EF4-FFF2-40B4-BE49-F238E27FC236}">
                <a16:creationId xmlns:a16="http://schemas.microsoft.com/office/drawing/2014/main" id="{0A1F2AEC-5B3A-D4B5-86BB-AFC29B60ED16}"/>
              </a:ext>
            </a:extLst>
          </p:cNvPr>
          <p:cNvGrpSpPr/>
          <p:nvPr/>
        </p:nvGrpSpPr>
        <p:grpSpPr>
          <a:xfrm>
            <a:off x="8274743" y="1748294"/>
            <a:ext cx="2318040" cy="1454760"/>
            <a:chOff x="8274743" y="1748294"/>
            <a:chExt cx="2318040" cy="1454760"/>
          </a:xfrm>
        </p:grpSpPr>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FFEC591E-30B8-2A5A-A21D-4EDC043C69DF}"/>
                    </a:ext>
                  </a:extLst>
                </p14:cNvPr>
                <p14:cNvContentPartPr/>
                <p14:nvPr/>
              </p14:nvContentPartPr>
              <p14:xfrm>
                <a:off x="8274743" y="1748294"/>
                <a:ext cx="2318040" cy="1454760"/>
              </p14:xfrm>
            </p:contentPart>
          </mc:Choice>
          <mc:Fallback xmlns="">
            <p:pic>
              <p:nvPicPr>
                <p:cNvPr id="16" name="Ink 15">
                  <a:extLst>
                    <a:ext uri="{FF2B5EF4-FFF2-40B4-BE49-F238E27FC236}">
                      <a16:creationId xmlns:a16="http://schemas.microsoft.com/office/drawing/2014/main" id="{FFEC591E-30B8-2A5A-A21D-4EDC043C69DF}"/>
                    </a:ext>
                  </a:extLst>
                </p:cNvPr>
                <p:cNvPicPr/>
                <p:nvPr/>
              </p:nvPicPr>
              <p:blipFill>
                <a:blip r:embed="rId26"/>
                <a:stretch>
                  <a:fillRect/>
                </a:stretch>
              </p:blipFill>
              <p:spPr>
                <a:xfrm>
                  <a:off x="8268623" y="1742174"/>
                  <a:ext cx="233028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CF09C3C7-54F6-46DC-70C4-CB689190AFEB}"/>
                    </a:ext>
                  </a:extLst>
                </p14:cNvPr>
                <p14:cNvContentPartPr/>
                <p14:nvPr/>
              </p14:nvContentPartPr>
              <p14:xfrm>
                <a:off x="9438623" y="2679974"/>
                <a:ext cx="653760" cy="50760"/>
              </p14:xfrm>
            </p:contentPart>
          </mc:Choice>
          <mc:Fallback xmlns="">
            <p:pic>
              <p:nvPicPr>
                <p:cNvPr id="17" name="Ink 16">
                  <a:extLst>
                    <a:ext uri="{FF2B5EF4-FFF2-40B4-BE49-F238E27FC236}">
                      <a16:creationId xmlns:a16="http://schemas.microsoft.com/office/drawing/2014/main" id="{CF09C3C7-54F6-46DC-70C4-CB689190AFEB}"/>
                    </a:ext>
                  </a:extLst>
                </p:cNvPr>
                <p:cNvPicPr/>
                <p:nvPr/>
              </p:nvPicPr>
              <p:blipFill>
                <a:blip r:embed="rId28"/>
                <a:stretch>
                  <a:fillRect/>
                </a:stretch>
              </p:blipFill>
              <p:spPr>
                <a:xfrm>
                  <a:off x="9432503" y="2673854"/>
                  <a:ext cx="666000" cy="6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D2BA1897-A27B-AC9A-C6B1-0A487364B45A}"/>
                  </a:ext>
                </a:extLst>
              </p14:cNvPr>
              <p14:cNvContentPartPr/>
              <p14:nvPr/>
            </p14:nvContentPartPr>
            <p14:xfrm>
              <a:off x="2955743" y="4420934"/>
              <a:ext cx="519840" cy="197640"/>
            </p14:xfrm>
          </p:contentPart>
        </mc:Choice>
        <mc:Fallback xmlns="">
          <p:pic>
            <p:nvPicPr>
              <p:cNvPr id="19" name="Ink 18">
                <a:extLst>
                  <a:ext uri="{FF2B5EF4-FFF2-40B4-BE49-F238E27FC236}">
                    <a16:creationId xmlns:a16="http://schemas.microsoft.com/office/drawing/2014/main" id="{D2BA1897-A27B-AC9A-C6B1-0A487364B45A}"/>
                  </a:ext>
                </a:extLst>
              </p:cNvPr>
              <p:cNvPicPr/>
              <p:nvPr/>
            </p:nvPicPr>
            <p:blipFill>
              <a:blip r:embed="rId30"/>
              <a:stretch>
                <a:fillRect/>
              </a:stretch>
            </p:blipFill>
            <p:spPr>
              <a:xfrm>
                <a:off x="2949623" y="4414814"/>
                <a:ext cx="5320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7E714921-E972-1927-F357-62D4BAF8C02E}"/>
                  </a:ext>
                </a:extLst>
              </p14:cNvPr>
              <p14:cNvContentPartPr/>
              <p14:nvPr/>
            </p14:nvContentPartPr>
            <p14:xfrm>
              <a:off x="8579663" y="4270814"/>
              <a:ext cx="210960" cy="318240"/>
            </p14:xfrm>
          </p:contentPart>
        </mc:Choice>
        <mc:Fallback xmlns="">
          <p:pic>
            <p:nvPicPr>
              <p:cNvPr id="20" name="Ink 19">
                <a:extLst>
                  <a:ext uri="{FF2B5EF4-FFF2-40B4-BE49-F238E27FC236}">
                    <a16:creationId xmlns:a16="http://schemas.microsoft.com/office/drawing/2014/main" id="{7E714921-E972-1927-F357-62D4BAF8C02E}"/>
                  </a:ext>
                </a:extLst>
              </p:cNvPr>
              <p:cNvPicPr/>
              <p:nvPr/>
            </p:nvPicPr>
            <p:blipFill>
              <a:blip r:embed="rId32"/>
              <a:stretch>
                <a:fillRect/>
              </a:stretch>
            </p:blipFill>
            <p:spPr>
              <a:xfrm>
                <a:off x="8573543" y="4264694"/>
                <a:ext cx="223200" cy="330480"/>
              </a:xfrm>
              <a:prstGeom prst="rect">
                <a:avLst/>
              </a:prstGeom>
            </p:spPr>
          </p:pic>
        </mc:Fallback>
      </mc:AlternateContent>
    </p:spTree>
    <p:extLst>
      <p:ext uri="{BB962C8B-B14F-4D97-AF65-F5344CB8AC3E}">
        <p14:creationId xmlns:p14="http://schemas.microsoft.com/office/powerpoint/2010/main" val="5603554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2273F-AFC9-164F-9D88-C9E688237DA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6155F85-B391-51FA-3B5F-F5EC519210C8}"/>
              </a:ext>
            </a:extLst>
          </p:cNvPr>
          <p:cNvPicPr>
            <a:picLocks noGrp="1" noChangeAspect="1"/>
          </p:cNvPicPr>
          <p:nvPr>
            <p:ph idx="1"/>
          </p:nvPr>
        </p:nvPicPr>
        <p:blipFill>
          <a:blip r:embed="rId2"/>
          <a:stretch>
            <a:fillRect/>
          </a:stretch>
        </p:blipFill>
        <p:spPr>
          <a:xfrm>
            <a:off x="378371" y="210207"/>
            <a:ext cx="11613931" cy="5969876"/>
          </a:xfrm>
        </p:spPr>
      </p:pic>
    </p:spTree>
    <p:extLst>
      <p:ext uri="{BB962C8B-B14F-4D97-AF65-F5344CB8AC3E}">
        <p14:creationId xmlns:p14="http://schemas.microsoft.com/office/powerpoint/2010/main" val="26784750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5D3A1-B46A-BF13-8BA9-33EA3EED721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449476B-DA9F-893E-ADE4-82CFADF3C09B}"/>
              </a:ext>
            </a:extLst>
          </p:cNvPr>
          <p:cNvPicPr>
            <a:picLocks noGrp="1" noChangeAspect="1"/>
          </p:cNvPicPr>
          <p:nvPr>
            <p:ph idx="1"/>
          </p:nvPr>
        </p:nvPicPr>
        <p:blipFill>
          <a:blip r:embed="rId2"/>
          <a:stretch>
            <a:fillRect/>
          </a:stretch>
        </p:blipFill>
        <p:spPr>
          <a:xfrm>
            <a:off x="294289" y="147145"/>
            <a:ext cx="11792607" cy="6096000"/>
          </a:xfrm>
        </p:spPr>
      </p:pic>
    </p:spTree>
    <p:extLst>
      <p:ext uri="{BB962C8B-B14F-4D97-AF65-F5344CB8AC3E}">
        <p14:creationId xmlns:p14="http://schemas.microsoft.com/office/powerpoint/2010/main" val="1026276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AE70-020B-A8DA-B639-F4763FCE098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E324DD5-6825-1B40-9421-DF9B7AE09224}"/>
              </a:ext>
            </a:extLst>
          </p:cNvPr>
          <p:cNvPicPr>
            <a:picLocks noGrp="1" noChangeAspect="1"/>
          </p:cNvPicPr>
          <p:nvPr>
            <p:ph idx="1"/>
          </p:nvPr>
        </p:nvPicPr>
        <p:blipFill>
          <a:blip r:embed="rId2"/>
          <a:stretch>
            <a:fillRect/>
          </a:stretch>
        </p:blipFill>
        <p:spPr>
          <a:xfrm>
            <a:off x="199697" y="168166"/>
            <a:ext cx="11845158" cy="6127531"/>
          </a:xfrm>
        </p:spPr>
      </p:pic>
    </p:spTree>
    <p:extLst>
      <p:ext uri="{BB962C8B-B14F-4D97-AF65-F5344CB8AC3E}">
        <p14:creationId xmlns:p14="http://schemas.microsoft.com/office/powerpoint/2010/main" val="34626929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08B1-12C1-8B52-9C33-9A6BDF343D0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9F3DC69-D691-9D1A-AA2E-1DA2D110F41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9EAA8EE-8E7B-B68A-F335-F2CE90CC638B}"/>
              </a:ext>
            </a:extLst>
          </p:cNvPr>
          <p:cNvPicPr>
            <a:picLocks noChangeAspect="1"/>
          </p:cNvPicPr>
          <p:nvPr/>
        </p:nvPicPr>
        <p:blipFill>
          <a:blip r:embed="rId2"/>
          <a:stretch>
            <a:fillRect/>
          </a:stretch>
        </p:blipFill>
        <p:spPr>
          <a:xfrm>
            <a:off x="1" y="168166"/>
            <a:ext cx="12107916" cy="6138041"/>
          </a:xfrm>
          <a:prstGeom prst="rect">
            <a:avLst/>
          </a:prstGeom>
        </p:spPr>
      </p:pic>
    </p:spTree>
    <p:extLst>
      <p:ext uri="{BB962C8B-B14F-4D97-AF65-F5344CB8AC3E}">
        <p14:creationId xmlns:p14="http://schemas.microsoft.com/office/powerpoint/2010/main" val="39813298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FC17-3EEC-115A-3BDD-539CAFE7F88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4A5D952-D00E-D7A5-E0E5-0E7D321BAC19}"/>
              </a:ext>
            </a:extLst>
          </p:cNvPr>
          <p:cNvPicPr>
            <a:picLocks noGrp="1" noChangeAspect="1"/>
          </p:cNvPicPr>
          <p:nvPr>
            <p:ph idx="1"/>
          </p:nvPr>
        </p:nvPicPr>
        <p:blipFill>
          <a:blip r:embed="rId2"/>
          <a:stretch>
            <a:fillRect/>
          </a:stretch>
        </p:blipFill>
        <p:spPr>
          <a:xfrm>
            <a:off x="189186" y="126124"/>
            <a:ext cx="11876689" cy="6264165"/>
          </a:xfrm>
        </p:spPr>
      </p:pic>
    </p:spTree>
    <p:extLst>
      <p:ext uri="{BB962C8B-B14F-4D97-AF65-F5344CB8AC3E}">
        <p14:creationId xmlns:p14="http://schemas.microsoft.com/office/powerpoint/2010/main" val="27653300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0714B-A699-E267-7370-262EA29B702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24870BC-76BA-6614-1E05-15CFAC2CB97A}"/>
              </a:ext>
            </a:extLst>
          </p:cNvPr>
          <p:cNvPicPr>
            <a:picLocks noGrp="1" noChangeAspect="1"/>
          </p:cNvPicPr>
          <p:nvPr>
            <p:ph idx="1"/>
          </p:nvPr>
        </p:nvPicPr>
        <p:blipFill>
          <a:blip r:embed="rId2"/>
          <a:stretch>
            <a:fillRect/>
          </a:stretch>
        </p:blipFill>
        <p:spPr>
          <a:xfrm>
            <a:off x="147145" y="168166"/>
            <a:ext cx="11824138" cy="6106509"/>
          </a:xfrm>
        </p:spPr>
      </p:pic>
    </p:spTree>
    <p:extLst>
      <p:ext uri="{BB962C8B-B14F-4D97-AF65-F5344CB8AC3E}">
        <p14:creationId xmlns:p14="http://schemas.microsoft.com/office/powerpoint/2010/main" val="16140312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D3902-C152-AB01-7AAD-FB8ADA625C0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8485910-AE3B-8E17-5792-98E8BF870772}"/>
              </a:ext>
            </a:extLst>
          </p:cNvPr>
          <p:cNvPicPr>
            <a:picLocks noGrp="1" noChangeAspect="1"/>
          </p:cNvPicPr>
          <p:nvPr>
            <p:ph idx="1"/>
          </p:nvPr>
        </p:nvPicPr>
        <p:blipFill>
          <a:blip r:embed="rId2"/>
          <a:stretch>
            <a:fillRect/>
          </a:stretch>
        </p:blipFill>
        <p:spPr>
          <a:xfrm>
            <a:off x="136634" y="105103"/>
            <a:ext cx="11971283" cy="6148552"/>
          </a:xfrm>
        </p:spPr>
      </p:pic>
    </p:spTree>
    <p:extLst>
      <p:ext uri="{BB962C8B-B14F-4D97-AF65-F5344CB8AC3E}">
        <p14:creationId xmlns:p14="http://schemas.microsoft.com/office/powerpoint/2010/main" val="16806451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A79A-A0C8-A5E2-5903-9C483DFA4D6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3F7EC99-BE58-827C-7BC2-16D192290E73}"/>
              </a:ext>
            </a:extLst>
          </p:cNvPr>
          <p:cNvPicPr>
            <a:picLocks noGrp="1" noChangeAspect="1"/>
          </p:cNvPicPr>
          <p:nvPr>
            <p:ph idx="1"/>
          </p:nvPr>
        </p:nvPicPr>
        <p:blipFill>
          <a:blip r:embed="rId2"/>
          <a:stretch>
            <a:fillRect/>
          </a:stretch>
        </p:blipFill>
        <p:spPr>
          <a:xfrm>
            <a:off x="346841" y="286603"/>
            <a:ext cx="11613931" cy="5851438"/>
          </a:xfrm>
        </p:spPr>
      </p:pic>
    </p:spTree>
    <p:extLst>
      <p:ext uri="{BB962C8B-B14F-4D97-AF65-F5344CB8AC3E}">
        <p14:creationId xmlns:p14="http://schemas.microsoft.com/office/powerpoint/2010/main" val="25709139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5" name="Content Placeholder 4" descr="A diagram of a container&#10;&#10;Description automatically generated">
            <a:extLst>
              <a:ext uri="{FF2B5EF4-FFF2-40B4-BE49-F238E27FC236}">
                <a16:creationId xmlns:a16="http://schemas.microsoft.com/office/drawing/2014/main" id="{9F1D4E07-052D-2B42-C3AA-90EA87CB720D}"/>
              </a:ext>
            </a:extLst>
          </p:cNvPr>
          <p:cNvPicPr>
            <a:picLocks noGrp="1" noChangeAspect="1"/>
          </p:cNvPicPr>
          <p:nvPr>
            <p:ph idx="1"/>
          </p:nvPr>
        </p:nvPicPr>
        <p:blipFill rotWithShape="1">
          <a:blip r:embed="rId2"/>
          <a:srcRect r="8185"/>
          <a:stretch/>
        </p:blipFill>
        <p:spPr>
          <a:xfrm>
            <a:off x="20" y="10"/>
            <a:ext cx="12191980" cy="6340632"/>
          </a:xfrm>
          <a:prstGeom prst="rect">
            <a:avLst/>
          </a:prstGeom>
        </p:spPr>
      </p:pic>
    </p:spTree>
    <p:extLst>
      <p:ext uri="{BB962C8B-B14F-4D97-AF65-F5344CB8AC3E}">
        <p14:creationId xmlns:p14="http://schemas.microsoft.com/office/powerpoint/2010/main" val="16576317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5" name="Content Placeholder 4" descr="A screenshot of a computer&#10;&#10;Description automatically generated">
            <a:extLst>
              <a:ext uri="{FF2B5EF4-FFF2-40B4-BE49-F238E27FC236}">
                <a16:creationId xmlns:a16="http://schemas.microsoft.com/office/drawing/2014/main" id="{9E432FFE-F1FB-64F9-DF11-762621E33BA1}"/>
              </a:ext>
            </a:extLst>
          </p:cNvPr>
          <p:cNvPicPr>
            <a:picLocks noGrp="1" noChangeAspect="1"/>
          </p:cNvPicPr>
          <p:nvPr>
            <p:ph idx="1"/>
          </p:nvPr>
        </p:nvPicPr>
        <p:blipFill rotWithShape="1">
          <a:blip r:embed="rId2"/>
          <a:srcRect r="9145" b="-1"/>
          <a:stretch/>
        </p:blipFill>
        <p:spPr>
          <a:xfrm>
            <a:off x="20" y="10"/>
            <a:ext cx="12191980" cy="6340632"/>
          </a:xfrm>
          <a:prstGeom prst="rect">
            <a:avLst/>
          </a:prstGeom>
        </p:spPr>
      </p:pic>
    </p:spTree>
    <p:extLst>
      <p:ext uri="{BB962C8B-B14F-4D97-AF65-F5344CB8AC3E}">
        <p14:creationId xmlns:p14="http://schemas.microsoft.com/office/powerpoint/2010/main" val="4053900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EDFEC-DFF5-C65D-A636-649F33B2CCC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1BDB8AF-08C3-CE12-2087-1D3B3661AADC}"/>
              </a:ext>
            </a:extLst>
          </p:cNvPr>
          <p:cNvPicPr>
            <a:picLocks noGrp="1" noChangeAspect="1"/>
          </p:cNvPicPr>
          <p:nvPr>
            <p:ph idx="1"/>
          </p:nvPr>
        </p:nvPicPr>
        <p:blipFill>
          <a:blip r:embed="rId2"/>
          <a:stretch>
            <a:fillRect/>
          </a:stretch>
        </p:blipFill>
        <p:spPr>
          <a:xfrm>
            <a:off x="335902" y="214605"/>
            <a:ext cx="11346025" cy="5654384"/>
          </a:xfr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CB37F3D3-2646-577C-3B4B-FB17967EE95A}"/>
                  </a:ext>
                </a:extLst>
              </p14:cNvPr>
              <p14:cNvContentPartPr/>
              <p14:nvPr/>
            </p14:nvContentPartPr>
            <p14:xfrm>
              <a:off x="5877503" y="2655854"/>
              <a:ext cx="916200" cy="22320"/>
            </p14:xfrm>
          </p:contentPart>
        </mc:Choice>
        <mc:Fallback xmlns="">
          <p:pic>
            <p:nvPicPr>
              <p:cNvPr id="9" name="Ink 8">
                <a:extLst>
                  <a:ext uri="{FF2B5EF4-FFF2-40B4-BE49-F238E27FC236}">
                    <a16:creationId xmlns:a16="http://schemas.microsoft.com/office/drawing/2014/main" id="{CB37F3D3-2646-577C-3B4B-FB17967EE95A}"/>
                  </a:ext>
                </a:extLst>
              </p:cNvPr>
              <p:cNvPicPr/>
              <p:nvPr/>
            </p:nvPicPr>
            <p:blipFill>
              <a:blip r:embed="rId4"/>
              <a:stretch>
                <a:fillRect/>
              </a:stretch>
            </p:blipFill>
            <p:spPr>
              <a:xfrm>
                <a:off x="5871383" y="2649734"/>
                <a:ext cx="928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914AE73-72C9-E2C3-3434-9244BC880D73}"/>
                  </a:ext>
                </a:extLst>
              </p14:cNvPr>
              <p14:cNvContentPartPr/>
              <p14:nvPr/>
            </p14:nvContentPartPr>
            <p14:xfrm>
              <a:off x="3289103" y="3845654"/>
              <a:ext cx="21960" cy="28800"/>
            </p14:xfrm>
          </p:contentPart>
        </mc:Choice>
        <mc:Fallback xmlns="">
          <p:pic>
            <p:nvPicPr>
              <p:cNvPr id="10" name="Ink 9">
                <a:extLst>
                  <a:ext uri="{FF2B5EF4-FFF2-40B4-BE49-F238E27FC236}">
                    <a16:creationId xmlns:a16="http://schemas.microsoft.com/office/drawing/2014/main" id="{7914AE73-72C9-E2C3-3434-9244BC880D73}"/>
                  </a:ext>
                </a:extLst>
              </p:cNvPr>
              <p:cNvPicPr/>
              <p:nvPr/>
            </p:nvPicPr>
            <p:blipFill>
              <a:blip r:embed="rId6"/>
              <a:stretch>
                <a:fillRect/>
              </a:stretch>
            </p:blipFill>
            <p:spPr>
              <a:xfrm>
                <a:off x="3282983" y="3839534"/>
                <a:ext cx="342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a:extLst>
                  <a:ext uri="{FF2B5EF4-FFF2-40B4-BE49-F238E27FC236}">
                    <a16:creationId xmlns:a16="http://schemas.microsoft.com/office/drawing/2014/main" id="{504B87D3-5861-76C1-4A99-2807FEBBA278}"/>
                  </a:ext>
                </a:extLst>
              </p14:cNvPr>
              <p14:cNvContentPartPr/>
              <p14:nvPr/>
            </p14:nvContentPartPr>
            <p14:xfrm>
              <a:off x="2985983" y="4320854"/>
              <a:ext cx="1549080" cy="1489680"/>
            </p14:xfrm>
          </p:contentPart>
        </mc:Choice>
        <mc:Fallback xmlns="">
          <p:pic>
            <p:nvPicPr>
              <p:cNvPr id="28" name="Ink 27">
                <a:extLst>
                  <a:ext uri="{FF2B5EF4-FFF2-40B4-BE49-F238E27FC236}">
                    <a16:creationId xmlns:a16="http://schemas.microsoft.com/office/drawing/2014/main" id="{504B87D3-5861-76C1-4A99-2807FEBBA278}"/>
                  </a:ext>
                </a:extLst>
              </p:cNvPr>
              <p:cNvPicPr/>
              <p:nvPr/>
            </p:nvPicPr>
            <p:blipFill>
              <a:blip r:embed="rId8"/>
              <a:stretch>
                <a:fillRect/>
              </a:stretch>
            </p:blipFill>
            <p:spPr>
              <a:xfrm>
                <a:off x="2979863" y="4314734"/>
                <a:ext cx="1561320" cy="1501920"/>
              </a:xfrm>
              <a:prstGeom prst="rect">
                <a:avLst/>
              </a:prstGeom>
            </p:spPr>
          </p:pic>
        </mc:Fallback>
      </mc:AlternateContent>
      <p:grpSp>
        <p:nvGrpSpPr>
          <p:cNvPr id="31" name="Group 30">
            <a:extLst>
              <a:ext uri="{FF2B5EF4-FFF2-40B4-BE49-F238E27FC236}">
                <a16:creationId xmlns:a16="http://schemas.microsoft.com/office/drawing/2014/main" id="{D91AFF46-824B-CFB4-AFF6-0DAA023631C8}"/>
              </a:ext>
            </a:extLst>
          </p:cNvPr>
          <p:cNvGrpSpPr/>
          <p:nvPr/>
        </p:nvGrpSpPr>
        <p:grpSpPr>
          <a:xfrm>
            <a:off x="2188943" y="2951414"/>
            <a:ext cx="6499080" cy="2760120"/>
            <a:chOff x="2188943" y="2951414"/>
            <a:chExt cx="6499080" cy="276012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F7135968-CB17-8F02-1E24-984F45580882}"/>
                    </a:ext>
                  </a:extLst>
                </p14:cNvPr>
                <p14:cNvContentPartPr/>
                <p14:nvPr/>
              </p14:nvContentPartPr>
              <p14:xfrm>
                <a:off x="7412543" y="4263614"/>
                <a:ext cx="1275480" cy="1320840"/>
              </p14:xfrm>
            </p:contentPart>
          </mc:Choice>
          <mc:Fallback xmlns="">
            <p:pic>
              <p:nvPicPr>
                <p:cNvPr id="7" name="Ink 6">
                  <a:extLst>
                    <a:ext uri="{FF2B5EF4-FFF2-40B4-BE49-F238E27FC236}">
                      <a16:creationId xmlns:a16="http://schemas.microsoft.com/office/drawing/2014/main" id="{F7135968-CB17-8F02-1E24-984F45580882}"/>
                    </a:ext>
                  </a:extLst>
                </p:cNvPr>
                <p:cNvPicPr/>
                <p:nvPr/>
              </p:nvPicPr>
              <p:blipFill>
                <a:blip r:embed="rId10"/>
                <a:stretch>
                  <a:fillRect/>
                </a:stretch>
              </p:blipFill>
              <p:spPr>
                <a:xfrm>
                  <a:off x="7406423" y="4257494"/>
                  <a:ext cx="1287720" cy="1333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415A05BC-7993-A66E-611C-0562A47293C2}"/>
                    </a:ext>
                  </a:extLst>
                </p14:cNvPr>
                <p14:cNvContentPartPr/>
                <p14:nvPr/>
              </p14:nvContentPartPr>
              <p14:xfrm>
                <a:off x="2188943" y="2951414"/>
                <a:ext cx="580680" cy="200520"/>
              </p14:xfrm>
            </p:contentPart>
          </mc:Choice>
          <mc:Fallback xmlns="">
            <p:pic>
              <p:nvPicPr>
                <p:cNvPr id="3" name="Ink 2">
                  <a:extLst>
                    <a:ext uri="{FF2B5EF4-FFF2-40B4-BE49-F238E27FC236}">
                      <a16:creationId xmlns:a16="http://schemas.microsoft.com/office/drawing/2014/main" id="{415A05BC-7993-A66E-611C-0562A47293C2}"/>
                    </a:ext>
                  </a:extLst>
                </p:cNvPr>
                <p:cNvPicPr/>
                <p:nvPr/>
              </p:nvPicPr>
              <p:blipFill>
                <a:blip r:embed="rId12"/>
                <a:stretch>
                  <a:fillRect/>
                </a:stretch>
              </p:blipFill>
              <p:spPr>
                <a:xfrm>
                  <a:off x="2182823" y="2945294"/>
                  <a:ext cx="5929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 name="Ink 3">
                  <a:extLst>
                    <a:ext uri="{FF2B5EF4-FFF2-40B4-BE49-F238E27FC236}">
                      <a16:creationId xmlns:a16="http://schemas.microsoft.com/office/drawing/2014/main" id="{1E23A16E-B9EC-1CFF-645A-5472C696D904}"/>
                    </a:ext>
                  </a:extLst>
                </p14:cNvPr>
                <p14:cNvContentPartPr/>
                <p14:nvPr/>
              </p14:nvContentPartPr>
              <p14:xfrm>
                <a:off x="2968703" y="4035374"/>
                <a:ext cx="1630800" cy="1676160"/>
              </p14:xfrm>
            </p:contentPart>
          </mc:Choice>
          <mc:Fallback xmlns="">
            <p:pic>
              <p:nvPicPr>
                <p:cNvPr id="4" name="Ink 3">
                  <a:extLst>
                    <a:ext uri="{FF2B5EF4-FFF2-40B4-BE49-F238E27FC236}">
                      <a16:creationId xmlns:a16="http://schemas.microsoft.com/office/drawing/2014/main" id="{1E23A16E-B9EC-1CFF-645A-5472C696D904}"/>
                    </a:ext>
                  </a:extLst>
                </p:cNvPr>
                <p:cNvPicPr/>
                <p:nvPr/>
              </p:nvPicPr>
              <p:blipFill>
                <a:blip r:embed="rId14"/>
                <a:stretch>
                  <a:fillRect/>
                </a:stretch>
              </p:blipFill>
              <p:spPr>
                <a:xfrm>
                  <a:off x="2962583" y="4029254"/>
                  <a:ext cx="1643040" cy="1688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 name="Ink 5">
                  <a:extLst>
                    <a:ext uri="{FF2B5EF4-FFF2-40B4-BE49-F238E27FC236}">
                      <a16:creationId xmlns:a16="http://schemas.microsoft.com/office/drawing/2014/main" id="{BB83B80D-A904-1EDA-1933-D378AC1ADB03}"/>
                    </a:ext>
                  </a:extLst>
                </p14:cNvPr>
                <p14:cNvContentPartPr/>
                <p14:nvPr/>
              </p14:nvContentPartPr>
              <p14:xfrm>
                <a:off x="4993703" y="3840254"/>
                <a:ext cx="1678680" cy="1622880"/>
              </p14:xfrm>
            </p:contentPart>
          </mc:Choice>
          <mc:Fallback xmlns="">
            <p:pic>
              <p:nvPicPr>
                <p:cNvPr id="6" name="Ink 5">
                  <a:extLst>
                    <a:ext uri="{FF2B5EF4-FFF2-40B4-BE49-F238E27FC236}">
                      <a16:creationId xmlns:a16="http://schemas.microsoft.com/office/drawing/2014/main" id="{BB83B80D-A904-1EDA-1933-D378AC1ADB03}"/>
                    </a:ext>
                  </a:extLst>
                </p:cNvPr>
                <p:cNvPicPr/>
                <p:nvPr/>
              </p:nvPicPr>
              <p:blipFill>
                <a:blip r:embed="rId16"/>
                <a:stretch>
                  <a:fillRect/>
                </a:stretch>
              </p:blipFill>
              <p:spPr>
                <a:xfrm>
                  <a:off x="4987583" y="3834134"/>
                  <a:ext cx="1690920" cy="1635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4F637F4D-DC44-384C-2E0B-FE97481E18D8}"/>
                    </a:ext>
                  </a:extLst>
                </p14:cNvPr>
                <p14:cNvContentPartPr/>
                <p14:nvPr/>
              </p14:nvContentPartPr>
              <p14:xfrm>
                <a:off x="3315743" y="3794534"/>
                <a:ext cx="244800" cy="216360"/>
              </p14:xfrm>
            </p:contentPart>
          </mc:Choice>
          <mc:Fallback xmlns="">
            <p:pic>
              <p:nvPicPr>
                <p:cNvPr id="11" name="Ink 10">
                  <a:extLst>
                    <a:ext uri="{FF2B5EF4-FFF2-40B4-BE49-F238E27FC236}">
                      <a16:creationId xmlns:a16="http://schemas.microsoft.com/office/drawing/2014/main" id="{4F637F4D-DC44-384C-2E0B-FE97481E18D8}"/>
                    </a:ext>
                  </a:extLst>
                </p:cNvPr>
                <p:cNvPicPr/>
                <p:nvPr/>
              </p:nvPicPr>
              <p:blipFill>
                <a:blip r:embed="rId18"/>
                <a:stretch>
                  <a:fillRect/>
                </a:stretch>
              </p:blipFill>
              <p:spPr>
                <a:xfrm>
                  <a:off x="3309623" y="3788414"/>
                  <a:ext cx="2570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0D51F2A7-EE01-760C-8EBB-D31FD145E0D9}"/>
                    </a:ext>
                  </a:extLst>
                </p14:cNvPr>
                <p14:cNvContentPartPr/>
                <p14:nvPr/>
              </p14:nvContentPartPr>
              <p14:xfrm>
                <a:off x="3464063" y="3571694"/>
                <a:ext cx="609480" cy="351720"/>
              </p14:xfrm>
            </p:contentPart>
          </mc:Choice>
          <mc:Fallback xmlns="">
            <p:pic>
              <p:nvPicPr>
                <p:cNvPr id="12" name="Ink 11">
                  <a:extLst>
                    <a:ext uri="{FF2B5EF4-FFF2-40B4-BE49-F238E27FC236}">
                      <a16:creationId xmlns:a16="http://schemas.microsoft.com/office/drawing/2014/main" id="{0D51F2A7-EE01-760C-8EBB-D31FD145E0D9}"/>
                    </a:ext>
                  </a:extLst>
                </p:cNvPr>
                <p:cNvPicPr/>
                <p:nvPr/>
              </p:nvPicPr>
              <p:blipFill>
                <a:blip r:embed="rId20"/>
                <a:stretch>
                  <a:fillRect/>
                </a:stretch>
              </p:blipFill>
              <p:spPr>
                <a:xfrm>
                  <a:off x="3457943" y="3565574"/>
                  <a:ext cx="6217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428C0803-3C31-D1DD-ECA6-C5753AC1D6A5}"/>
                    </a:ext>
                  </a:extLst>
                </p14:cNvPr>
                <p14:cNvContentPartPr/>
                <p14:nvPr/>
              </p14:nvContentPartPr>
              <p14:xfrm>
                <a:off x="4112063" y="3681134"/>
                <a:ext cx="201600" cy="104760"/>
              </p14:xfrm>
            </p:contentPart>
          </mc:Choice>
          <mc:Fallback xmlns="">
            <p:pic>
              <p:nvPicPr>
                <p:cNvPr id="13" name="Ink 12">
                  <a:extLst>
                    <a:ext uri="{FF2B5EF4-FFF2-40B4-BE49-F238E27FC236}">
                      <a16:creationId xmlns:a16="http://schemas.microsoft.com/office/drawing/2014/main" id="{428C0803-3C31-D1DD-ECA6-C5753AC1D6A5}"/>
                    </a:ext>
                  </a:extLst>
                </p:cNvPr>
                <p:cNvPicPr/>
                <p:nvPr/>
              </p:nvPicPr>
              <p:blipFill>
                <a:blip r:embed="rId22"/>
                <a:stretch>
                  <a:fillRect/>
                </a:stretch>
              </p:blipFill>
              <p:spPr>
                <a:xfrm>
                  <a:off x="4105943" y="3675014"/>
                  <a:ext cx="2138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B3CDEEF1-C838-3042-68A8-7FE0929CF492}"/>
                    </a:ext>
                  </a:extLst>
                </p14:cNvPr>
                <p14:cNvContentPartPr/>
                <p14:nvPr/>
              </p14:nvContentPartPr>
              <p14:xfrm>
                <a:off x="5319503" y="3688694"/>
                <a:ext cx="223200" cy="306360"/>
              </p14:xfrm>
            </p:contentPart>
          </mc:Choice>
          <mc:Fallback xmlns="">
            <p:pic>
              <p:nvPicPr>
                <p:cNvPr id="14" name="Ink 13">
                  <a:extLst>
                    <a:ext uri="{FF2B5EF4-FFF2-40B4-BE49-F238E27FC236}">
                      <a16:creationId xmlns:a16="http://schemas.microsoft.com/office/drawing/2014/main" id="{B3CDEEF1-C838-3042-68A8-7FE0929CF492}"/>
                    </a:ext>
                  </a:extLst>
                </p:cNvPr>
                <p:cNvPicPr/>
                <p:nvPr/>
              </p:nvPicPr>
              <p:blipFill>
                <a:blip r:embed="rId24"/>
                <a:stretch>
                  <a:fillRect/>
                </a:stretch>
              </p:blipFill>
              <p:spPr>
                <a:xfrm>
                  <a:off x="5313383" y="3682574"/>
                  <a:ext cx="23544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18E64C24-89B6-706A-D5A7-74BBDB7B580D}"/>
                    </a:ext>
                  </a:extLst>
                </p14:cNvPr>
                <p14:cNvContentPartPr/>
                <p14:nvPr/>
              </p14:nvContentPartPr>
              <p14:xfrm>
                <a:off x="5548103" y="3665654"/>
                <a:ext cx="326520" cy="270000"/>
              </p14:xfrm>
            </p:contentPart>
          </mc:Choice>
          <mc:Fallback xmlns="">
            <p:pic>
              <p:nvPicPr>
                <p:cNvPr id="15" name="Ink 14">
                  <a:extLst>
                    <a:ext uri="{FF2B5EF4-FFF2-40B4-BE49-F238E27FC236}">
                      <a16:creationId xmlns:a16="http://schemas.microsoft.com/office/drawing/2014/main" id="{18E64C24-89B6-706A-D5A7-74BBDB7B580D}"/>
                    </a:ext>
                  </a:extLst>
                </p:cNvPr>
                <p:cNvPicPr/>
                <p:nvPr/>
              </p:nvPicPr>
              <p:blipFill>
                <a:blip r:embed="rId26"/>
                <a:stretch>
                  <a:fillRect/>
                </a:stretch>
              </p:blipFill>
              <p:spPr>
                <a:xfrm>
                  <a:off x="5541983" y="3659534"/>
                  <a:ext cx="3387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AC7F56FC-8E82-91A5-C4FF-425212AC989D}"/>
                    </a:ext>
                  </a:extLst>
                </p14:cNvPr>
                <p14:cNvContentPartPr/>
                <p14:nvPr/>
              </p14:nvContentPartPr>
              <p14:xfrm>
                <a:off x="5920343" y="3468014"/>
                <a:ext cx="308880" cy="402120"/>
              </p14:xfrm>
            </p:contentPart>
          </mc:Choice>
          <mc:Fallback xmlns="">
            <p:pic>
              <p:nvPicPr>
                <p:cNvPr id="16" name="Ink 15">
                  <a:extLst>
                    <a:ext uri="{FF2B5EF4-FFF2-40B4-BE49-F238E27FC236}">
                      <a16:creationId xmlns:a16="http://schemas.microsoft.com/office/drawing/2014/main" id="{AC7F56FC-8E82-91A5-C4FF-425212AC989D}"/>
                    </a:ext>
                  </a:extLst>
                </p:cNvPr>
                <p:cNvPicPr/>
                <p:nvPr/>
              </p:nvPicPr>
              <p:blipFill>
                <a:blip r:embed="rId28"/>
                <a:stretch>
                  <a:fillRect/>
                </a:stretch>
              </p:blipFill>
              <p:spPr>
                <a:xfrm>
                  <a:off x="5914223" y="3461894"/>
                  <a:ext cx="32112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552C9C15-4D6B-9211-330E-930D76D97C61}"/>
                    </a:ext>
                  </a:extLst>
                </p14:cNvPr>
                <p14:cNvContentPartPr/>
                <p14:nvPr/>
              </p14:nvContentPartPr>
              <p14:xfrm>
                <a:off x="4964183" y="3341654"/>
                <a:ext cx="1283040" cy="1023480"/>
              </p14:xfrm>
            </p:contentPart>
          </mc:Choice>
          <mc:Fallback xmlns="">
            <p:pic>
              <p:nvPicPr>
                <p:cNvPr id="17" name="Ink 16">
                  <a:extLst>
                    <a:ext uri="{FF2B5EF4-FFF2-40B4-BE49-F238E27FC236}">
                      <a16:creationId xmlns:a16="http://schemas.microsoft.com/office/drawing/2014/main" id="{552C9C15-4D6B-9211-330E-930D76D97C61}"/>
                    </a:ext>
                  </a:extLst>
                </p:cNvPr>
                <p:cNvPicPr/>
                <p:nvPr/>
              </p:nvPicPr>
              <p:blipFill>
                <a:blip r:embed="rId30"/>
                <a:stretch>
                  <a:fillRect/>
                </a:stretch>
              </p:blipFill>
              <p:spPr>
                <a:xfrm>
                  <a:off x="4958063" y="3335534"/>
                  <a:ext cx="1295280" cy="1035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Ink 17">
                  <a:extLst>
                    <a:ext uri="{FF2B5EF4-FFF2-40B4-BE49-F238E27FC236}">
                      <a16:creationId xmlns:a16="http://schemas.microsoft.com/office/drawing/2014/main" id="{EAD93321-38A6-3403-74FF-723B4E81C392}"/>
                    </a:ext>
                  </a:extLst>
                </p14:cNvPr>
                <p14:cNvContentPartPr/>
                <p14:nvPr/>
              </p14:nvContentPartPr>
              <p14:xfrm>
                <a:off x="3098663" y="3254174"/>
                <a:ext cx="1347840" cy="1194840"/>
              </p14:xfrm>
            </p:contentPart>
          </mc:Choice>
          <mc:Fallback xmlns="">
            <p:pic>
              <p:nvPicPr>
                <p:cNvPr id="18" name="Ink 17">
                  <a:extLst>
                    <a:ext uri="{FF2B5EF4-FFF2-40B4-BE49-F238E27FC236}">
                      <a16:creationId xmlns:a16="http://schemas.microsoft.com/office/drawing/2014/main" id="{EAD93321-38A6-3403-74FF-723B4E81C392}"/>
                    </a:ext>
                  </a:extLst>
                </p:cNvPr>
                <p:cNvPicPr/>
                <p:nvPr/>
              </p:nvPicPr>
              <p:blipFill>
                <a:blip r:embed="rId32"/>
                <a:stretch>
                  <a:fillRect/>
                </a:stretch>
              </p:blipFill>
              <p:spPr>
                <a:xfrm>
                  <a:off x="3092543" y="3248054"/>
                  <a:ext cx="1360080" cy="1207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3DF833DB-0F3B-0581-0D42-CBFB76287C9A}"/>
                    </a:ext>
                  </a:extLst>
                </p14:cNvPr>
                <p14:cNvContentPartPr/>
                <p14:nvPr/>
              </p14:nvContentPartPr>
              <p14:xfrm>
                <a:off x="7227863" y="3653054"/>
                <a:ext cx="214200" cy="334080"/>
              </p14:xfrm>
            </p:contentPart>
          </mc:Choice>
          <mc:Fallback xmlns="">
            <p:pic>
              <p:nvPicPr>
                <p:cNvPr id="20" name="Ink 19">
                  <a:extLst>
                    <a:ext uri="{FF2B5EF4-FFF2-40B4-BE49-F238E27FC236}">
                      <a16:creationId xmlns:a16="http://schemas.microsoft.com/office/drawing/2014/main" id="{3DF833DB-0F3B-0581-0D42-CBFB76287C9A}"/>
                    </a:ext>
                  </a:extLst>
                </p:cNvPr>
                <p:cNvPicPr/>
                <p:nvPr/>
              </p:nvPicPr>
              <p:blipFill>
                <a:blip r:embed="rId34"/>
                <a:stretch>
                  <a:fillRect/>
                </a:stretch>
              </p:blipFill>
              <p:spPr>
                <a:xfrm>
                  <a:off x="7221743" y="3646934"/>
                  <a:ext cx="22644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0781B548-C078-7B81-C061-8E675D83D2B5}"/>
                    </a:ext>
                  </a:extLst>
                </p14:cNvPr>
                <p14:cNvContentPartPr/>
                <p14:nvPr/>
              </p14:nvContentPartPr>
              <p14:xfrm>
                <a:off x="7405343" y="3692294"/>
                <a:ext cx="61560" cy="252720"/>
              </p14:xfrm>
            </p:contentPart>
          </mc:Choice>
          <mc:Fallback xmlns="">
            <p:pic>
              <p:nvPicPr>
                <p:cNvPr id="21" name="Ink 20">
                  <a:extLst>
                    <a:ext uri="{FF2B5EF4-FFF2-40B4-BE49-F238E27FC236}">
                      <a16:creationId xmlns:a16="http://schemas.microsoft.com/office/drawing/2014/main" id="{0781B548-C078-7B81-C061-8E675D83D2B5}"/>
                    </a:ext>
                  </a:extLst>
                </p:cNvPr>
                <p:cNvPicPr/>
                <p:nvPr/>
              </p:nvPicPr>
              <p:blipFill>
                <a:blip r:embed="rId36"/>
                <a:stretch>
                  <a:fillRect/>
                </a:stretch>
              </p:blipFill>
              <p:spPr>
                <a:xfrm>
                  <a:off x="7399223" y="3686174"/>
                  <a:ext cx="738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C3A45077-8109-4375-700A-0BDFAE894074}"/>
                    </a:ext>
                  </a:extLst>
                </p14:cNvPr>
                <p14:cNvContentPartPr/>
                <p14:nvPr/>
              </p14:nvContentPartPr>
              <p14:xfrm>
                <a:off x="7499303" y="3669974"/>
                <a:ext cx="342720" cy="313200"/>
              </p14:xfrm>
            </p:contentPart>
          </mc:Choice>
          <mc:Fallback xmlns="">
            <p:pic>
              <p:nvPicPr>
                <p:cNvPr id="23" name="Ink 22">
                  <a:extLst>
                    <a:ext uri="{FF2B5EF4-FFF2-40B4-BE49-F238E27FC236}">
                      <a16:creationId xmlns:a16="http://schemas.microsoft.com/office/drawing/2014/main" id="{C3A45077-8109-4375-700A-0BDFAE894074}"/>
                    </a:ext>
                  </a:extLst>
                </p:cNvPr>
                <p:cNvPicPr/>
                <p:nvPr/>
              </p:nvPicPr>
              <p:blipFill>
                <a:blip r:embed="rId38"/>
                <a:stretch>
                  <a:fillRect/>
                </a:stretch>
              </p:blipFill>
              <p:spPr>
                <a:xfrm>
                  <a:off x="7493183" y="3663854"/>
                  <a:ext cx="35496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512CC36E-D186-0360-7BFB-D6DFE9497DB1}"/>
                    </a:ext>
                  </a:extLst>
                </p14:cNvPr>
                <p14:cNvContentPartPr/>
                <p14:nvPr/>
              </p14:nvContentPartPr>
              <p14:xfrm>
                <a:off x="6877943" y="3343454"/>
                <a:ext cx="1021320" cy="864720"/>
              </p14:xfrm>
            </p:contentPart>
          </mc:Choice>
          <mc:Fallback xmlns="">
            <p:pic>
              <p:nvPicPr>
                <p:cNvPr id="24" name="Ink 23">
                  <a:extLst>
                    <a:ext uri="{FF2B5EF4-FFF2-40B4-BE49-F238E27FC236}">
                      <a16:creationId xmlns:a16="http://schemas.microsoft.com/office/drawing/2014/main" id="{512CC36E-D186-0360-7BFB-D6DFE9497DB1}"/>
                    </a:ext>
                  </a:extLst>
                </p:cNvPr>
                <p:cNvPicPr/>
                <p:nvPr/>
              </p:nvPicPr>
              <p:blipFill>
                <a:blip r:embed="rId40"/>
                <a:stretch>
                  <a:fillRect/>
                </a:stretch>
              </p:blipFill>
              <p:spPr>
                <a:xfrm>
                  <a:off x="6871823" y="3337334"/>
                  <a:ext cx="1033560" cy="876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4EEE4E0B-B034-5FCB-074F-CB5976FF2A73}"/>
                    </a:ext>
                  </a:extLst>
                </p14:cNvPr>
                <p14:cNvContentPartPr/>
                <p14:nvPr/>
              </p14:nvContentPartPr>
              <p14:xfrm>
                <a:off x="4206383" y="3920174"/>
                <a:ext cx="39240" cy="20160"/>
              </p14:xfrm>
            </p:contentPart>
          </mc:Choice>
          <mc:Fallback xmlns="">
            <p:pic>
              <p:nvPicPr>
                <p:cNvPr id="26" name="Ink 25">
                  <a:extLst>
                    <a:ext uri="{FF2B5EF4-FFF2-40B4-BE49-F238E27FC236}">
                      <a16:creationId xmlns:a16="http://schemas.microsoft.com/office/drawing/2014/main" id="{4EEE4E0B-B034-5FCB-074F-CB5976FF2A73}"/>
                    </a:ext>
                  </a:extLst>
                </p:cNvPr>
                <p:cNvPicPr/>
                <p:nvPr/>
              </p:nvPicPr>
              <p:blipFill>
                <a:blip r:embed="rId42"/>
                <a:stretch>
                  <a:fillRect/>
                </a:stretch>
              </p:blipFill>
              <p:spPr>
                <a:xfrm>
                  <a:off x="4200263" y="3914054"/>
                  <a:ext cx="514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60137EDD-878F-0A10-8CE2-EFDFD3ADA323}"/>
                    </a:ext>
                  </a:extLst>
                </p14:cNvPr>
                <p14:cNvContentPartPr/>
                <p14:nvPr/>
              </p14:nvContentPartPr>
              <p14:xfrm>
                <a:off x="5136263" y="2958254"/>
                <a:ext cx="1300320" cy="98640"/>
              </p14:xfrm>
            </p:contentPart>
          </mc:Choice>
          <mc:Fallback xmlns="">
            <p:pic>
              <p:nvPicPr>
                <p:cNvPr id="30" name="Ink 29">
                  <a:extLst>
                    <a:ext uri="{FF2B5EF4-FFF2-40B4-BE49-F238E27FC236}">
                      <a16:creationId xmlns:a16="http://schemas.microsoft.com/office/drawing/2014/main" id="{60137EDD-878F-0A10-8CE2-EFDFD3ADA323}"/>
                    </a:ext>
                  </a:extLst>
                </p:cNvPr>
                <p:cNvPicPr/>
                <p:nvPr/>
              </p:nvPicPr>
              <p:blipFill>
                <a:blip r:embed="rId44"/>
                <a:stretch>
                  <a:fillRect/>
                </a:stretch>
              </p:blipFill>
              <p:spPr>
                <a:xfrm>
                  <a:off x="5130143" y="2952134"/>
                  <a:ext cx="1312560" cy="11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4D4781DE-C4D6-2A88-638D-74920B267371}"/>
                  </a:ext>
                </a:extLst>
              </p14:cNvPr>
              <p14:cNvContentPartPr/>
              <p14:nvPr/>
            </p14:nvContentPartPr>
            <p14:xfrm>
              <a:off x="9043703" y="2760974"/>
              <a:ext cx="1352520" cy="519120"/>
            </p14:xfrm>
          </p:contentPart>
        </mc:Choice>
        <mc:Fallback xmlns="">
          <p:pic>
            <p:nvPicPr>
              <p:cNvPr id="32" name="Ink 31">
                <a:extLst>
                  <a:ext uri="{FF2B5EF4-FFF2-40B4-BE49-F238E27FC236}">
                    <a16:creationId xmlns:a16="http://schemas.microsoft.com/office/drawing/2014/main" id="{4D4781DE-C4D6-2A88-638D-74920B267371}"/>
                  </a:ext>
                </a:extLst>
              </p:cNvPr>
              <p:cNvPicPr/>
              <p:nvPr/>
            </p:nvPicPr>
            <p:blipFill>
              <a:blip r:embed="rId46"/>
              <a:stretch>
                <a:fillRect/>
              </a:stretch>
            </p:blipFill>
            <p:spPr>
              <a:xfrm>
                <a:off x="9037583" y="2754854"/>
                <a:ext cx="1364760" cy="531360"/>
              </a:xfrm>
              <a:prstGeom prst="rect">
                <a:avLst/>
              </a:prstGeom>
            </p:spPr>
          </p:pic>
        </mc:Fallback>
      </mc:AlternateContent>
    </p:spTree>
    <p:extLst>
      <p:ext uri="{BB962C8B-B14F-4D97-AF65-F5344CB8AC3E}">
        <p14:creationId xmlns:p14="http://schemas.microsoft.com/office/powerpoint/2010/main" val="24342234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5" name="Content Placeholder 4">
            <a:extLst>
              <a:ext uri="{FF2B5EF4-FFF2-40B4-BE49-F238E27FC236}">
                <a16:creationId xmlns:a16="http://schemas.microsoft.com/office/drawing/2014/main" id="{4ECD5918-C52B-F8AE-D1CB-386C60A4ADA2}"/>
              </a:ext>
            </a:extLst>
          </p:cNvPr>
          <p:cNvPicPr>
            <a:picLocks noGrp="1" noChangeAspect="1"/>
          </p:cNvPicPr>
          <p:nvPr>
            <p:ph idx="1"/>
          </p:nvPr>
        </p:nvPicPr>
        <p:blipFill rotWithShape="1">
          <a:blip r:embed="rId2"/>
          <a:srcRect r="8666" b="1"/>
          <a:stretch/>
        </p:blipFill>
        <p:spPr>
          <a:xfrm>
            <a:off x="20" y="10"/>
            <a:ext cx="12191980" cy="6340632"/>
          </a:xfrm>
          <a:prstGeom prst="rect">
            <a:avLst/>
          </a:prstGeom>
        </p:spPr>
      </p:pic>
    </p:spTree>
    <p:extLst>
      <p:ext uri="{BB962C8B-B14F-4D97-AF65-F5344CB8AC3E}">
        <p14:creationId xmlns:p14="http://schemas.microsoft.com/office/powerpoint/2010/main" val="22275571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473296-7055-3F8C-7E40-11F98B88943A}"/>
              </a:ext>
            </a:extLst>
          </p:cNvPr>
          <p:cNvPicPr>
            <a:picLocks noGrp="1" noChangeAspect="1"/>
          </p:cNvPicPr>
          <p:nvPr>
            <p:ph idx="1"/>
          </p:nvPr>
        </p:nvPicPr>
        <p:blipFill>
          <a:blip r:embed="rId2"/>
          <a:stretch>
            <a:fillRect/>
          </a:stretch>
        </p:blipFill>
        <p:spPr>
          <a:xfrm>
            <a:off x="809625" y="895350"/>
            <a:ext cx="10315575" cy="4762500"/>
          </a:xfrm>
        </p:spPr>
      </p:pic>
    </p:spTree>
    <p:extLst>
      <p:ext uri="{BB962C8B-B14F-4D97-AF65-F5344CB8AC3E}">
        <p14:creationId xmlns:p14="http://schemas.microsoft.com/office/powerpoint/2010/main" val="9988151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9415-F203-835C-B892-15B21DF0CB7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D643E56-2F88-AC0F-80D0-D9D1A64FF333}"/>
              </a:ext>
            </a:extLst>
          </p:cNvPr>
          <p:cNvPicPr>
            <a:picLocks noGrp="1" noChangeAspect="1"/>
          </p:cNvPicPr>
          <p:nvPr>
            <p:ph idx="1"/>
          </p:nvPr>
        </p:nvPicPr>
        <p:blipFill>
          <a:blip r:embed="rId2"/>
          <a:stretch>
            <a:fillRect/>
          </a:stretch>
        </p:blipFill>
        <p:spPr>
          <a:xfrm>
            <a:off x="561974" y="144379"/>
            <a:ext cx="11534775" cy="6056396"/>
          </a:xfrm>
        </p:spPr>
      </p:pic>
    </p:spTree>
    <p:extLst>
      <p:ext uri="{BB962C8B-B14F-4D97-AF65-F5344CB8AC3E}">
        <p14:creationId xmlns:p14="http://schemas.microsoft.com/office/powerpoint/2010/main" val="31088684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7EBD-9572-8EC7-6D99-6E1A7E2EC66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FCAC412-477E-CD93-C58B-9A6ADA1F76B0}"/>
              </a:ext>
            </a:extLst>
          </p:cNvPr>
          <p:cNvPicPr>
            <a:picLocks noGrp="1" noChangeAspect="1"/>
          </p:cNvPicPr>
          <p:nvPr>
            <p:ph idx="1"/>
          </p:nvPr>
        </p:nvPicPr>
        <p:blipFill>
          <a:blip r:embed="rId2"/>
          <a:stretch>
            <a:fillRect/>
          </a:stretch>
        </p:blipFill>
        <p:spPr>
          <a:xfrm>
            <a:off x="295275" y="142875"/>
            <a:ext cx="11639550" cy="6048375"/>
          </a:xfrm>
        </p:spPr>
      </p:pic>
    </p:spTree>
    <p:extLst>
      <p:ext uri="{BB962C8B-B14F-4D97-AF65-F5344CB8AC3E}">
        <p14:creationId xmlns:p14="http://schemas.microsoft.com/office/powerpoint/2010/main" val="9217524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FA44E-68FC-BAA1-6D03-7F84950B620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5E17CBD-2316-72D0-7914-130C4F63146A}"/>
              </a:ext>
            </a:extLst>
          </p:cNvPr>
          <p:cNvPicPr>
            <a:picLocks noGrp="1" noChangeAspect="1"/>
          </p:cNvPicPr>
          <p:nvPr>
            <p:ph idx="1"/>
          </p:nvPr>
        </p:nvPicPr>
        <p:blipFill>
          <a:blip r:embed="rId2"/>
          <a:stretch>
            <a:fillRect/>
          </a:stretch>
        </p:blipFill>
        <p:spPr>
          <a:xfrm>
            <a:off x="476250" y="219928"/>
            <a:ext cx="11715750" cy="5885597"/>
          </a:xfrm>
        </p:spPr>
      </p:pic>
    </p:spTree>
    <p:extLst>
      <p:ext uri="{BB962C8B-B14F-4D97-AF65-F5344CB8AC3E}">
        <p14:creationId xmlns:p14="http://schemas.microsoft.com/office/powerpoint/2010/main" val="4027474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28E23-642D-3C66-18E8-D04C3EF7269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CDA09EE-D506-137A-6083-B85B6133B9B1}"/>
              </a:ext>
            </a:extLst>
          </p:cNvPr>
          <p:cNvPicPr>
            <a:picLocks noGrp="1" noChangeAspect="1"/>
          </p:cNvPicPr>
          <p:nvPr>
            <p:ph idx="1"/>
          </p:nvPr>
        </p:nvPicPr>
        <p:blipFill>
          <a:blip r:embed="rId2"/>
          <a:stretch>
            <a:fillRect/>
          </a:stretch>
        </p:blipFill>
        <p:spPr>
          <a:xfrm>
            <a:off x="476250" y="200025"/>
            <a:ext cx="11220450" cy="5800725"/>
          </a:xfrm>
        </p:spPr>
      </p:pic>
    </p:spTree>
    <p:extLst>
      <p:ext uri="{BB962C8B-B14F-4D97-AF65-F5344CB8AC3E}">
        <p14:creationId xmlns:p14="http://schemas.microsoft.com/office/powerpoint/2010/main" val="20889032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6D4C-D384-1A8D-5B72-61451DD8162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8276766-D870-40B1-7F42-9509AC1FD4F5}"/>
              </a:ext>
            </a:extLst>
          </p:cNvPr>
          <p:cNvPicPr>
            <a:picLocks noGrp="1" noChangeAspect="1"/>
          </p:cNvPicPr>
          <p:nvPr>
            <p:ph idx="1"/>
          </p:nvPr>
        </p:nvPicPr>
        <p:blipFill>
          <a:blip r:embed="rId2"/>
          <a:stretch>
            <a:fillRect/>
          </a:stretch>
        </p:blipFill>
        <p:spPr>
          <a:xfrm>
            <a:off x="73572" y="84083"/>
            <a:ext cx="12034345" cy="6253655"/>
          </a:xfrm>
        </p:spPr>
      </p:pic>
    </p:spTree>
    <p:extLst>
      <p:ext uri="{BB962C8B-B14F-4D97-AF65-F5344CB8AC3E}">
        <p14:creationId xmlns:p14="http://schemas.microsoft.com/office/powerpoint/2010/main" val="25330503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AABB7-59ED-3E12-2780-5C134CA798F9}"/>
              </a:ext>
            </a:extLst>
          </p:cNvPr>
          <p:cNvSpPr>
            <a:spLocks noGrp="1"/>
          </p:cNvSpPr>
          <p:nvPr>
            <p:ph type="title"/>
          </p:nvPr>
        </p:nvSpPr>
        <p:spPr/>
        <p:txBody>
          <a:bodyPr/>
          <a:lstStyle/>
          <a:p>
            <a:r>
              <a:rPr lang="en-IN" dirty="0"/>
              <a:t>What is docker file?</a:t>
            </a:r>
          </a:p>
        </p:txBody>
      </p:sp>
      <p:sp>
        <p:nvSpPr>
          <p:cNvPr id="3" name="Content Placeholder 2">
            <a:extLst>
              <a:ext uri="{FF2B5EF4-FFF2-40B4-BE49-F238E27FC236}">
                <a16:creationId xmlns:a16="http://schemas.microsoft.com/office/drawing/2014/main" id="{A95C7D65-C912-B013-814E-22A2D48B92DA}"/>
              </a:ext>
            </a:extLst>
          </p:cNvPr>
          <p:cNvSpPr>
            <a:spLocks noGrp="1"/>
          </p:cNvSpPr>
          <p:nvPr>
            <p:ph idx="1"/>
          </p:nvPr>
        </p:nvSpPr>
        <p:spPr>
          <a:xfrm>
            <a:off x="1097280" y="1845734"/>
            <a:ext cx="10058400" cy="4110004"/>
          </a:xfrm>
        </p:spPr>
        <p:txBody>
          <a:bodyPr/>
          <a:lstStyle/>
          <a:p>
            <a:r>
              <a:rPr lang="en-US" b="0" i="0" dirty="0">
                <a:solidFill>
                  <a:srgbClr val="222222"/>
                </a:solidFill>
                <a:effectLst/>
                <a:latin typeface="Lato" panose="020F0502020204030204" pitchFamily="34" charset="0"/>
              </a:rPr>
              <a:t>A </a:t>
            </a:r>
            <a:r>
              <a:rPr lang="en-US" b="0" i="0" dirty="0" err="1">
                <a:solidFill>
                  <a:srgbClr val="222222"/>
                </a:solidFill>
                <a:effectLst/>
                <a:latin typeface="Lato" panose="020F0502020204030204" pitchFamily="34" charset="0"/>
              </a:rPr>
              <a:t>Dockerfile</a:t>
            </a:r>
            <a:r>
              <a:rPr lang="en-US" b="0" i="0" dirty="0">
                <a:solidFill>
                  <a:srgbClr val="222222"/>
                </a:solidFill>
                <a:effectLst/>
                <a:latin typeface="Lato" panose="020F0502020204030204" pitchFamily="34" charset="0"/>
              </a:rPr>
              <a:t> is a simple text file with instructions to build an image. If we do not have the docker file, to build the image and run the container word by word we used the command line interface according to our requirements. But this docker file helps us to provide the instruction on what needs to be pulled, what arguments need to be run after building the image, and providing some configurations.</a:t>
            </a:r>
          </a:p>
          <a:p>
            <a:pPr algn="l"/>
            <a:r>
              <a:rPr lang="en-US" b="1" i="0" dirty="0">
                <a:solidFill>
                  <a:srgbClr val="222222"/>
                </a:solidFill>
                <a:effectLst/>
                <a:latin typeface="Lato" panose="020F0502020204030203" pitchFamily="34" charset="0"/>
              </a:rPr>
              <a:t>Why </a:t>
            </a:r>
            <a:r>
              <a:rPr lang="en-US" b="1" i="0" dirty="0" err="1">
                <a:solidFill>
                  <a:srgbClr val="222222"/>
                </a:solidFill>
                <a:effectLst/>
                <a:latin typeface="Lato" panose="020F0502020204030203" pitchFamily="34" charset="0"/>
              </a:rPr>
              <a:t>Dockerfile</a:t>
            </a:r>
            <a:r>
              <a:rPr lang="en-US" b="1" i="0" dirty="0">
                <a:solidFill>
                  <a:srgbClr val="222222"/>
                </a:solidFill>
                <a:effectLst/>
                <a:latin typeface="Lato" panose="020F0502020204030203" pitchFamily="34" charset="0"/>
              </a:rPr>
              <a:t>?</a:t>
            </a:r>
          </a:p>
          <a:p>
            <a:pPr algn="just"/>
            <a:r>
              <a:rPr lang="en-US" b="0" i="0" dirty="0" err="1">
                <a:solidFill>
                  <a:srgbClr val="222222"/>
                </a:solidFill>
                <a:effectLst/>
                <a:latin typeface="Lato" panose="020F0502020204030203" pitchFamily="34" charset="0"/>
              </a:rPr>
              <a:t>Dockerfile</a:t>
            </a:r>
            <a:r>
              <a:rPr lang="en-US" b="0" i="0" dirty="0">
                <a:solidFill>
                  <a:srgbClr val="222222"/>
                </a:solidFill>
                <a:effectLst/>
                <a:latin typeface="Lato" panose="020F0502020204030203" pitchFamily="34" charset="0"/>
              </a:rPr>
              <a:t> is used to create clean images by removing unnecessary content from an image. Used to execute the same steps to create and recreate the images several times.</a:t>
            </a:r>
          </a:p>
          <a:p>
            <a:r>
              <a:rPr lang="en-US" b="0" i="0" dirty="0">
                <a:solidFill>
                  <a:srgbClr val="222222"/>
                </a:solidFill>
                <a:effectLst/>
                <a:latin typeface="Lato" panose="020F0502020204030204" pitchFamily="34" charset="0"/>
              </a:rPr>
              <a:t> </a:t>
            </a:r>
            <a:endParaRPr lang="en-IN" dirty="0"/>
          </a:p>
        </p:txBody>
      </p:sp>
    </p:spTree>
    <p:extLst>
      <p:ext uri="{BB962C8B-B14F-4D97-AF65-F5344CB8AC3E}">
        <p14:creationId xmlns:p14="http://schemas.microsoft.com/office/powerpoint/2010/main" val="5065253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F2A8-372A-1790-41F6-A6ED335DBCEF}"/>
              </a:ext>
            </a:extLst>
          </p:cNvPr>
          <p:cNvSpPr>
            <a:spLocks noGrp="1"/>
          </p:cNvSpPr>
          <p:nvPr>
            <p:ph type="title"/>
          </p:nvPr>
        </p:nvSpPr>
        <p:spPr/>
        <p:txBody>
          <a:bodyPr/>
          <a:lstStyle/>
          <a:p>
            <a:r>
              <a:rPr lang="en-IN" b="0" i="0" dirty="0">
                <a:solidFill>
                  <a:srgbClr val="222222"/>
                </a:solidFill>
                <a:effectLst/>
                <a:latin typeface="Lato" panose="020F0502020204030203" pitchFamily="34" charset="0"/>
              </a:rPr>
              <a:t>How Does it Work?</a:t>
            </a:r>
            <a:br>
              <a:rPr lang="en-IN" b="0" i="0" dirty="0">
                <a:solidFill>
                  <a:srgbClr val="222222"/>
                </a:solidFill>
                <a:effectLst/>
                <a:latin typeface="Lato" panose="020F0502020204030203" pitchFamily="34" charset="0"/>
              </a:rPr>
            </a:br>
            <a:endParaRPr lang="en-IN" dirty="0"/>
          </a:p>
        </p:txBody>
      </p:sp>
      <p:pic>
        <p:nvPicPr>
          <p:cNvPr id="6" name="Content Placeholder 5">
            <a:extLst>
              <a:ext uri="{FF2B5EF4-FFF2-40B4-BE49-F238E27FC236}">
                <a16:creationId xmlns:a16="http://schemas.microsoft.com/office/drawing/2014/main" id="{26F72527-83F7-921E-3F44-33FB856AA0F1}"/>
              </a:ext>
            </a:extLst>
          </p:cNvPr>
          <p:cNvPicPr>
            <a:picLocks noGrp="1" noChangeAspect="1"/>
          </p:cNvPicPr>
          <p:nvPr>
            <p:ph idx="1"/>
          </p:nvPr>
        </p:nvPicPr>
        <p:blipFill>
          <a:blip r:embed="rId2"/>
          <a:stretch>
            <a:fillRect/>
          </a:stretch>
        </p:blipFill>
        <p:spPr>
          <a:xfrm>
            <a:off x="84082" y="1051034"/>
            <a:ext cx="11981793" cy="5186454"/>
          </a:xfrm>
        </p:spPr>
      </p:pic>
    </p:spTree>
    <p:extLst>
      <p:ext uri="{BB962C8B-B14F-4D97-AF65-F5344CB8AC3E}">
        <p14:creationId xmlns:p14="http://schemas.microsoft.com/office/powerpoint/2010/main" val="31915195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6EDDB-B600-63A6-4B68-40BB11911301}"/>
              </a:ext>
            </a:extLst>
          </p:cNvPr>
          <p:cNvSpPr>
            <a:spLocks noGrp="1"/>
          </p:cNvSpPr>
          <p:nvPr>
            <p:ph type="title"/>
          </p:nvPr>
        </p:nvSpPr>
        <p:spPr>
          <a:xfrm>
            <a:off x="1097280" y="286604"/>
            <a:ext cx="10058400" cy="301976"/>
          </a:xfrm>
        </p:spPr>
        <p:txBody>
          <a:bodyPr>
            <a:normAutofit fontScale="90000"/>
          </a:bodyPr>
          <a:lstStyle/>
          <a:p>
            <a:r>
              <a:rPr lang="en-IN" dirty="0"/>
              <a:t>Explaining writing </a:t>
            </a:r>
            <a:r>
              <a:rPr lang="en-IN" dirty="0" err="1"/>
              <a:t>dockerfile</a:t>
            </a:r>
            <a:r>
              <a:rPr lang="en-IN" dirty="0"/>
              <a:t> </a:t>
            </a:r>
          </a:p>
        </p:txBody>
      </p:sp>
      <p:pic>
        <p:nvPicPr>
          <p:cNvPr id="5" name="Content Placeholder 4">
            <a:extLst>
              <a:ext uri="{FF2B5EF4-FFF2-40B4-BE49-F238E27FC236}">
                <a16:creationId xmlns:a16="http://schemas.microsoft.com/office/drawing/2014/main" id="{6F03B023-FCB4-2576-FF4E-194B60946533}"/>
              </a:ext>
            </a:extLst>
          </p:cNvPr>
          <p:cNvPicPr>
            <a:picLocks noGrp="1" noChangeAspect="1"/>
          </p:cNvPicPr>
          <p:nvPr>
            <p:ph idx="1"/>
          </p:nvPr>
        </p:nvPicPr>
        <p:blipFill>
          <a:blip r:embed="rId2"/>
          <a:stretch>
            <a:fillRect/>
          </a:stretch>
        </p:blipFill>
        <p:spPr>
          <a:xfrm>
            <a:off x="2732691" y="588580"/>
            <a:ext cx="5580992" cy="5691725"/>
          </a:xfrm>
        </p:spPr>
      </p:pic>
    </p:spTree>
    <p:extLst>
      <p:ext uri="{BB962C8B-B14F-4D97-AF65-F5344CB8AC3E}">
        <p14:creationId xmlns:p14="http://schemas.microsoft.com/office/powerpoint/2010/main" val="866707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4F831-1523-E4B8-2ADF-7FFDBE32F4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CEA053-C62B-9D69-F5E7-D87789EA5C5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F53C39B-80C6-24DC-9991-2E7DE4DE12C2}"/>
              </a:ext>
            </a:extLst>
          </p:cNvPr>
          <p:cNvPicPr>
            <a:picLocks noChangeAspect="1"/>
          </p:cNvPicPr>
          <p:nvPr/>
        </p:nvPicPr>
        <p:blipFill>
          <a:blip r:embed="rId2"/>
          <a:stretch>
            <a:fillRect/>
          </a:stretch>
        </p:blipFill>
        <p:spPr>
          <a:xfrm>
            <a:off x="0" y="83976"/>
            <a:ext cx="12192000" cy="6340937"/>
          </a:xfrm>
          <a:prstGeom prst="rect">
            <a:avLst/>
          </a:prstGeom>
        </p:spPr>
      </p:pic>
      <mc:AlternateContent xmlns:mc="http://schemas.openxmlformats.org/markup-compatibility/2006" xmlns:p14="http://schemas.microsoft.com/office/powerpoint/2010/main">
        <mc:Choice Requires="p14">
          <p:contentPart p14:bwMode="auto" r:id="rId3">
            <p14:nvContentPartPr>
              <p14:cNvPr id="32" name="Ink 31">
                <a:extLst>
                  <a:ext uri="{FF2B5EF4-FFF2-40B4-BE49-F238E27FC236}">
                    <a16:creationId xmlns:a16="http://schemas.microsoft.com/office/drawing/2014/main" id="{C68D76AE-7DE3-4B9B-E0CE-3C02601E4A57}"/>
                  </a:ext>
                </a:extLst>
              </p14:cNvPr>
              <p14:cNvContentPartPr/>
              <p14:nvPr/>
            </p14:nvContentPartPr>
            <p14:xfrm>
              <a:off x="550583" y="3228974"/>
              <a:ext cx="2281680" cy="2446200"/>
            </p14:xfrm>
          </p:contentPart>
        </mc:Choice>
        <mc:Fallback xmlns="">
          <p:pic>
            <p:nvPicPr>
              <p:cNvPr id="32" name="Ink 31">
                <a:extLst>
                  <a:ext uri="{FF2B5EF4-FFF2-40B4-BE49-F238E27FC236}">
                    <a16:creationId xmlns:a16="http://schemas.microsoft.com/office/drawing/2014/main" id="{C68D76AE-7DE3-4B9B-E0CE-3C02601E4A57}"/>
                  </a:ext>
                </a:extLst>
              </p:cNvPr>
              <p:cNvPicPr/>
              <p:nvPr/>
            </p:nvPicPr>
            <p:blipFill>
              <a:blip r:embed="rId4"/>
              <a:stretch>
                <a:fillRect/>
              </a:stretch>
            </p:blipFill>
            <p:spPr>
              <a:xfrm>
                <a:off x="544463" y="3222854"/>
                <a:ext cx="2293920" cy="2458440"/>
              </a:xfrm>
              <a:prstGeom prst="rect">
                <a:avLst/>
              </a:prstGeom>
            </p:spPr>
          </p:pic>
        </mc:Fallback>
      </mc:AlternateContent>
      <p:grpSp>
        <p:nvGrpSpPr>
          <p:cNvPr id="63" name="Group 62">
            <a:extLst>
              <a:ext uri="{FF2B5EF4-FFF2-40B4-BE49-F238E27FC236}">
                <a16:creationId xmlns:a16="http://schemas.microsoft.com/office/drawing/2014/main" id="{3614C3DA-CDD1-F8A3-B3FF-5D9573384816}"/>
              </a:ext>
            </a:extLst>
          </p:cNvPr>
          <p:cNvGrpSpPr/>
          <p:nvPr/>
        </p:nvGrpSpPr>
        <p:grpSpPr>
          <a:xfrm>
            <a:off x="7365383" y="3105134"/>
            <a:ext cx="4673880" cy="2022480"/>
            <a:chOff x="7365383" y="3105134"/>
            <a:chExt cx="4673880" cy="2022480"/>
          </a:xfrm>
        </p:grpSpPr>
        <mc:AlternateContent xmlns:mc="http://schemas.openxmlformats.org/markup-compatibility/2006" xmlns:p14="http://schemas.microsoft.com/office/powerpoint/2010/main">
          <mc:Choice Requires="p14">
            <p:contentPart p14:bwMode="auto" r:id="rId5">
              <p14:nvContentPartPr>
                <p14:cNvPr id="38" name="Ink 37">
                  <a:extLst>
                    <a:ext uri="{FF2B5EF4-FFF2-40B4-BE49-F238E27FC236}">
                      <a16:creationId xmlns:a16="http://schemas.microsoft.com/office/drawing/2014/main" id="{56A2EC15-58F7-CDBC-6ADF-99250E573236}"/>
                    </a:ext>
                  </a:extLst>
                </p14:cNvPr>
                <p14:cNvContentPartPr/>
                <p14:nvPr/>
              </p14:nvContentPartPr>
              <p14:xfrm>
                <a:off x="7365383" y="4254254"/>
                <a:ext cx="1993680" cy="873360"/>
              </p14:xfrm>
            </p:contentPart>
          </mc:Choice>
          <mc:Fallback xmlns="">
            <p:pic>
              <p:nvPicPr>
                <p:cNvPr id="38" name="Ink 37">
                  <a:extLst>
                    <a:ext uri="{FF2B5EF4-FFF2-40B4-BE49-F238E27FC236}">
                      <a16:creationId xmlns:a16="http://schemas.microsoft.com/office/drawing/2014/main" id="{56A2EC15-58F7-CDBC-6ADF-99250E573236}"/>
                    </a:ext>
                  </a:extLst>
                </p:cNvPr>
                <p:cNvPicPr/>
                <p:nvPr/>
              </p:nvPicPr>
              <p:blipFill>
                <a:blip r:embed="rId6"/>
                <a:stretch>
                  <a:fillRect/>
                </a:stretch>
              </p:blipFill>
              <p:spPr>
                <a:xfrm>
                  <a:off x="7359263" y="4248134"/>
                  <a:ext cx="2005920" cy="885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9" name="Ink 38">
                  <a:extLst>
                    <a:ext uri="{FF2B5EF4-FFF2-40B4-BE49-F238E27FC236}">
                      <a16:creationId xmlns:a16="http://schemas.microsoft.com/office/drawing/2014/main" id="{1F196BAC-A9B0-458B-2A76-3DA439CA877F}"/>
                    </a:ext>
                  </a:extLst>
                </p14:cNvPr>
                <p14:cNvContentPartPr/>
                <p14:nvPr/>
              </p14:nvContentPartPr>
              <p14:xfrm>
                <a:off x="9438263" y="3989654"/>
                <a:ext cx="256680" cy="342000"/>
              </p14:xfrm>
            </p:contentPart>
          </mc:Choice>
          <mc:Fallback xmlns="">
            <p:pic>
              <p:nvPicPr>
                <p:cNvPr id="39" name="Ink 38">
                  <a:extLst>
                    <a:ext uri="{FF2B5EF4-FFF2-40B4-BE49-F238E27FC236}">
                      <a16:creationId xmlns:a16="http://schemas.microsoft.com/office/drawing/2014/main" id="{1F196BAC-A9B0-458B-2A76-3DA439CA877F}"/>
                    </a:ext>
                  </a:extLst>
                </p:cNvPr>
                <p:cNvPicPr/>
                <p:nvPr/>
              </p:nvPicPr>
              <p:blipFill>
                <a:blip r:embed="rId8"/>
                <a:stretch>
                  <a:fillRect/>
                </a:stretch>
              </p:blipFill>
              <p:spPr>
                <a:xfrm>
                  <a:off x="9432143" y="3983534"/>
                  <a:ext cx="268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0" name="Ink 39">
                  <a:extLst>
                    <a:ext uri="{FF2B5EF4-FFF2-40B4-BE49-F238E27FC236}">
                      <a16:creationId xmlns:a16="http://schemas.microsoft.com/office/drawing/2014/main" id="{60F006E0-520A-F5ED-BD31-F647AFCD6DF4}"/>
                    </a:ext>
                  </a:extLst>
                </p14:cNvPr>
                <p14:cNvContentPartPr/>
                <p14:nvPr/>
              </p14:nvContentPartPr>
              <p14:xfrm>
                <a:off x="9529703" y="4039694"/>
                <a:ext cx="91080" cy="116640"/>
              </p14:xfrm>
            </p:contentPart>
          </mc:Choice>
          <mc:Fallback xmlns="">
            <p:pic>
              <p:nvPicPr>
                <p:cNvPr id="40" name="Ink 39">
                  <a:extLst>
                    <a:ext uri="{FF2B5EF4-FFF2-40B4-BE49-F238E27FC236}">
                      <a16:creationId xmlns:a16="http://schemas.microsoft.com/office/drawing/2014/main" id="{60F006E0-520A-F5ED-BD31-F647AFCD6DF4}"/>
                    </a:ext>
                  </a:extLst>
                </p:cNvPr>
                <p:cNvPicPr/>
                <p:nvPr/>
              </p:nvPicPr>
              <p:blipFill>
                <a:blip r:embed="rId10"/>
                <a:stretch>
                  <a:fillRect/>
                </a:stretch>
              </p:blipFill>
              <p:spPr>
                <a:xfrm>
                  <a:off x="9523583" y="4033574"/>
                  <a:ext cx="1033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1" name="Ink 40">
                  <a:extLst>
                    <a:ext uri="{FF2B5EF4-FFF2-40B4-BE49-F238E27FC236}">
                      <a16:creationId xmlns:a16="http://schemas.microsoft.com/office/drawing/2014/main" id="{8C00E1A8-8254-7850-450C-F8438B680D0B}"/>
                    </a:ext>
                  </a:extLst>
                </p14:cNvPr>
                <p14:cNvContentPartPr/>
                <p14:nvPr/>
              </p14:nvContentPartPr>
              <p14:xfrm>
                <a:off x="9734903" y="4092614"/>
                <a:ext cx="205920" cy="163080"/>
              </p14:xfrm>
            </p:contentPart>
          </mc:Choice>
          <mc:Fallback xmlns="">
            <p:pic>
              <p:nvPicPr>
                <p:cNvPr id="41" name="Ink 40">
                  <a:extLst>
                    <a:ext uri="{FF2B5EF4-FFF2-40B4-BE49-F238E27FC236}">
                      <a16:creationId xmlns:a16="http://schemas.microsoft.com/office/drawing/2014/main" id="{8C00E1A8-8254-7850-450C-F8438B680D0B}"/>
                    </a:ext>
                  </a:extLst>
                </p:cNvPr>
                <p:cNvPicPr/>
                <p:nvPr/>
              </p:nvPicPr>
              <p:blipFill>
                <a:blip r:embed="rId12"/>
                <a:stretch>
                  <a:fillRect/>
                </a:stretch>
              </p:blipFill>
              <p:spPr>
                <a:xfrm>
                  <a:off x="9728783" y="4086494"/>
                  <a:ext cx="2181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2" name="Ink 41">
                  <a:extLst>
                    <a:ext uri="{FF2B5EF4-FFF2-40B4-BE49-F238E27FC236}">
                      <a16:creationId xmlns:a16="http://schemas.microsoft.com/office/drawing/2014/main" id="{3D291BB9-35F9-C0A7-1982-4328CE37BAC1}"/>
                    </a:ext>
                  </a:extLst>
                </p14:cNvPr>
                <p14:cNvContentPartPr/>
                <p14:nvPr/>
              </p14:nvContentPartPr>
              <p14:xfrm>
                <a:off x="9898343" y="3979934"/>
                <a:ext cx="335160" cy="286920"/>
              </p14:xfrm>
            </p:contentPart>
          </mc:Choice>
          <mc:Fallback xmlns="">
            <p:pic>
              <p:nvPicPr>
                <p:cNvPr id="42" name="Ink 41">
                  <a:extLst>
                    <a:ext uri="{FF2B5EF4-FFF2-40B4-BE49-F238E27FC236}">
                      <a16:creationId xmlns:a16="http://schemas.microsoft.com/office/drawing/2014/main" id="{3D291BB9-35F9-C0A7-1982-4328CE37BAC1}"/>
                    </a:ext>
                  </a:extLst>
                </p:cNvPr>
                <p:cNvPicPr/>
                <p:nvPr/>
              </p:nvPicPr>
              <p:blipFill>
                <a:blip r:embed="rId14"/>
                <a:stretch>
                  <a:fillRect/>
                </a:stretch>
              </p:blipFill>
              <p:spPr>
                <a:xfrm>
                  <a:off x="9892223" y="3973814"/>
                  <a:ext cx="34740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3" name="Ink 42">
                  <a:extLst>
                    <a:ext uri="{FF2B5EF4-FFF2-40B4-BE49-F238E27FC236}">
                      <a16:creationId xmlns:a16="http://schemas.microsoft.com/office/drawing/2014/main" id="{8DFC752A-1197-BD0B-1B0F-C249219D88AC}"/>
                    </a:ext>
                  </a:extLst>
                </p14:cNvPr>
                <p14:cNvContentPartPr/>
                <p14:nvPr/>
              </p14:nvContentPartPr>
              <p14:xfrm>
                <a:off x="10287503" y="3783014"/>
                <a:ext cx="240480" cy="356040"/>
              </p14:xfrm>
            </p:contentPart>
          </mc:Choice>
          <mc:Fallback xmlns="">
            <p:pic>
              <p:nvPicPr>
                <p:cNvPr id="43" name="Ink 42">
                  <a:extLst>
                    <a:ext uri="{FF2B5EF4-FFF2-40B4-BE49-F238E27FC236}">
                      <a16:creationId xmlns:a16="http://schemas.microsoft.com/office/drawing/2014/main" id="{8DFC752A-1197-BD0B-1B0F-C249219D88AC}"/>
                    </a:ext>
                  </a:extLst>
                </p:cNvPr>
                <p:cNvPicPr/>
                <p:nvPr/>
              </p:nvPicPr>
              <p:blipFill>
                <a:blip r:embed="rId16"/>
                <a:stretch>
                  <a:fillRect/>
                </a:stretch>
              </p:blipFill>
              <p:spPr>
                <a:xfrm>
                  <a:off x="10281383" y="3776894"/>
                  <a:ext cx="25272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F665F0A7-45FA-72F4-83EB-3845FD74D2BC}"/>
                    </a:ext>
                  </a:extLst>
                </p14:cNvPr>
                <p14:cNvContentPartPr/>
                <p14:nvPr/>
              </p14:nvContentPartPr>
              <p14:xfrm>
                <a:off x="10350863" y="3927374"/>
                <a:ext cx="189360" cy="75960"/>
              </p14:xfrm>
            </p:contentPart>
          </mc:Choice>
          <mc:Fallback xmlns="">
            <p:pic>
              <p:nvPicPr>
                <p:cNvPr id="44" name="Ink 43">
                  <a:extLst>
                    <a:ext uri="{FF2B5EF4-FFF2-40B4-BE49-F238E27FC236}">
                      <a16:creationId xmlns:a16="http://schemas.microsoft.com/office/drawing/2014/main" id="{F665F0A7-45FA-72F4-83EB-3845FD74D2BC}"/>
                    </a:ext>
                  </a:extLst>
                </p:cNvPr>
                <p:cNvPicPr/>
                <p:nvPr/>
              </p:nvPicPr>
              <p:blipFill>
                <a:blip r:embed="rId18"/>
                <a:stretch>
                  <a:fillRect/>
                </a:stretch>
              </p:blipFill>
              <p:spPr>
                <a:xfrm>
                  <a:off x="10344743" y="3921254"/>
                  <a:ext cx="2016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5" name="Ink 44">
                  <a:extLst>
                    <a:ext uri="{FF2B5EF4-FFF2-40B4-BE49-F238E27FC236}">
                      <a16:creationId xmlns:a16="http://schemas.microsoft.com/office/drawing/2014/main" id="{7226CE52-7E5F-402A-8B67-514442E7CF27}"/>
                    </a:ext>
                  </a:extLst>
                </p14:cNvPr>
                <p14:cNvContentPartPr/>
                <p14:nvPr/>
              </p14:nvContentPartPr>
              <p14:xfrm>
                <a:off x="10560743" y="3859334"/>
                <a:ext cx="232200" cy="332280"/>
              </p14:xfrm>
            </p:contentPart>
          </mc:Choice>
          <mc:Fallback xmlns="">
            <p:pic>
              <p:nvPicPr>
                <p:cNvPr id="45" name="Ink 44">
                  <a:extLst>
                    <a:ext uri="{FF2B5EF4-FFF2-40B4-BE49-F238E27FC236}">
                      <a16:creationId xmlns:a16="http://schemas.microsoft.com/office/drawing/2014/main" id="{7226CE52-7E5F-402A-8B67-514442E7CF27}"/>
                    </a:ext>
                  </a:extLst>
                </p:cNvPr>
                <p:cNvPicPr/>
                <p:nvPr/>
              </p:nvPicPr>
              <p:blipFill>
                <a:blip r:embed="rId20"/>
                <a:stretch>
                  <a:fillRect/>
                </a:stretch>
              </p:blipFill>
              <p:spPr>
                <a:xfrm>
                  <a:off x="10554623" y="3853214"/>
                  <a:ext cx="24444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6" name="Ink 45">
                  <a:extLst>
                    <a:ext uri="{FF2B5EF4-FFF2-40B4-BE49-F238E27FC236}">
                      <a16:creationId xmlns:a16="http://schemas.microsoft.com/office/drawing/2014/main" id="{ED6D9B67-8327-5C0F-B2F7-4BA50E4CF302}"/>
                    </a:ext>
                  </a:extLst>
                </p14:cNvPr>
                <p14:cNvContentPartPr/>
                <p14:nvPr/>
              </p14:nvContentPartPr>
              <p14:xfrm>
                <a:off x="10884743" y="3841334"/>
                <a:ext cx="64800" cy="130320"/>
              </p14:xfrm>
            </p:contentPart>
          </mc:Choice>
          <mc:Fallback xmlns="">
            <p:pic>
              <p:nvPicPr>
                <p:cNvPr id="46" name="Ink 45">
                  <a:extLst>
                    <a:ext uri="{FF2B5EF4-FFF2-40B4-BE49-F238E27FC236}">
                      <a16:creationId xmlns:a16="http://schemas.microsoft.com/office/drawing/2014/main" id="{ED6D9B67-8327-5C0F-B2F7-4BA50E4CF302}"/>
                    </a:ext>
                  </a:extLst>
                </p:cNvPr>
                <p:cNvPicPr/>
                <p:nvPr/>
              </p:nvPicPr>
              <p:blipFill>
                <a:blip r:embed="rId22"/>
                <a:stretch>
                  <a:fillRect/>
                </a:stretch>
              </p:blipFill>
              <p:spPr>
                <a:xfrm>
                  <a:off x="10878623" y="3835214"/>
                  <a:ext cx="770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7" name="Ink 46">
                  <a:extLst>
                    <a:ext uri="{FF2B5EF4-FFF2-40B4-BE49-F238E27FC236}">
                      <a16:creationId xmlns:a16="http://schemas.microsoft.com/office/drawing/2014/main" id="{3FB5E9D4-EB3F-257C-02D7-C27B1EC24D75}"/>
                    </a:ext>
                  </a:extLst>
                </p14:cNvPr>
                <p14:cNvContentPartPr/>
                <p14:nvPr/>
              </p14:nvContentPartPr>
              <p14:xfrm>
                <a:off x="10855943" y="3561974"/>
                <a:ext cx="377640" cy="298080"/>
              </p14:xfrm>
            </p:contentPart>
          </mc:Choice>
          <mc:Fallback xmlns="">
            <p:pic>
              <p:nvPicPr>
                <p:cNvPr id="47" name="Ink 46">
                  <a:extLst>
                    <a:ext uri="{FF2B5EF4-FFF2-40B4-BE49-F238E27FC236}">
                      <a16:creationId xmlns:a16="http://schemas.microsoft.com/office/drawing/2014/main" id="{3FB5E9D4-EB3F-257C-02D7-C27B1EC24D75}"/>
                    </a:ext>
                  </a:extLst>
                </p:cNvPr>
                <p:cNvPicPr/>
                <p:nvPr/>
              </p:nvPicPr>
              <p:blipFill>
                <a:blip r:embed="rId24"/>
                <a:stretch>
                  <a:fillRect/>
                </a:stretch>
              </p:blipFill>
              <p:spPr>
                <a:xfrm>
                  <a:off x="10849823" y="3555854"/>
                  <a:ext cx="3898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8" name="Ink 47">
                  <a:extLst>
                    <a:ext uri="{FF2B5EF4-FFF2-40B4-BE49-F238E27FC236}">
                      <a16:creationId xmlns:a16="http://schemas.microsoft.com/office/drawing/2014/main" id="{040B3C52-0BAE-FEA9-F95B-30A519B3D333}"/>
                    </a:ext>
                  </a:extLst>
                </p14:cNvPr>
                <p14:cNvContentPartPr/>
                <p14:nvPr/>
              </p14:nvContentPartPr>
              <p14:xfrm>
                <a:off x="9687743" y="4686254"/>
                <a:ext cx="208440" cy="206280"/>
              </p14:xfrm>
            </p:contentPart>
          </mc:Choice>
          <mc:Fallback xmlns="">
            <p:pic>
              <p:nvPicPr>
                <p:cNvPr id="48" name="Ink 47">
                  <a:extLst>
                    <a:ext uri="{FF2B5EF4-FFF2-40B4-BE49-F238E27FC236}">
                      <a16:creationId xmlns:a16="http://schemas.microsoft.com/office/drawing/2014/main" id="{040B3C52-0BAE-FEA9-F95B-30A519B3D333}"/>
                    </a:ext>
                  </a:extLst>
                </p:cNvPr>
                <p:cNvPicPr/>
                <p:nvPr/>
              </p:nvPicPr>
              <p:blipFill>
                <a:blip r:embed="rId26"/>
                <a:stretch>
                  <a:fillRect/>
                </a:stretch>
              </p:blipFill>
              <p:spPr>
                <a:xfrm>
                  <a:off x="9681623" y="4680134"/>
                  <a:ext cx="2206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9" name="Ink 48">
                  <a:extLst>
                    <a:ext uri="{FF2B5EF4-FFF2-40B4-BE49-F238E27FC236}">
                      <a16:creationId xmlns:a16="http://schemas.microsoft.com/office/drawing/2014/main" id="{F6A9D034-5074-FCC7-8DAE-EBB2E23D7E38}"/>
                    </a:ext>
                  </a:extLst>
                </p14:cNvPr>
                <p14:cNvContentPartPr/>
                <p14:nvPr/>
              </p14:nvContentPartPr>
              <p14:xfrm>
                <a:off x="9847223" y="4553774"/>
                <a:ext cx="141480" cy="155880"/>
              </p14:xfrm>
            </p:contentPart>
          </mc:Choice>
          <mc:Fallback xmlns="">
            <p:pic>
              <p:nvPicPr>
                <p:cNvPr id="49" name="Ink 48">
                  <a:extLst>
                    <a:ext uri="{FF2B5EF4-FFF2-40B4-BE49-F238E27FC236}">
                      <a16:creationId xmlns:a16="http://schemas.microsoft.com/office/drawing/2014/main" id="{F6A9D034-5074-FCC7-8DAE-EBB2E23D7E38}"/>
                    </a:ext>
                  </a:extLst>
                </p:cNvPr>
                <p:cNvPicPr/>
                <p:nvPr/>
              </p:nvPicPr>
              <p:blipFill>
                <a:blip r:embed="rId28"/>
                <a:stretch>
                  <a:fillRect/>
                </a:stretch>
              </p:blipFill>
              <p:spPr>
                <a:xfrm>
                  <a:off x="9841103" y="4547654"/>
                  <a:ext cx="1537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0" name="Ink 49">
                  <a:extLst>
                    <a:ext uri="{FF2B5EF4-FFF2-40B4-BE49-F238E27FC236}">
                      <a16:creationId xmlns:a16="http://schemas.microsoft.com/office/drawing/2014/main" id="{F52BE753-5F61-E5F7-2A98-D36FEF43E663}"/>
                    </a:ext>
                  </a:extLst>
                </p14:cNvPr>
                <p14:cNvContentPartPr/>
                <p14:nvPr/>
              </p14:nvContentPartPr>
              <p14:xfrm>
                <a:off x="10130183" y="4300334"/>
                <a:ext cx="513360" cy="348840"/>
              </p14:xfrm>
            </p:contentPart>
          </mc:Choice>
          <mc:Fallback xmlns="">
            <p:pic>
              <p:nvPicPr>
                <p:cNvPr id="50" name="Ink 49">
                  <a:extLst>
                    <a:ext uri="{FF2B5EF4-FFF2-40B4-BE49-F238E27FC236}">
                      <a16:creationId xmlns:a16="http://schemas.microsoft.com/office/drawing/2014/main" id="{F52BE753-5F61-E5F7-2A98-D36FEF43E663}"/>
                    </a:ext>
                  </a:extLst>
                </p:cNvPr>
                <p:cNvPicPr/>
                <p:nvPr/>
              </p:nvPicPr>
              <p:blipFill>
                <a:blip r:embed="rId30"/>
                <a:stretch>
                  <a:fillRect/>
                </a:stretch>
              </p:blipFill>
              <p:spPr>
                <a:xfrm>
                  <a:off x="10124063" y="4294214"/>
                  <a:ext cx="5256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1" name="Ink 50">
                  <a:extLst>
                    <a:ext uri="{FF2B5EF4-FFF2-40B4-BE49-F238E27FC236}">
                      <a16:creationId xmlns:a16="http://schemas.microsoft.com/office/drawing/2014/main" id="{93D19E3A-C0B5-8BA2-737D-DD2B41DD33AB}"/>
                    </a:ext>
                  </a:extLst>
                </p14:cNvPr>
                <p14:cNvContentPartPr/>
                <p14:nvPr/>
              </p14:nvContentPartPr>
              <p14:xfrm>
                <a:off x="11240063" y="3157334"/>
                <a:ext cx="729360" cy="1143360"/>
              </p14:xfrm>
            </p:contentPart>
          </mc:Choice>
          <mc:Fallback xmlns="">
            <p:pic>
              <p:nvPicPr>
                <p:cNvPr id="51" name="Ink 50">
                  <a:extLst>
                    <a:ext uri="{FF2B5EF4-FFF2-40B4-BE49-F238E27FC236}">
                      <a16:creationId xmlns:a16="http://schemas.microsoft.com/office/drawing/2014/main" id="{93D19E3A-C0B5-8BA2-737D-DD2B41DD33AB}"/>
                    </a:ext>
                  </a:extLst>
                </p:cNvPr>
                <p:cNvPicPr/>
                <p:nvPr/>
              </p:nvPicPr>
              <p:blipFill>
                <a:blip r:embed="rId32"/>
                <a:stretch>
                  <a:fillRect/>
                </a:stretch>
              </p:blipFill>
              <p:spPr>
                <a:xfrm>
                  <a:off x="11233943" y="3151214"/>
                  <a:ext cx="741600" cy="1155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3" name="Ink 52">
                  <a:extLst>
                    <a:ext uri="{FF2B5EF4-FFF2-40B4-BE49-F238E27FC236}">
                      <a16:creationId xmlns:a16="http://schemas.microsoft.com/office/drawing/2014/main" id="{2059134C-E322-03CA-43CB-623CDD313A5E}"/>
                    </a:ext>
                  </a:extLst>
                </p14:cNvPr>
                <p14:cNvContentPartPr/>
                <p14:nvPr/>
              </p14:nvContentPartPr>
              <p14:xfrm>
                <a:off x="11469023" y="3840254"/>
                <a:ext cx="384480" cy="233640"/>
              </p14:xfrm>
            </p:contentPart>
          </mc:Choice>
          <mc:Fallback xmlns="">
            <p:pic>
              <p:nvPicPr>
                <p:cNvPr id="53" name="Ink 52">
                  <a:extLst>
                    <a:ext uri="{FF2B5EF4-FFF2-40B4-BE49-F238E27FC236}">
                      <a16:creationId xmlns:a16="http://schemas.microsoft.com/office/drawing/2014/main" id="{2059134C-E322-03CA-43CB-623CDD313A5E}"/>
                    </a:ext>
                  </a:extLst>
                </p:cNvPr>
                <p:cNvPicPr/>
                <p:nvPr/>
              </p:nvPicPr>
              <p:blipFill>
                <a:blip r:embed="rId34"/>
                <a:stretch>
                  <a:fillRect/>
                </a:stretch>
              </p:blipFill>
              <p:spPr>
                <a:xfrm>
                  <a:off x="11462903" y="3834134"/>
                  <a:ext cx="3967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4" name="Ink 53">
                  <a:extLst>
                    <a:ext uri="{FF2B5EF4-FFF2-40B4-BE49-F238E27FC236}">
                      <a16:creationId xmlns:a16="http://schemas.microsoft.com/office/drawing/2014/main" id="{30D28FD9-E32F-85A8-E91F-C1946A020574}"/>
                    </a:ext>
                  </a:extLst>
                </p14:cNvPr>
                <p14:cNvContentPartPr/>
                <p14:nvPr/>
              </p14:nvContentPartPr>
              <p14:xfrm>
                <a:off x="11476223" y="4112774"/>
                <a:ext cx="150480" cy="144360"/>
              </p14:xfrm>
            </p:contentPart>
          </mc:Choice>
          <mc:Fallback xmlns="">
            <p:pic>
              <p:nvPicPr>
                <p:cNvPr id="54" name="Ink 53">
                  <a:extLst>
                    <a:ext uri="{FF2B5EF4-FFF2-40B4-BE49-F238E27FC236}">
                      <a16:creationId xmlns:a16="http://schemas.microsoft.com/office/drawing/2014/main" id="{30D28FD9-E32F-85A8-E91F-C1946A020574}"/>
                    </a:ext>
                  </a:extLst>
                </p:cNvPr>
                <p:cNvPicPr/>
                <p:nvPr/>
              </p:nvPicPr>
              <p:blipFill>
                <a:blip r:embed="rId36"/>
                <a:stretch>
                  <a:fillRect/>
                </a:stretch>
              </p:blipFill>
              <p:spPr>
                <a:xfrm>
                  <a:off x="11470103" y="4106654"/>
                  <a:ext cx="1627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5" name="Ink 54">
                  <a:extLst>
                    <a:ext uri="{FF2B5EF4-FFF2-40B4-BE49-F238E27FC236}">
                      <a16:creationId xmlns:a16="http://schemas.microsoft.com/office/drawing/2014/main" id="{5C95A9B6-B3A9-C9AD-0A1D-96019D7AFF2D}"/>
                    </a:ext>
                  </a:extLst>
                </p14:cNvPr>
                <p14:cNvContentPartPr/>
                <p14:nvPr/>
              </p14:nvContentPartPr>
              <p14:xfrm>
                <a:off x="11564063" y="4015934"/>
                <a:ext cx="267120" cy="178920"/>
              </p14:xfrm>
            </p:contentPart>
          </mc:Choice>
          <mc:Fallback xmlns="">
            <p:pic>
              <p:nvPicPr>
                <p:cNvPr id="55" name="Ink 54">
                  <a:extLst>
                    <a:ext uri="{FF2B5EF4-FFF2-40B4-BE49-F238E27FC236}">
                      <a16:creationId xmlns:a16="http://schemas.microsoft.com/office/drawing/2014/main" id="{5C95A9B6-B3A9-C9AD-0A1D-96019D7AFF2D}"/>
                    </a:ext>
                  </a:extLst>
                </p:cNvPr>
                <p:cNvPicPr/>
                <p:nvPr/>
              </p:nvPicPr>
              <p:blipFill>
                <a:blip r:embed="rId38"/>
                <a:stretch>
                  <a:fillRect/>
                </a:stretch>
              </p:blipFill>
              <p:spPr>
                <a:xfrm>
                  <a:off x="11557943" y="4009814"/>
                  <a:ext cx="2793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6" name="Ink 55">
                  <a:extLst>
                    <a:ext uri="{FF2B5EF4-FFF2-40B4-BE49-F238E27FC236}">
                      <a16:creationId xmlns:a16="http://schemas.microsoft.com/office/drawing/2014/main" id="{71A24A01-25C6-929F-ED87-1A78A0337CE5}"/>
                    </a:ext>
                  </a:extLst>
                </p14:cNvPr>
                <p14:cNvContentPartPr/>
                <p14:nvPr/>
              </p14:nvContentPartPr>
              <p14:xfrm>
                <a:off x="10823183" y="3982454"/>
                <a:ext cx="707760" cy="185400"/>
              </p14:xfrm>
            </p:contentPart>
          </mc:Choice>
          <mc:Fallback xmlns="">
            <p:pic>
              <p:nvPicPr>
                <p:cNvPr id="56" name="Ink 55">
                  <a:extLst>
                    <a:ext uri="{FF2B5EF4-FFF2-40B4-BE49-F238E27FC236}">
                      <a16:creationId xmlns:a16="http://schemas.microsoft.com/office/drawing/2014/main" id="{71A24A01-25C6-929F-ED87-1A78A0337CE5}"/>
                    </a:ext>
                  </a:extLst>
                </p:cNvPr>
                <p:cNvPicPr/>
                <p:nvPr/>
              </p:nvPicPr>
              <p:blipFill>
                <a:blip r:embed="rId40"/>
                <a:stretch>
                  <a:fillRect/>
                </a:stretch>
              </p:blipFill>
              <p:spPr>
                <a:xfrm>
                  <a:off x="10817063" y="3976334"/>
                  <a:ext cx="7200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7" name="Ink 56">
                  <a:extLst>
                    <a:ext uri="{FF2B5EF4-FFF2-40B4-BE49-F238E27FC236}">
                      <a16:creationId xmlns:a16="http://schemas.microsoft.com/office/drawing/2014/main" id="{C2F3500F-55BE-3329-A003-4CD819C0698C}"/>
                    </a:ext>
                  </a:extLst>
                </p14:cNvPr>
                <p14:cNvContentPartPr/>
                <p14:nvPr/>
              </p14:nvContentPartPr>
              <p14:xfrm>
                <a:off x="11415743" y="3412214"/>
                <a:ext cx="362520" cy="451440"/>
              </p14:xfrm>
            </p:contentPart>
          </mc:Choice>
          <mc:Fallback xmlns="">
            <p:pic>
              <p:nvPicPr>
                <p:cNvPr id="57" name="Ink 56">
                  <a:extLst>
                    <a:ext uri="{FF2B5EF4-FFF2-40B4-BE49-F238E27FC236}">
                      <a16:creationId xmlns:a16="http://schemas.microsoft.com/office/drawing/2014/main" id="{C2F3500F-55BE-3329-A003-4CD819C0698C}"/>
                    </a:ext>
                  </a:extLst>
                </p:cNvPr>
                <p:cNvPicPr/>
                <p:nvPr/>
              </p:nvPicPr>
              <p:blipFill>
                <a:blip r:embed="rId42"/>
                <a:stretch>
                  <a:fillRect/>
                </a:stretch>
              </p:blipFill>
              <p:spPr>
                <a:xfrm>
                  <a:off x="11409623" y="3406094"/>
                  <a:ext cx="3747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9" name="Ink 58">
                  <a:extLst>
                    <a:ext uri="{FF2B5EF4-FFF2-40B4-BE49-F238E27FC236}">
                      <a16:creationId xmlns:a16="http://schemas.microsoft.com/office/drawing/2014/main" id="{C9B45899-55D9-8F41-35D8-AB3BA53627DB}"/>
                    </a:ext>
                  </a:extLst>
                </p14:cNvPr>
                <p14:cNvContentPartPr/>
                <p14:nvPr/>
              </p14:nvContentPartPr>
              <p14:xfrm>
                <a:off x="11476943" y="3504014"/>
                <a:ext cx="246960" cy="325440"/>
              </p14:xfrm>
            </p:contentPart>
          </mc:Choice>
          <mc:Fallback xmlns="">
            <p:pic>
              <p:nvPicPr>
                <p:cNvPr id="59" name="Ink 58">
                  <a:extLst>
                    <a:ext uri="{FF2B5EF4-FFF2-40B4-BE49-F238E27FC236}">
                      <a16:creationId xmlns:a16="http://schemas.microsoft.com/office/drawing/2014/main" id="{C9B45899-55D9-8F41-35D8-AB3BA53627DB}"/>
                    </a:ext>
                  </a:extLst>
                </p:cNvPr>
                <p:cNvPicPr/>
                <p:nvPr/>
              </p:nvPicPr>
              <p:blipFill>
                <a:blip r:embed="rId44"/>
                <a:stretch>
                  <a:fillRect/>
                </a:stretch>
              </p:blipFill>
              <p:spPr>
                <a:xfrm>
                  <a:off x="11470823" y="3497894"/>
                  <a:ext cx="2592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0" name="Ink 59">
                  <a:extLst>
                    <a:ext uri="{FF2B5EF4-FFF2-40B4-BE49-F238E27FC236}">
                      <a16:creationId xmlns:a16="http://schemas.microsoft.com/office/drawing/2014/main" id="{16EDDB8D-7A11-4E9B-83C7-2DAF251A6E81}"/>
                    </a:ext>
                  </a:extLst>
                </p14:cNvPr>
                <p14:cNvContentPartPr/>
                <p14:nvPr/>
              </p14:nvContentPartPr>
              <p14:xfrm>
                <a:off x="11703383" y="3627494"/>
                <a:ext cx="140400" cy="142920"/>
              </p14:xfrm>
            </p:contentPart>
          </mc:Choice>
          <mc:Fallback xmlns="">
            <p:pic>
              <p:nvPicPr>
                <p:cNvPr id="60" name="Ink 59">
                  <a:extLst>
                    <a:ext uri="{FF2B5EF4-FFF2-40B4-BE49-F238E27FC236}">
                      <a16:creationId xmlns:a16="http://schemas.microsoft.com/office/drawing/2014/main" id="{16EDDB8D-7A11-4E9B-83C7-2DAF251A6E81}"/>
                    </a:ext>
                  </a:extLst>
                </p:cNvPr>
                <p:cNvPicPr/>
                <p:nvPr/>
              </p:nvPicPr>
              <p:blipFill>
                <a:blip r:embed="rId46"/>
                <a:stretch>
                  <a:fillRect/>
                </a:stretch>
              </p:blipFill>
              <p:spPr>
                <a:xfrm>
                  <a:off x="11697263" y="3621374"/>
                  <a:ext cx="1526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2" name="Ink 61">
                  <a:extLst>
                    <a:ext uri="{FF2B5EF4-FFF2-40B4-BE49-F238E27FC236}">
                      <a16:creationId xmlns:a16="http://schemas.microsoft.com/office/drawing/2014/main" id="{77830990-FB13-A2CA-8CD9-22D0EB700075}"/>
                    </a:ext>
                  </a:extLst>
                </p14:cNvPr>
                <p14:cNvContentPartPr/>
                <p14:nvPr/>
              </p14:nvContentPartPr>
              <p14:xfrm>
                <a:off x="11206583" y="3105134"/>
                <a:ext cx="832680" cy="1312560"/>
              </p14:xfrm>
            </p:contentPart>
          </mc:Choice>
          <mc:Fallback xmlns="">
            <p:pic>
              <p:nvPicPr>
                <p:cNvPr id="62" name="Ink 61">
                  <a:extLst>
                    <a:ext uri="{FF2B5EF4-FFF2-40B4-BE49-F238E27FC236}">
                      <a16:creationId xmlns:a16="http://schemas.microsoft.com/office/drawing/2014/main" id="{77830990-FB13-A2CA-8CD9-22D0EB700075}"/>
                    </a:ext>
                  </a:extLst>
                </p:cNvPr>
                <p:cNvPicPr/>
                <p:nvPr/>
              </p:nvPicPr>
              <p:blipFill>
                <a:blip r:embed="rId48"/>
                <a:stretch>
                  <a:fillRect/>
                </a:stretch>
              </p:blipFill>
              <p:spPr>
                <a:xfrm>
                  <a:off x="11200463" y="3099014"/>
                  <a:ext cx="844920" cy="132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B2F3275-667E-0A73-8A24-617165E3CF45}"/>
                  </a:ext>
                </a:extLst>
              </p14:cNvPr>
              <p14:cNvContentPartPr/>
              <p14:nvPr/>
            </p14:nvContentPartPr>
            <p14:xfrm>
              <a:off x="9243143" y="4918814"/>
              <a:ext cx="360" cy="360"/>
            </p14:xfrm>
          </p:contentPart>
        </mc:Choice>
        <mc:Fallback xmlns="">
          <p:pic>
            <p:nvPicPr>
              <p:cNvPr id="64" name="Ink 63">
                <a:extLst>
                  <a:ext uri="{FF2B5EF4-FFF2-40B4-BE49-F238E27FC236}">
                    <a16:creationId xmlns:a16="http://schemas.microsoft.com/office/drawing/2014/main" id="{BB2F3275-667E-0A73-8A24-617165E3CF45}"/>
                  </a:ext>
                </a:extLst>
              </p:cNvPr>
              <p:cNvPicPr/>
              <p:nvPr/>
            </p:nvPicPr>
            <p:blipFill>
              <a:blip r:embed="rId50"/>
              <a:stretch>
                <a:fillRect/>
              </a:stretch>
            </p:blipFill>
            <p:spPr>
              <a:xfrm>
                <a:off x="9237023" y="491269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A4043107-396C-0A44-1694-46E1767FDBD1}"/>
                  </a:ext>
                </a:extLst>
              </p14:cNvPr>
              <p14:cNvContentPartPr/>
              <p14:nvPr/>
            </p14:nvContentPartPr>
            <p14:xfrm>
              <a:off x="8383823" y="5527574"/>
              <a:ext cx="1681560" cy="1006920"/>
            </p14:xfrm>
          </p:contentPart>
        </mc:Choice>
        <mc:Fallback xmlns="">
          <p:pic>
            <p:nvPicPr>
              <p:cNvPr id="65" name="Ink 64">
                <a:extLst>
                  <a:ext uri="{FF2B5EF4-FFF2-40B4-BE49-F238E27FC236}">
                    <a16:creationId xmlns:a16="http://schemas.microsoft.com/office/drawing/2014/main" id="{A4043107-396C-0A44-1694-46E1767FDBD1}"/>
                  </a:ext>
                </a:extLst>
              </p:cNvPr>
              <p:cNvPicPr/>
              <p:nvPr/>
            </p:nvPicPr>
            <p:blipFill>
              <a:blip r:embed="rId52"/>
              <a:stretch>
                <a:fillRect/>
              </a:stretch>
            </p:blipFill>
            <p:spPr>
              <a:xfrm>
                <a:off x="8377703" y="5521454"/>
                <a:ext cx="1693800" cy="1019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6" name="Ink 65">
                <a:extLst>
                  <a:ext uri="{FF2B5EF4-FFF2-40B4-BE49-F238E27FC236}">
                    <a16:creationId xmlns:a16="http://schemas.microsoft.com/office/drawing/2014/main" id="{AE5EB63D-004F-FB98-5AC1-544773767687}"/>
                  </a:ext>
                </a:extLst>
              </p14:cNvPr>
              <p14:cNvContentPartPr/>
              <p14:nvPr/>
            </p14:nvContentPartPr>
            <p14:xfrm>
              <a:off x="9655343" y="1415294"/>
              <a:ext cx="156600" cy="373320"/>
            </p14:xfrm>
          </p:contentPart>
        </mc:Choice>
        <mc:Fallback xmlns="">
          <p:pic>
            <p:nvPicPr>
              <p:cNvPr id="66" name="Ink 65">
                <a:extLst>
                  <a:ext uri="{FF2B5EF4-FFF2-40B4-BE49-F238E27FC236}">
                    <a16:creationId xmlns:a16="http://schemas.microsoft.com/office/drawing/2014/main" id="{AE5EB63D-004F-FB98-5AC1-544773767687}"/>
                  </a:ext>
                </a:extLst>
              </p:cNvPr>
              <p:cNvPicPr/>
              <p:nvPr/>
            </p:nvPicPr>
            <p:blipFill>
              <a:blip r:embed="rId54"/>
              <a:stretch>
                <a:fillRect/>
              </a:stretch>
            </p:blipFill>
            <p:spPr>
              <a:xfrm>
                <a:off x="9649223" y="1409174"/>
                <a:ext cx="168840" cy="385560"/>
              </a:xfrm>
              <a:prstGeom prst="rect">
                <a:avLst/>
              </a:prstGeom>
            </p:spPr>
          </p:pic>
        </mc:Fallback>
      </mc:AlternateContent>
      <p:grpSp>
        <p:nvGrpSpPr>
          <p:cNvPr id="69" name="Group 68">
            <a:extLst>
              <a:ext uri="{FF2B5EF4-FFF2-40B4-BE49-F238E27FC236}">
                <a16:creationId xmlns:a16="http://schemas.microsoft.com/office/drawing/2014/main" id="{90A67650-5CF2-E159-BC52-53353D51A122}"/>
              </a:ext>
            </a:extLst>
          </p:cNvPr>
          <p:cNvGrpSpPr/>
          <p:nvPr/>
        </p:nvGrpSpPr>
        <p:grpSpPr>
          <a:xfrm>
            <a:off x="9968903" y="2759174"/>
            <a:ext cx="692280" cy="147240"/>
            <a:chOff x="9968903" y="2759174"/>
            <a:chExt cx="692280" cy="147240"/>
          </a:xfrm>
        </p:grpSpPr>
        <mc:AlternateContent xmlns:mc="http://schemas.openxmlformats.org/markup-compatibility/2006" xmlns:p14="http://schemas.microsoft.com/office/powerpoint/2010/main">
          <mc:Choice Requires="p14">
            <p:contentPart p14:bwMode="auto" r:id="rId55">
              <p14:nvContentPartPr>
                <p14:cNvPr id="67" name="Ink 66">
                  <a:extLst>
                    <a:ext uri="{FF2B5EF4-FFF2-40B4-BE49-F238E27FC236}">
                      <a16:creationId xmlns:a16="http://schemas.microsoft.com/office/drawing/2014/main" id="{E6EA3283-1093-F9FA-701A-E4C5D985C563}"/>
                    </a:ext>
                  </a:extLst>
                </p14:cNvPr>
                <p14:cNvContentPartPr/>
                <p14:nvPr/>
              </p14:nvContentPartPr>
              <p14:xfrm>
                <a:off x="9983663" y="2813174"/>
                <a:ext cx="613440" cy="69120"/>
              </p14:xfrm>
            </p:contentPart>
          </mc:Choice>
          <mc:Fallback xmlns="">
            <p:pic>
              <p:nvPicPr>
                <p:cNvPr id="67" name="Ink 66">
                  <a:extLst>
                    <a:ext uri="{FF2B5EF4-FFF2-40B4-BE49-F238E27FC236}">
                      <a16:creationId xmlns:a16="http://schemas.microsoft.com/office/drawing/2014/main" id="{E6EA3283-1093-F9FA-701A-E4C5D985C563}"/>
                    </a:ext>
                  </a:extLst>
                </p:cNvPr>
                <p:cNvPicPr/>
                <p:nvPr/>
              </p:nvPicPr>
              <p:blipFill>
                <a:blip r:embed="rId56"/>
                <a:stretch>
                  <a:fillRect/>
                </a:stretch>
              </p:blipFill>
              <p:spPr>
                <a:xfrm>
                  <a:off x="9977543" y="2807054"/>
                  <a:ext cx="6256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8" name="Ink 67">
                  <a:extLst>
                    <a:ext uri="{FF2B5EF4-FFF2-40B4-BE49-F238E27FC236}">
                      <a16:creationId xmlns:a16="http://schemas.microsoft.com/office/drawing/2014/main" id="{B2599942-CA37-0862-785D-958C519F6131}"/>
                    </a:ext>
                  </a:extLst>
                </p14:cNvPr>
                <p14:cNvContentPartPr/>
                <p14:nvPr/>
              </p14:nvContentPartPr>
              <p14:xfrm>
                <a:off x="9968903" y="2759174"/>
                <a:ext cx="692280" cy="147240"/>
              </p14:xfrm>
            </p:contentPart>
          </mc:Choice>
          <mc:Fallback xmlns="">
            <p:pic>
              <p:nvPicPr>
                <p:cNvPr id="68" name="Ink 67">
                  <a:extLst>
                    <a:ext uri="{FF2B5EF4-FFF2-40B4-BE49-F238E27FC236}">
                      <a16:creationId xmlns:a16="http://schemas.microsoft.com/office/drawing/2014/main" id="{B2599942-CA37-0862-785D-958C519F6131}"/>
                    </a:ext>
                  </a:extLst>
                </p:cNvPr>
                <p:cNvPicPr/>
                <p:nvPr/>
              </p:nvPicPr>
              <p:blipFill>
                <a:blip r:embed="rId58"/>
                <a:stretch>
                  <a:fillRect/>
                </a:stretch>
              </p:blipFill>
              <p:spPr>
                <a:xfrm>
                  <a:off x="9962783" y="2753054"/>
                  <a:ext cx="704520" cy="159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70" name="Ink 69">
                <a:extLst>
                  <a:ext uri="{FF2B5EF4-FFF2-40B4-BE49-F238E27FC236}">
                    <a16:creationId xmlns:a16="http://schemas.microsoft.com/office/drawing/2014/main" id="{D3D3B669-B4B1-B899-182B-2549743794B4}"/>
                  </a:ext>
                </a:extLst>
              </p14:cNvPr>
              <p14:cNvContentPartPr/>
              <p14:nvPr/>
            </p14:nvContentPartPr>
            <p14:xfrm>
              <a:off x="8217863" y="5118254"/>
              <a:ext cx="2447280" cy="1383120"/>
            </p14:xfrm>
          </p:contentPart>
        </mc:Choice>
        <mc:Fallback xmlns="">
          <p:pic>
            <p:nvPicPr>
              <p:cNvPr id="70" name="Ink 69">
                <a:extLst>
                  <a:ext uri="{FF2B5EF4-FFF2-40B4-BE49-F238E27FC236}">
                    <a16:creationId xmlns:a16="http://schemas.microsoft.com/office/drawing/2014/main" id="{D3D3B669-B4B1-B899-182B-2549743794B4}"/>
                  </a:ext>
                </a:extLst>
              </p:cNvPr>
              <p:cNvPicPr/>
              <p:nvPr/>
            </p:nvPicPr>
            <p:blipFill>
              <a:blip r:embed="rId60"/>
              <a:stretch>
                <a:fillRect/>
              </a:stretch>
            </p:blipFill>
            <p:spPr>
              <a:xfrm>
                <a:off x="8211743" y="5112134"/>
                <a:ext cx="2459520" cy="1395360"/>
              </a:xfrm>
              <a:prstGeom prst="rect">
                <a:avLst/>
              </a:prstGeom>
            </p:spPr>
          </p:pic>
        </mc:Fallback>
      </mc:AlternateContent>
      <p:grpSp>
        <p:nvGrpSpPr>
          <p:cNvPr id="114" name="Group 113">
            <a:extLst>
              <a:ext uri="{FF2B5EF4-FFF2-40B4-BE49-F238E27FC236}">
                <a16:creationId xmlns:a16="http://schemas.microsoft.com/office/drawing/2014/main" id="{0174CAE6-F1E3-2F4A-43F7-0C2CD368E3D5}"/>
              </a:ext>
            </a:extLst>
          </p:cNvPr>
          <p:cNvGrpSpPr/>
          <p:nvPr/>
        </p:nvGrpSpPr>
        <p:grpSpPr>
          <a:xfrm>
            <a:off x="645263" y="1074014"/>
            <a:ext cx="7274160" cy="5611320"/>
            <a:chOff x="645263" y="1074014"/>
            <a:chExt cx="7274160" cy="5611320"/>
          </a:xfrm>
        </p:grpSpPr>
        <mc:AlternateContent xmlns:mc="http://schemas.openxmlformats.org/markup-compatibility/2006" xmlns:p14="http://schemas.microsoft.com/office/powerpoint/2010/main">
          <mc:Choice Requires="p14">
            <p:contentPart p14:bwMode="auto" r:id="rId61">
              <p14:nvContentPartPr>
                <p14:cNvPr id="34" name="Ink 33">
                  <a:extLst>
                    <a:ext uri="{FF2B5EF4-FFF2-40B4-BE49-F238E27FC236}">
                      <a16:creationId xmlns:a16="http://schemas.microsoft.com/office/drawing/2014/main" id="{87759462-2C76-744D-EEAA-11A0EB1F4716}"/>
                    </a:ext>
                  </a:extLst>
                </p14:cNvPr>
                <p14:cNvContentPartPr/>
                <p14:nvPr/>
              </p14:nvContentPartPr>
              <p14:xfrm>
                <a:off x="645263" y="1299734"/>
                <a:ext cx="1811520" cy="1334160"/>
              </p14:xfrm>
            </p:contentPart>
          </mc:Choice>
          <mc:Fallback xmlns="">
            <p:pic>
              <p:nvPicPr>
                <p:cNvPr id="34" name="Ink 33">
                  <a:extLst>
                    <a:ext uri="{FF2B5EF4-FFF2-40B4-BE49-F238E27FC236}">
                      <a16:creationId xmlns:a16="http://schemas.microsoft.com/office/drawing/2014/main" id="{87759462-2C76-744D-EEAA-11A0EB1F4716}"/>
                    </a:ext>
                  </a:extLst>
                </p:cNvPr>
                <p:cNvPicPr/>
                <p:nvPr/>
              </p:nvPicPr>
              <p:blipFill>
                <a:blip r:embed="rId62"/>
                <a:stretch>
                  <a:fillRect/>
                </a:stretch>
              </p:blipFill>
              <p:spPr>
                <a:xfrm>
                  <a:off x="639143" y="1293614"/>
                  <a:ext cx="1823760" cy="1346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 name="Ink 3">
                  <a:extLst>
                    <a:ext uri="{FF2B5EF4-FFF2-40B4-BE49-F238E27FC236}">
                      <a16:creationId xmlns:a16="http://schemas.microsoft.com/office/drawing/2014/main" id="{A6F149E1-678A-5FA2-81AB-77BA64B30015}"/>
                    </a:ext>
                  </a:extLst>
                </p14:cNvPr>
                <p14:cNvContentPartPr/>
                <p14:nvPr/>
              </p14:nvContentPartPr>
              <p14:xfrm>
                <a:off x="2599343" y="4368734"/>
                <a:ext cx="1755360" cy="684720"/>
              </p14:xfrm>
            </p:contentPart>
          </mc:Choice>
          <mc:Fallback xmlns="">
            <p:pic>
              <p:nvPicPr>
                <p:cNvPr id="4" name="Ink 3">
                  <a:extLst>
                    <a:ext uri="{FF2B5EF4-FFF2-40B4-BE49-F238E27FC236}">
                      <a16:creationId xmlns:a16="http://schemas.microsoft.com/office/drawing/2014/main" id="{A6F149E1-678A-5FA2-81AB-77BA64B30015}"/>
                    </a:ext>
                  </a:extLst>
                </p:cNvPr>
                <p:cNvPicPr/>
                <p:nvPr/>
              </p:nvPicPr>
              <p:blipFill>
                <a:blip r:embed="rId64"/>
                <a:stretch>
                  <a:fillRect/>
                </a:stretch>
              </p:blipFill>
              <p:spPr>
                <a:xfrm>
                  <a:off x="2593223" y="4362614"/>
                  <a:ext cx="176760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 name="Ink 5">
                  <a:extLst>
                    <a:ext uri="{FF2B5EF4-FFF2-40B4-BE49-F238E27FC236}">
                      <a16:creationId xmlns:a16="http://schemas.microsoft.com/office/drawing/2014/main" id="{77B0966C-1B76-ED4C-D287-56E14D315DF5}"/>
                    </a:ext>
                  </a:extLst>
                </p14:cNvPr>
                <p14:cNvContentPartPr/>
                <p14:nvPr/>
              </p14:nvContentPartPr>
              <p14:xfrm>
                <a:off x="738503" y="4650974"/>
                <a:ext cx="353160" cy="272520"/>
              </p14:xfrm>
            </p:contentPart>
          </mc:Choice>
          <mc:Fallback xmlns="">
            <p:pic>
              <p:nvPicPr>
                <p:cNvPr id="6" name="Ink 5">
                  <a:extLst>
                    <a:ext uri="{FF2B5EF4-FFF2-40B4-BE49-F238E27FC236}">
                      <a16:creationId xmlns:a16="http://schemas.microsoft.com/office/drawing/2014/main" id="{77B0966C-1B76-ED4C-D287-56E14D315DF5}"/>
                    </a:ext>
                  </a:extLst>
                </p:cNvPr>
                <p:cNvPicPr/>
                <p:nvPr/>
              </p:nvPicPr>
              <p:blipFill>
                <a:blip r:embed="rId66"/>
                <a:stretch>
                  <a:fillRect/>
                </a:stretch>
              </p:blipFill>
              <p:spPr>
                <a:xfrm>
                  <a:off x="732383" y="4644854"/>
                  <a:ext cx="3654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 name="Ink 6">
                  <a:extLst>
                    <a:ext uri="{FF2B5EF4-FFF2-40B4-BE49-F238E27FC236}">
                      <a16:creationId xmlns:a16="http://schemas.microsoft.com/office/drawing/2014/main" id="{9D5A38EE-0F53-48BB-56D8-EFB4E8A380C0}"/>
                    </a:ext>
                  </a:extLst>
                </p14:cNvPr>
                <p14:cNvContentPartPr/>
                <p14:nvPr/>
              </p14:nvContentPartPr>
              <p14:xfrm>
                <a:off x="1037663" y="4476734"/>
                <a:ext cx="146520" cy="214560"/>
              </p14:xfrm>
            </p:contentPart>
          </mc:Choice>
          <mc:Fallback xmlns="">
            <p:pic>
              <p:nvPicPr>
                <p:cNvPr id="7" name="Ink 6">
                  <a:extLst>
                    <a:ext uri="{FF2B5EF4-FFF2-40B4-BE49-F238E27FC236}">
                      <a16:creationId xmlns:a16="http://schemas.microsoft.com/office/drawing/2014/main" id="{9D5A38EE-0F53-48BB-56D8-EFB4E8A380C0}"/>
                    </a:ext>
                  </a:extLst>
                </p:cNvPr>
                <p:cNvPicPr/>
                <p:nvPr/>
              </p:nvPicPr>
              <p:blipFill>
                <a:blip r:embed="rId68"/>
                <a:stretch>
                  <a:fillRect/>
                </a:stretch>
              </p:blipFill>
              <p:spPr>
                <a:xfrm>
                  <a:off x="1031543" y="4470614"/>
                  <a:ext cx="1587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 name="Ink 7">
                  <a:extLst>
                    <a:ext uri="{FF2B5EF4-FFF2-40B4-BE49-F238E27FC236}">
                      <a16:creationId xmlns:a16="http://schemas.microsoft.com/office/drawing/2014/main" id="{66C07E9F-F5CC-8A2E-4C34-58F4173CC37A}"/>
                    </a:ext>
                  </a:extLst>
                </p14:cNvPr>
                <p14:cNvContentPartPr/>
                <p14:nvPr/>
              </p14:nvContentPartPr>
              <p14:xfrm>
                <a:off x="1151423" y="4364774"/>
                <a:ext cx="155160" cy="244440"/>
              </p14:xfrm>
            </p:contentPart>
          </mc:Choice>
          <mc:Fallback xmlns="">
            <p:pic>
              <p:nvPicPr>
                <p:cNvPr id="8" name="Ink 7">
                  <a:extLst>
                    <a:ext uri="{FF2B5EF4-FFF2-40B4-BE49-F238E27FC236}">
                      <a16:creationId xmlns:a16="http://schemas.microsoft.com/office/drawing/2014/main" id="{66C07E9F-F5CC-8A2E-4C34-58F4173CC37A}"/>
                    </a:ext>
                  </a:extLst>
                </p:cNvPr>
                <p:cNvPicPr/>
                <p:nvPr/>
              </p:nvPicPr>
              <p:blipFill>
                <a:blip r:embed="rId70"/>
                <a:stretch>
                  <a:fillRect/>
                </a:stretch>
              </p:blipFill>
              <p:spPr>
                <a:xfrm>
                  <a:off x="1145303" y="4358654"/>
                  <a:ext cx="1674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 name="Ink 9">
                  <a:extLst>
                    <a:ext uri="{FF2B5EF4-FFF2-40B4-BE49-F238E27FC236}">
                      <a16:creationId xmlns:a16="http://schemas.microsoft.com/office/drawing/2014/main" id="{F0ADD239-43FD-2FA1-75A7-46B8642925BF}"/>
                    </a:ext>
                  </a:extLst>
                </p14:cNvPr>
                <p14:cNvContentPartPr/>
                <p14:nvPr/>
              </p14:nvContentPartPr>
              <p14:xfrm>
                <a:off x="1269863" y="3965894"/>
                <a:ext cx="523800" cy="469800"/>
              </p14:xfrm>
            </p:contentPart>
          </mc:Choice>
          <mc:Fallback xmlns="">
            <p:pic>
              <p:nvPicPr>
                <p:cNvPr id="10" name="Ink 9">
                  <a:extLst>
                    <a:ext uri="{FF2B5EF4-FFF2-40B4-BE49-F238E27FC236}">
                      <a16:creationId xmlns:a16="http://schemas.microsoft.com/office/drawing/2014/main" id="{F0ADD239-43FD-2FA1-75A7-46B8642925BF}"/>
                    </a:ext>
                  </a:extLst>
                </p:cNvPr>
                <p:cNvPicPr/>
                <p:nvPr/>
              </p:nvPicPr>
              <p:blipFill>
                <a:blip r:embed="rId72"/>
                <a:stretch>
                  <a:fillRect/>
                </a:stretch>
              </p:blipFill>
              <p:spPr>
                <a:xfrm>
                  <a:off x="1263743" y="3959774"/>
                  <a:ext cx="53604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 name="Ink 10">
                  <a:extLst>
                    <a:ext uri="{FF2B5EF4-FFF2-40B4-BE49-F238E27FC236}">
                      <a16:creationId xmlns:a16="http://schemas.microsoft.com/office/drawing/2014/main" id="{7921DC2F-1C86-549A-F769-E4990B1FD01F}"/>
                    </a:ext>
                  </a:extLst>
                </p14:cNvPr>
                <p14:cNvContentPartPr/>
                <p14:nvPr/>
              </p14:nvContentPartPr>
              <p14:xfrm>
                <a:off x="1793303" y="3877334"/>
                <a:ext cx="134280" cy="180360"/>
              </p14:xfrm>
            </p:contentPart>
          </mc:Choice>
          <mc:Fallback xmlns="">
            <p:pic>
              <p:nvPicPr>
                <p:cNvPr id="11" name="Ink 10">
                  <a:extLst>
                    <a:ext uri="{FF2B5EF4-FFF2-40B4-BE49-F238E27FC236}">
                      <a16:creationId xmlns:a16="http://schemas.microsoft.com/office/drawing/2014/main" id="{7921DC2F-1C86-549A-F769-E4990B1FD01F}"/>
                    </a:ext>
                  </a:extLst>
                </p:cNvPr>
                <p:cNvPicPr/>
                <p:nvPr/>
              </p:nvPicPr>
              <p:blipFill>
                <a:blip r:embed="rId74"/>
                <a:stretch>
                  <a:fillRect/>
                </a:stretch>
              </p:blipFill>
              <p:spPr>
                <a:xfrm>
                  <a:off x="1787183" y="3871214"/>
                  <a:ext cx="1465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2" name="Ink 11">
                  <a:extLst>
                    <a:ext uri="{FF2B5EF4-FFF2-40B4-BE49-F238E27FC236}">
                      <a16:creationId xmlns:a16="http://schemas.microsoft.com/office/drawing/2014/main" id="{26310BDA-4DCB-E016-3A64-0C68E657C4E5}"/>
                    </a:ext>
                  </a:extLst>
                </p14:cNvPr>
                <p14:cNvContentPartPr/>
                <p14:nvPr/>
              </p14:nvContentPartPr>
              <p14:xfrm>
                <a:off x="1921463" y="3507974"/>
                <a:ext cx="371520" cy="477720"/>
              </p14:xfrm>
            </p:contentPart>
          </mc:Choice>
          <mc:Fallback xmlns="">
            <p:pic>
              <p:nvPicPr>
                <p:cNvPr id="12" name="Ink 11">
                  <a:extLst>
                    <a:ext uri="{FF2B5EF4-FFF2-40B4-BE49-F238E27FC236}">
                      <a16:creationId xmlns:a16="http://schemas.microsoft.com/office/drawing/2014/main" id="{26310BDA-4DCB-E016-3A64-0C68E657C4E5}"/>
                    </a:ext>
                  </a:extLst>
                </p:cNvPr>
                <p:cNvPicPr/>
                <p:nvPr/>
              </p:nvPicPr>
              <p:blipFill>
                <a:blip r:embed="rId76"/>
                <a:stretch>
                  <a:fillRect/>
                </a:stretch>
              </p:blipFill>
              <p:spPr>
                <a:xfrm>
                  <a:off x="1915343" y="3501854"/>
                  <a:ext cx="38376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3" name="Ink 12">
                  <a:extLst>
                    <a:ext uri="{FF2B5EF4-FFF2-40B4-BE49-F238E27FC236}">
                      <a16:creationId xmlns:a16="http://schemas.microsoft.com/office/drawing/2014/main" id="{B7BE4566-4F9C-6B97-F02C-9045BEFE52F8}"/>
                    </a:ext>
                  </a:extLst>
                </p14:cNvPr>
                <p14:cNvContentPartPr/>
                <p14:nvPr/>
              </p14:nvContentPartPr>
              <p14:xfrm>
                <a:off x="1207583" y="4893614"/>
                <a:ext cx="245880" cy="263520"/>
              </p14:xfrm>
            </p:contentPart>
          </mc:Choice>
          <mc:Fallback xmlns="">
            <p:pic>
              <p:nvPicPr>
                <p:cNvPr id="13" name="Ink 12">
                  <a:extLst>
                    <a:ext uri="{FF2B5EF4-FFF2-40B4-BE49-F238E27FC236}">
                      <a16:creationId xmlns:a16="http://schemas.microsoft.com/office/drawing/2014/main" id="{B7BE4566-4F9C-6B97-F02C-9045BEFE52F8}"/>
                    </a:ext>
                  </a:extLst>
                </p:cNvPr>
                <p:cNvPicPr/>
                <p:nvPr/>
              </p:nvPicPr>
              <p:blipFill>
                <a:blip r:embed="rId78"/>
                <a:stretch>
                  <a:fillRect/>
                </a:stretch>
              </p:blipFill>
              <p:spPr>
                <a:xfrm>
                  <a:off x="1201463" y="4887494"/>
                  <a:ext cx="25812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4" name="Ink 13">
                  <a:extLst>
                    <a:ext uri="{FF2B5EF4-FFF2-40B4-BE49-F238E27FC236}">
                      <a16:creationId xmlns:a16="http://schemas.microsoft.com/office/drawing/2014/main" id="{C57949D7-5EAF-A3FA-C860-BED677D5683A}"/>
                    </a:ext>
                  </a:extLst>
                </p14:cNvPr>
                <p14:cNvContentPartPr/>
                <p14:nvPr/>
              </p14:nvContentPartPr>
              <p14:xfrm>
                <a:off x="1412783" y="4765454"/>
                <a:ext cx="299880" cy="171000"/>
              </p14:xfrm>
            </p:contentPart>
          </mc:Choice>
          <mc:Fallback xmlns="">
            <p:pic>
              <p:nvPicPr>
                <p:cNvPr id="14" name="Ink 13">
                  <a:extLst>
                    <a:ext uri="{FF2B5EF4-FFF2-40B4-BE49-F238E27FC236}">
                      <a16:creationId xmlns:a16="http://schemas.microsoft.com/office/drawing/2014/main" id="{C57949D7-5EAF-A3FA-C860-BED677D5683A}"/>
                    </a:ext>
                  </a:extLst>
                </p:cNvPr>
                <p:cNvPicPr/>
                <p:nvPr/>
              </p:nvPicPr>
              <p:blipFill>
                <a:blip r:embed="rId80"/>
                <a:stretch>
                  <a:fillRect/>
                </a:stretch>
              </p:blipFill>
              <p:spPr>
                <a:xfrm>
                  <a:off x="1406663" y="4759334"/>
                  <a:ext cx="3121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5" name="Ink 14">
                  <a:extLst>
                    <a:ext uri="{FF2B5EF4-FFF2-40B4-BE49-F238E27FC236}">
                      <a16:creationId xmlns:a16="http://schemas.microsoft.com/office/drawing/2014/main" id="{B54E210A-2168-3054-A303-F15E461EBD8D}"/>
                    </a:ext>
                  </a:extLst>
                </p14:cNvPr>
                <p14:cNvContentPartPr/>
                <p14:nvPr/>
              </p14:nvContentPartPr>
              <p14:xfrm>
                <a:off x="1651103" y="4655294"/>
                <a:ext cx="134280" cy="88920"/>
              </p14:xfrm>
            </p:contentPart>
          </mc:Choice>
          <mc:Fallback xmlns="">
            <p:pic>
              <p:nvPicPr>
                <p:cNvPr id="15" name="Ink 14">
                  <a:extLst>
                    <a:ext uri="{FF2B5EF4-FFF2-40B4-BE49-F238E27FC236}">
                      <a16:creationId xmlns:a16="http://schemas.microsoft.com/office/drawing/2014/main" id="{B54E210A-2168-3054-A303-F15E461EBD8D}"/>
                    </a:ext>
                  </a:extLst>
                </p:cNvPr>
                <p:cNvPicPr/>
                <p:nvPr/>
              </p:nvPicPr>
              <p:blipFill>
                <a:blip r:embed="rId82"/>
                <a:stretch>
                  <a:fillRect/>
                </a:stretch>
              </p:blipFill>
              <p:spPr>
                <a:xfrm>
                  <a:off x="1644983" y="4649174"/>
                  <a:ext cx="1465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6" name="Ink 15">
                  <a:extLst>
                    <a:ext uri="{FF2B5EF4-FFF2-40B4-BE49-F238E27FC236}">
                      <a16:creationId xmlns:a16="http://schemas.microsoft.com/office/drawing/2014/main" id="{9E254006-B83E-71E4-490C-82BCCF5E3131}"/>
                    </a:ext>
                  </a:extLst>
                </p14:cNvPr>
                <p14:cNvContentPartPr/>
                <p14:nvPr/>
              </p14:nvContentPartPr>
              <p14:xfrm>
                <a:off x="1506383" y="4426334"/>
                <a:ext cx="103320" cy="133920"/>
              </p14:xfrm>
            </p:contentPart>
          </mc:Choice>
          <mc:Fallback xmlns="">
            <p:pic>
              <p:nvPicPr>
                <p:cNvPr id="16" name="Ink 15">
                  <a:extLst>
                    <a:ext uri="{FF2B5EF4-FFF2-40B4-BE49-F238E27FC236}">
                      <a16:creationId xmlns:a16="http://schemas.microsoft.com/office/drawing/2014/main" id="{9E254006-B83E-71E4-490C-82BCCF5E3131}"/>
                    </a:ext>
                  </a:extLst>
                </p:cNvPr>
                <p:cNvPicPr/>
                <p:nvPr/>
              </p:nvPicPr>
              <p:blipFill>
                <a:blip r:embed="rId84"/>
                <a:stretch>
                  <a:fillRect/>
                </a:stretch>
              </p:blipFill>
              <p:spPr>
                <a:xfrm>
                  <a:off x="1500263" y="4420214"/>
                  <a:ext cx="1155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7" name="Ink 16">
                  <a:extLst>
                    <a:ext uri="{FF2B5EF4-FFF2-40B4-BE49-F238E27FC236}">
                      <a16:creationId xmlns:a16="http://schemas.microsoft.com/office/drawing/2014/main" id="{A89D7AD6-C8DB-09D1-8899-E6E772E035D5}"/>
                    </a:ext>
                  </a:extLst>
                </p14:cNvPr>
                <p14:cNvContentPartPr/>
                <p14:nvPr/>
              </p14:nvContentPartPr>
              <p14:xfrm>
                <a:off x="1684583" y="4392494"/>
                <a:ext cx="213120" cy="299520"/>
              </p14:xfrm>
            </p:contentPart>
          </mc:Choice>
          <mc:Fallback xmlns="">
            <p:pic>
              <p:nvPicPr>
                <p:cNvPr id="17" name="Ink 16">
                  <a:extLst>
                    <a:ext uri="{FF2B5EF4-FFF2-40B4-BE49-F238E27FC236}">
                      <a16:creationId xmlns:a16="http://schemas.microsoft.com/office/drawing/2014/main" id="{A89D7AD6-C8DB-09D1-8899-E6E772E035D5}"/>
                    </a:ext>
                  </a:extLst>
                </p:cNvPr>
                <p:cNvPicPr/>
                <p:nvPr/>
              </p:nvPicPr>
              <p:blipFill>
                <a:blip r:embed="rId86"/>
                <a:stretch>
                  <a:fillRect/>
                </a:stretch>
              </p:blipFill>
              <p:spPr>
                <a:xfrm>
                  <a:off x="1678463" y="4386374"/>
                  <a:ext cx="2253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8" name="Ink 17">
                  <a:extLst>
                    <a:ext uri="{FF2B5EF4-FFF2-40B4-BE49-F238E27FC236}">
                      <a16:creationId xmlns:a16="http://schemas.microsoft.com/office/drawing/2014/main" id="{9F2637AC-FAC8-FBD9-191E-B32974609B47}"/>
                    </a:ext>
                  </a:extLst>
                </p14:cNvPr>
                <p14:cNvContentPartPr/>
                <p14:nvPr/>
              </p14:nvContentPartPr>
              <p14:xfrm>
                <a:off x="1936223" y="4215374"/>
                <a:ext cx="101520" cy="178200"/>
              </p14:xfrm>
            </p:contentPart>
          </mc:Choice>
          <mc:Fallback xmlns="">
            <p:pic>
              <p:nvPicPr>
                <p:cNvPr id="18" name="Ink 17">
                  <a:extLst>
                    <a:ext uri="{FF2B5EF4-FFF2-40B4-BE49-F238E27FC236}">
                      <a16:creationId xmlns:a16="http://schemas.microsoft.com/office/drawing/2014/main" id="{9F2637AC-FAC8-FBD9-191E-B32974609B47}"/>
                    </a:ext>
                  </a:extLst>
                </p:cNvPr>
                <p:cNvPicPr/>
                <p:nvPr/>
              </p:nvPicPr>
              <p:blipFill>
                <a:blip r:embed="rId88"/>
                <a:stretch>
                  <a:fillRect/>
                </a:stretch>
              </p:blipFill>
              <p:spPr>
                <a:xfrm>
                  <a:off x="1930103" y="4209254"/>
                  <a:ext cx="1137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9" name="Ink 18">
                  <a:extLst>
                    <a:ext uri="{FF2B5EF4-FFF2-40B4-BE49-F238E27FC236}">
                      <a16:creationId xmlns:a16="http://schemas.microsoft.com/office/drawing/2014/main" id="{F962A0FE-2AED-78CB-F659-895AE8A4A18C}"/>
                    </a:ext>
                  </a:extLst>
                </p14:cNvPr>
                <p14:cNvContentPartPr/>
                <p14:nvPr/>
              </p14:nvContentPartPr>
              <p14:xfrm>
                <a:off x="2027663" y="4010894"/>
                <a:ext cx="330120" cy="263880"/>
              </p14:xfrm>
            </p:contentPart>
          </mc:Choice>
          <mc:Fallback xmlns="">
            <p:pic>
              <p:nvPicPr>
                <p:cNvPr id="19" name="Ink 18">
                  <a:extLst>
                    <a:ext uri="{FF2B5EF4-FFF2-40B4-BE49-F238E27FC236}">
                      <a16:creationId xmlns:a16="http://schemas.microsoft.com/office/drawing/2014/main" id="{F962A0FE-2AED-78CB-F659-895AE8A4A18C}"/>
                    </a:ext>
                  </a:extLst>
                </p:cNvPr>
                <p:cNvPicPr/>
                <p:nvPr/>
              </p:nvPicPr>
              <p:blipFill>
                <a:blip r:embed="rId90"/>
                <a:stretch>
                  <a:fillRect/>
                </a:stretch>
              </p:blipFill>
              <p:spPr>
                <a:xfrm>
                  <a:off x="2021543" y="4004774"/>
                  <a:ext cx="3423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0" name="Ink 19">
                  <a:extLst>
                    <a:ext uri="{FF2B5EF4-FFF2-40B4-BE49-F238E27FC236}">
                      <a16:creationId xmlns:a16="http://schemas.microsoft.com/office/drawing/2014/main" id="{2CAFCC60-D28E-5DC7-A732-82E708886B8D}"/>
                    </a:ext>
                  </a:extLst>
                </p14:cNvPr>
                <p14:cNvContentPartPr/>
                <p14:nvPr/>
              </p14:nvContentPartPr>
              <p14:xfrm>
                <a:off x="2118023" y="3833414"/>
                <a:ext cx="127080" cy="163800"/>
              </p14:xfrm>
            </p:contentPart>
          </mc:Choice>
          <mc:Fallback xmlns="">
            <p:pic>
              <p:nvPicPr>
                <p:cNvPr id="20" name="Ink 19">
                  <a:extLst>
                    <a:ext uri="{FF2B5EF4-FFF2-40B4-BE49-F238E27FC236}">
                      <a16:creationId xmlns:a16="http://schemas.microsoft.com/office/drawing/2014/main" id="{2CAFCC60-D28E-5DC7-A732-82E708886B8D}"/>
                    </a:ext>
                  </a:extLst>
                </p:cNvPr>
                <p:cNvPicPr/>
                <p:nvPr/>
              </p:nvPicPr>
              <p:blipFill>
                <a:blip r:embed="rId92"/>
                <a:stretch>
                  <a:fillRect/>
                </a:stretch>
              </p:blipFill>
              <p:spPr>
                <a:xfrm>
                  <a:off x="2111903" y="3827294"/>
                  <a:ext cx="1393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1" name="Ink 20">
                  <a:extLst>
                    <a:ext uri="{FF2B5EF4-FFF2-40B4-BE49-F238E27FC236}">
                      <a16:creationId xmlns:a16="http://schemas.microsoft.com/office/drawing/2014/main" id="{5E43B5BD-1F4A-E68E-131A-339FE2C7B8AE}"/>
                    </a:ext>
                  </a:extLst>
                </p14:cNvPr>
                <p14:cNvContentPartPr/>
                <p14:nvPr/>
              </p14:nvContentPartPr>
              <p14:xfrm>
                <a:off x="2472263" y="3421574"/>
                <a:ext cx="264600" cy="513360"/>
              </p14:xfrm>
            </p:contentPart>
          </mc:Choice>
          <mc:Fallback xmlns="">
            <p:pic>
              <p:nvPicPr>
                <p:cNvPr id="21" name="Ink 20">
                  <a:extLst>
                    <a:ext uri="{FF2B5EF4-FFF2-40B4-BE49-F238E27FC236}">
                      <a16:creationId xmlns:a16="http://schemas.microsoft.com/office/drawing/2014/main" id="{5E43B5BD-1F4A-E68E-131A-339FE2C7B8AE}"/>
                    </a:ext>
                  </a:extLst>
                </p:cNvPr>
                <p:cNvPicPr/>
                <p:nvPr/>
              </p:nvPicPr>
              <p:blipFill>
                <a:blip r:embed="rId94"/>
                <a:stretch>
                  <a:fillRect/>
                </a:stretch>
              </p:blipFill>
              <p:spPr>
                <a:xfrm>
                  <a:off x="2466143" y="3415454"/>
                  <a:ext cx="27684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2" name="Ink 21">
                  <a:extLst>
                    <a:ext uri="{FF2B5EF4-FFF2-40B4-BE49-F238E27FC236}">
                      <a16:creationId xmlns:a16="http://schemas.microsoft.com/office/drawing/2014/main" id="{33098EBE-3529-DA53-56B2-C816E1B866B8}"/>
                    </a:ext>
                  </a:extLst>
                </p14:cNvPr>
                <p14:cNvContentPartPr/>
                <p14:nvPr/>
              </p14:nvContentPartPr>
              <p14:xfrm>
                <a:off x="1786823" y="5025014"/>
                <a:ext cx="78120" cy="75960"/>
              </p14:xfrm>
            </p:contentPart>
          </mc:Choice>
          <mc:Fallback xmlns="">
            <p:pic>
              <p:nvPicPr>
                <p:cNvPr id="22" name="Ink 21">
                  <a:extLst>
                    <a:ext uri="{FF2B5EF4-FFF2-40B4-BE49-F238E27FC236}">
                      <a16:creationId xmlns:a16="http://schemas.microsoft.com/office/drawing/2014/main" id="{33098EBE-3529-DA53-56B2-C816E1B866B8}"/>
                    </a:ext>
                  </a:extLst>
                </p:cNvPr>
                <p:cNvPicPr/>
                <p:nvPr/>
              </p:nvPicPr>
              <p:blipFill>
                <a:blip r:embed="rId96"/>
                <a:stretch>
                  <a:fillRect/>
                </a:stretch>
              </p:blipFill>
              <p:spPr>
                <a:xfrm>
                  <a:off x="1780703" y="5018894"/>
                  <a:ext cx="9036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3" name="Ink 22">
                  <a:extLst>
                    <a:ext uri="{FF2B5EF4-FFF2-40B4-BE49-F238E27FC236}">
                      <a16:creationId xmlns:a16="http://schemas.microsoft.com/office/drawing/2014/main" id="{DFFEDA09-15D4-FAA1-6CE4-C67F4CB18017}"/>
                    </a:ext>
                  </a:extLst>
                </p14:cNvPr>
                <p14:cNvContentPartPr/>
                <p14:nvPr/>
              </p14:nvContentPartPr>
              <p14:xfrm>
                <a:off x="1908503" y="4786694"/>
                <a:ext cx="211680" cy="263160"/>
              </p14:xfrm>
            </p:contentPart>
          </mc:Choice>
          <mc:Fallback xmlns="">
            <p:pic>
              <p:nvPicPr>
                <p:cNvPr id="23" name="Ink 22">
                  <a:extLst>
                    <a:ext uri="{FF2B5EF4-FFF2-40B4-BE49-F238E27FC236}">
                      <a16:creationId xmlns:a16="http://schemas.microsoft.com/office/drawing/2014/main" id="{DFFEDA09-15D4-FAA1-6CE4-C67F4CB18017}"/>
                    </a:ext>
                  </a:extLst>
                </p:cNvPr>
                <p:cNvPicPr/>
                <p:nvPr/>
              </p:nvPicPr>
              <p:blipFill>
                <a:blip r:embed="rId98"/>
                <a:stretch>
                  <a:fillRect/>
                </a:stretch>
              </p:blipFill>
              <p:spPr>
                <a:xfrm>
                  <a:off x="1902383" y="4780574"/>
                  <a:ext cx="2239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4" name="Ink 23">
                  <a:extLst>
                    <a:ext uri="{FF2B5EF4-FFF2-40B4-BE49-F238E27FC236}">
                      <a16:creationId xmlns:a16="http://schemas.microsoft.com/office/drawing/2014/main" id="{1C55F01F-A196-64A0-214D-595949B0C7CD}"/>
                    </a:ext>
                  </a:extLst>
                </p14:cNvPr>
                <p14:cNvContentPartPr/>
                <p14:nvPr/>
              </p14:nvContentPartPr>
              <p14:xfrm>
                <a:off x="2083463" y="4692734"/>
                <a:ext cx="139680" cy="183600"/>
              </p14:xfrm>
            </p:contentPart>
          </mc:Choice>
          <mc:Fallback xmlns="">
            <p:pic>
              <p:nvPicPr>
                <p:cNvPr id="24" name="Ink 23">
                  <a:extLst>
                    <a:ext uri="{FF2B5EF4-FFF2-40B4-BE49-F238E27FC236}">
                      <a16:creationId xmlns:a16="http://schemas.microsoft.com/office/drawing/2014/main" id="{1C55F01F-A196-64A0-214D-595949B0C7CD}"/>
                    </a:ext>
                  </a:extLst>
                </p:cNvPr>
                <p:cNvPicPr/>
                <p:nvPr/>
              </p:nvPicPr>
              <p:blipFill>
                <a:blip r:embed="rId100"/>
                <a:stretch>
                  <a:fillRect/>
                </a:stretch>
              </p:blipFill>
              <p:spPr>
                <a:xfrm>
                  <a:off x="2077343" y="4686614"/>
                  <a:ext cx="1519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5" name="Ink 24">
                  <a:extLst>
                    <a:ext uri="{FF2B5EF4-FFF2-40B4-BE49-F238E27FC236}">
                      <a16:creationId xmlns:a16="http://schemas.microsoft.com/office/drawing/2014/main" id="{8CCFC322-E2D1-AAEB-65E5-A56DB0910595}"/>
                    </a:ext>
                  </a:extLst>
                </p14:cNvPr>
                <p14:cNvContentPartPr/>
                <p14:nvPr/>
              </p14:nvContentPartPr>
              <p14:xfrm>
                <a:off x="2144663" y="4427774"/>
                <a:ext cx="86760" cy="275040"/>
              </p14:xfrm>
            </p:contentPart>
          </mc:Choice>
          <mc:Fallback xmlns="">
            <p:pic>
              <p:nvPicPr>
                <p:cNvPr id="25" name="Ink 24">
                  <a:extLst>
                    <a:ext uri="{FF2B5EF4-FFF2-40B4-BE49-F238E27FC236}">
                      <a16:creationId xmlns:a16="http://schemas.microsoft.com/office/drawing/2014/main" id="{8CCFC322-E2D1-AAEB-65E5-A56DB0910595}"/>
                    </a:ext>
                  </a:extLst>
                </p:cNvPr>
                <p:cNvPicPr/>
                <p:nvPr/>
              </p:nvPicPr>
              <p:blipFill>
                <a:blip r:embed="rId102"/>
                <a:stretch>
                  <a:fillRect/>
                </a:stretch>
              </p:blipFill>
              <p:spPr>
                <a:xfrm>
                  <a:off x="2138543" y="4421654"/>
                  <a:ext cx="990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6" name="Ink 25">
                  <a:extLst>
                    <a:ext uri="{FF2B5EF4-FFF2-40B4-BE49-F238E27FC236}">
                      <a16:creationId xmlns:a16="http://schemas.microsoft.com/office/drawing/2014/main" id="{BF28E30F-3DA0-D9A0-D844-037B0716EE55}"/>
                    </a:ext>
                  </a:extLst>
                </p14:cNvPr>
                <p14:cNvContentPartPr/>
                <p14:nvPr/>
              </p14:nvContentPartPr>
              <p14:xfrm>
                <a:off x="2107943" y="5232374"/>
                <a:ext cx="31680" cy="87120"/>
              </p14:xfrm>
            </p:contentPart>
          </mc:Choice>
          <mc:Fallback xmlns="">
            <p:pic>
              <p:nvPicPr>
                <p:cNvPr id="26" name="Ink 25">
                  <a:extLst>
                    <a:ext uri="{FF2B5EF4-FFF2-40B4-BE49-F238E27FC236}">
                      <a16:creationId xmlns:a16="http://schemas.microsoft.com/office/drawing/2014/main" id="{BF28E30F-3DA0-D9A0-D844-037B0716EE55}"/>
                    </a:ext>
                  </a:extLst>
                </p:cNvPr>
                <p:cNvPicPr/>
                <p:nvPr/>
              </p:nvPicPr>
              <p:blipFill>
                <a:blip r:embed="rId104"/>
                <a:stretch>
                  <a:fillRect/>
                </a:stretch>
              </p:blipFill>
              <p:spPr>
                <a:xfrm>
                  <a:off x="2101823" y="5226254"/>
                  <a:ext cx="439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7" name="Ink 26">
                  <a:extLst>
                    <a:ext uri="{FF2B5EF4-FFF2-40B4-BE49-F238E27FC236}">
                      <a16:creationId xmlns:a16="http://schemas.microsoft.com/office/drawing/2014/main" id="{5F455047-FD7A-8F85-CCB2-0B6137CBCE40}"/>
                    </a:ext>
                  </a:extLst>
                </p14:cNvPr>
                <p14:cNvContentPartPr/>
                <p14:nvPr/>
              </p14:nvContentPartPr>
              <p14:xfrm>
                <a:off x="2224583" y="4957334"/>
                <a:ext cx="170640" cy="225720"/>
              </p14:xfrm>
            </p:contentPart>
          </mc:Choice>
          <mc:Fallback xmlns="">
            <p:pic>
              <p:nvPicPr>
                <p:cNvPr id="27" name="Ink 26">
                  <a:extLst>
                    <a:ext uri="{FF2B5EF4-FFF2-40B4-BE49-F238E27FC236}">
                      <a16:creationId xmlns:a16="http://schemas.microsoft.com/office/drawing/2014/main" id="{5F455047-FD7A-8F85-CCB2-0B6137CBCE40}"/>
                    </a:ext>
                  </a:extLst>
                </p:cNvPr>
                <p:cNvPicPr/>
                <p:nvPr/>
              </p:nvPicPr>
              <p:blipFill>
                <a:blip r:embed="rId106"/>
                <a:stretch>
                  <a:fillRect/>
                </a:stretch>
              </p:blipFill>
              <p:spPr>
                <a:xfrm>
                  <a:off x="2218463" y="4951214"/>
                  <a:ext cx="1828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8" name="Ink 27">
                  <a:extLst>
                    <a:ext uri="{FF2B5EF4-FFF2-40B4-BE49-F238E27FC236}">
                      <a16:creationId xmlns:a16="http://schemas.microsoft.com/office/drawing/2014/main" id="{005BC829-07FE-32D5-8C9B-A341C6FE8243}"/>
                    </a:ext>
                  </a:extLst>
                </p14:cNvPr>
                <p14:cNvContentPartPr/>
                <p14:nvPr/>
              </p14:nvContentPartPr>
              <p14:xfrm>
                <a:off x="2361383" y="4881014"/>
                <a:ext cx="68040" cy="110520"/>
              </p14:xfrm>
            </p:contentPart>
          </mc:Choice>
          <mc:Fallback xmlns="">
            <p:pic>
              <p:nvPicPr>
                <p:cNvPr id="28" name="Ink 27">
                  <a:extLst>
                    <a:ext uri="{FF2B5EF4-FFF2-40B4-BE49-F238E27FC236}">
                      <a16:creationId xmlns:a16="http://schemas.microsoft.com/office/drawing/2014/main" id="{005BC829-07FE-32D5-8C9B-A341C6FE8243}"/>
                    </a:ext>
                  </a:extLst>
                </p:cNvPr>
                <p:cNvPicPr/>
                <p:nvPr/>
              </p:nvPicPr>
              <p:blipFill>
                <a:blip r:embed="rId108"/>
                <a:stretch>
                  <a:fillRect/>
                </a:stretch>
              </p:blipFill>
              <p:spPr>
                <a:xfrm>
                  <a:off x="2355263" y="4874894"/>
                  <a:ext cx="802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9" name="Ink 28">
                  <a:extLst>
                    <a:ext uri="{FF2B5EF4-FFF2-40B4-BE49-F238E27FC236}">
                      <a16:creationId xmlns:a16="http://schemas.microsoft.com/office/drawing/2014/main" id="{BE244D4D-4F99-118E-4F25-B1B41676C232}"/>
                    </a:ext>
                  </a:extLst>
                </p14:cNvPr>
                <p14:cNvContentPartPr/>
                <p14:nvPr/>
              </p14:nvContentPartPr>
              <p14:xfrm>
                <a:off x="2410343" y="4653854"/>
                <a:ext cx="95400" cy="198000"/>
              </p14:xfrm>
            </p:contentPart>
          </mc:Choice>
          <mc:Fallback xmlns="">
            <p:pic>
              <p:nvPicPr>
                <p:cNvPr id="29" name="Ink 28">
                  <a:extLst>
                    <a:ext uri="{FF2B5EF4-FFF2-40B4-BE49-F238E27FC236}">
                      <a16:creationId xmlns:a16="http://schemas.microsoft.com/office/drawing/2014/main" id="{BE244D4D-4F99-118E-4F25-B1B41676C232}"/>
                    </a:ext>
                  </a:extLst>
                </p:cNvPr>
                <p:cNvPicPr/>
                <p:nvPr/>
              </p:nvPicPr>
              <p:blipFill>
                <a:blip r:embed="rId110"/>
                <a:stretch>
                  <a:fillRect/>
                </a:stretch>
              </p:blipFill>
              <p:spPr>
                <a:xfrm>
                  <a:off x="2404223" y="4647734"/>
                  <a:ext cx="1076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0" name="Ink 29">
                  <a:extLst>
                    <a:ext uri="{FF2B5EF4-FFF2-40B4-BE49-F238E27FC236}">
                      <a16:creationId xmlns:a16="http://schemas.microsoft.com/office/drawing/2014/main" id="{E39ABCBE-EC93-50BD-289A-582768565BC9}"/>
                    </a:ext>
                  </a:extLst>
                </p14:cNvPr>
                <p14:cNvContentPartPr/>
                <p14:nvPr/>
              </p14:nvContentPartPr>
              <p14:xfrm>
                <a:off x="2290823" y="5089454"/>
                <a:ext cx="208800" cy="371520"/>
              </p14:xfrm>
            </p:contentPart>
          </mc:Choice>
          <mc:Fallback xmlns="">
            <p:pic>
              <p:nvPicPr>
                <p:cNvPr id="30" name="Ink 29">
                  <a:extLst>
                    <a:ext uri="{FF2B5EF4-FFF2-40B4-BE49-F238E27FC236}">
                      <a16:creationId xmlns:a16="http://schemas.microsoft.com/office/drawing/2014/main" id="{E39ABCBE-EC93-50BD-289A-582768565BC9}"/>
                    </a:ext>
                  </a:extLst>
                </p:cNvPr>
                <p:cNvPicPr/>
                <p:nvPr/>
              </p:nvPicPr>
              <p:blipFill>
                <a:blip r:embed="rId112"/>
                <a:stretch>
                  <a:fillRect/>
                </a:stretch>
              </p:blipFill>
              <p:spPr>
                <a:xfrm>
                  <a:off x="2284703" y="5083334"/>
                  <a:ext cx="22104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5" name="Ink 34">
                  <a:extLst>
                    <a:ext uri="{FF2B5EF4-FFF2-40B4-BE49-F238E27FC236}">
                      <a16:creationId xmlns:a16="http://schemas.microsoft.com/office/drawing/2014/main" id="{3CBA3DC6-D111-CE91-97A5-F2021B8C3DE6}"/>
                    </a:ext>
                  </a:extLst>
                </p14:cNvPr>
                <p14:cNvContentPartPr/>
                <p14:nvPr/>
              </p14:nvContentPartPr>
              <p14:xfrm>
                <a:off x="2902103" y="4986854"/>
                <a:ext cx="255960" cy="561960"/>
              </p14:xfrm>
            </p:contentPart>
          </mc:Choice>
          <mc:Fallback xmlns="">
            <p:pic>
              <p:nvPicPr>
                <p:cNvPr id="35" name="Ink 34">
                  <a:extLst>
                    <a:ext uri="{FF2B5EF4-FFF2-40B4-BE49-F238E27FC236}">
                      <a16:creationId xmlns:a16="http://schemas.microsoft.com/office/drawing/2014/main" id="{3CBA3DC6-D111-CE91-97A5-F2021B8C3DE6}"/>
                    </a:ext>
                  </a:extLst>
                </p:cNvPr>
                <p:cNvPicPr/>
                <p:nvPr/>
              </p:nvPicPr>
              <p:blipFill>
                <a:blip r:embed="rId114"/>
                <a:stretch>
                  <a:fillRect/>
                </a:stretch>
              </p:blipFill>
              <p:spPr>
                <a:xfrm>
                  <a:off x="2895983" y="4980734"/>
                  <a:ext cx="26820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6" name="Ink 35">
                  <a:extLst>
                    <a:ext uri="{FF2B5EF4-FFF2-40B4-BE49-F238E27FC236}">
                      <a16:creationId xmlns:a16="http://schemas.microsoft.com/office/drawing/2014/main" id="{6AE2BF64-DBC7-C833-CE72-2D72731453B9}"/>
                    </a:ext>
                  </a:extLst>
                </p14:cNvPr>
                <p14:cNvContentPartPr/>
                <p14:nvPr/>
              </p14:nvContentPartPr>
              <p14:xfrm>
                <a:off x="2813183" y="5301854"/>
                <a:ext cx="318600" cy="356400"/>
              </p14:xfrm>
            </p:contentPart>
          </mc:Choice>
          <mc:Fallback xmlns="">
            <p:pic>
              <p:nvPicPr>
                <p:cNvPr id="36" name="Ink 35">
                  <a:extLst>
                    <a:ext uri="{FF2B5EF4-FFF2-40B4-BE49-F238E27FC236}">
                      <a16:creationId xmlns:a16="http://schemas.microsoft.com/office/drawing/2014/main" id="{6AE2BF64-DBC7-C833-CE72-2D72731453B9}"/>
                    </a:ext>
                  </a:extLst>
                </p:cNvPr>
                <p:cNvPicPr/>
                <p:nvPr/>
              </p:nvPicPr>
              <p:blipFill>
                <a:blip r:embed="rId116"/>
                <a:stretch>
                  <a:fillRect/>
                </a:stretch>
              </p:blipFill>
              <p:spPr>
                <a:xfrm>
                  <a:off x="2807063" y="5295734"/>
                  <a:ext cx="33084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1" name="Ink 70">
                  <a:extLst>
                    <a:ext uri="{FF2B5EF4-FFF2-40B4-BE49-F238E27FC236}">
                      <a16:creationId xmlns:a16="http://schemas.microsoft.com/office/drawing/2014/main" id="{95AF8BE8-9D1A-C119-1599-8704CDE19A4F}"/>
                    </a:ext>
                  </a:extLst>
                </p14:cNvPr>
                <p14:cNvContentPartPr/>
                <p14:nvPr/>
              </p14:nvContentPartPr>
              <p14:xfrm>
                <a:off x="1521503" y="5256494"/>
                <a:ext cx="2703600" cy="1292760"/>
              </p14:xfrm>
            </p:contentPart>
          </mc:Choice>
          <mc:Fallback xmlns="">
            <p:pic>
              <p:nvPicPr>
                <p:cNvPr id="71" name="Ink 70">
                  <a:extLst>
                    <a:ext uri="{FF2B5EF4-FFF2-40B4-BE49-F238E27FC236}">
                      <a16:creationId xmlns:a16="http://schemas.microsoft.com/office/drawing/2014/main" id="{95AF8BE8-9D1A-C119-1599-8704CDE19A4F}"/>
                    </a:ext>
                  </a:extLst>
                </p:cNvPr>
                <p:cNvPicPr/>
                <p:nvPr/>
              </p:nvPicPr>
              <p:blipFill>
                <a:blip r:embed="rId118"/>
                <a:stretch>
                  <a:fillRect/>
                </a:stretch>
              </p:blipFill>
              <p:spPr>
                <a:xfrm>
                  <a:off x="1515383" y="5250374"/>
                  <a:ext cx="2715840" cy="1305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2" name="Ink 71">
                  <a:extLst>
                    <a:ext uri="{FF2B5EF4-FFF2-40B4-BE49-F238E27FC236}">
                      <a16:creationId xmlns:a16="http://schemas.microsoft.com/office/drawing/2014/main" id="{C0FFFF75-DA19-7F6A-D1FA-A4827D3633D4}"/>
                    </a:ext>
                  </a:extLst>
                </p14:cNvPr>
                <p14:cNvContentPartPr/>
                <p14:nvPr/>
              </p14:nvContentPartPr>
              <p14:xfrm>
                <a:off x="4652783" y="4891094"/>
                <a:ext cx="129240" cy="378720"/>
              </p14:xfrm>
            </p:contentPart>
          </mc:Choice>
          <mc:Fallback xmlns="">
            <p:pic>
              <p:nvPicPr>
                <p:cNvPr id="72" name="Ink 71">
                  <a:extLst>
                    <a:ext uri="{FF2B5EF4-FFF2-40B4-BE49-F238E27FC236}">
                      <a16:creationId xmlns:a16="http://schemas.microsoft.com/office/drawing/2014/main" id="{C0FFFF75-DA19-7F6A-D1FA-A4827D3633D4}"/>
                    </a:ext>
                  </a:extLst>
                </p:cNvPr>
                <p:cNvPicPr/>
                <p:nvPr/>
              </p:nvPicPr>
              <p:blipFill>
                <a:blip r:embed="rId120"/>
                <a:stretch>
                  <a:fillRect/>
                </a:stretch>
              </p:blipFill>
              <p:spPr>
                <a:xfrm>
                  <a:off x="4646663" y="4884974"/>
                  <a:ext cx="1414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3" name="Ink 72">
                  <a:extLst>
                    <a:ext uri="{FF2B5EF4-FFF2-40B4-BE49-F238E27FC236}">
                      <a16:creationId xmlns:a16="http://schemas.microsoft.com/office/drawing/2014/main" id="{46BAAF48-CE1A-3E82-1160-276840296041}"/>
                    </a:ext>
                  </a:extLst>
                </p14:cNvPr>
                <p14:cNvContentPartPr/>
                <p14:nvPr/>
              </p14:nvContentPartPr>
              <p14:xfrm>
                <a:off x="4507703" y="4742774"/>
                <a:ext cx="219960" cy="222120"/>
              </p14:xfrm>
            </p:contentPart>
          </mc:Choice>
          <mc:Fallback xmlns="">
            <p:pic>
              <p:nvPicPr>
                <p:cNvPr id="73" name="Ink 72">
                  <a:extLst>
                    <a:ext uri="{FF2B5EF4-FFF2-40B4-BE49-F238E27FC236}">
                      <a16:creationId xmlns:a16="http://schemas.microsoft.com/office/drawing/2014/main" id="{46BAAF48-CE1A-3E82-1160-276840296041}"/>
                    </a:ext>
                  </a:extLst>
                </p:cNvPr>
                <p:cNvPicPr/>
                <p:nvPr/>
              </p:nvPicPr>
              <p:blipFill>
                <a:blip r:embed="rId122"/>
                <a:stretch>
                  <a:fillRect/>
                </a:stretch>
              </p:blipFill>
              <p:spPr>
                <a:xfrm>
                  <a:off x="4501583" y="4736654"/>
                  <a:ext cx="2322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4" name="Ink 73">
                  <a:extLst>
                    <a:ext uri="{FF2B5EF4-FFF2-40B4-BE49-F238E27FC236}">
                      <a16:creationId xmlns:a16="http://schemas.microsoft.com/office/drawing/2014/main" id="{FCC2997A-2111-9D6C-8414-A599AAC71503}"/>
                    </a:ext>
                  </a:extLst>
                </p14:cNvPr>
                <p14:cNvContentPartPr/>
                <p14:nvPr/>
              </p14:nvContentPartPr>
              <p14:xfrm>
                <a:off x="4630463" y="5011694"/>
                <a:ext cx="462240" cy="338400"/>
              </p14:xfrm>
            </p:contentPart>
          </mc:Choice>
          <mc:Fallback xmlns="">
            <p:pic>
              <p:nvPicPr>
                <p:cNvPr id="74" name="Ink 73">
                  <a:extLst>
                    <a:ext uri="{FF2B5EF4-FFF2-40B4-BE49-F238E27FC236}">
                      <a16:creationId xmlns:a16="http://schemas.microsoft.com/office/drawing/2014/main" id="{FCC2997A-2111-9D6C-8414-A599AAC71503}"/>
                    </a:ext>
                  </a:extLst>
                </p:cNvPr>
                <p:cNvPicPr/>
                <p:nvPr/>
              </p:nvPicPr>
              <p:blipFill>
                <a:blip r:embed="rId124"/>
                <a:stretch>
                  <a:fillRect/>
                </a:stretch>
              </p:blipFill>
              <p:spPr>
                <a:xfrm>
                  <a:off x="4624343" y="5005574"/>
                  <a:ext cx="47448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5" name="Ink 74">
                  <a:extLst>
                    <a:ext uri="{FF2B5EF4-FFF2-40B4-BE49-F238E27FC236}">
                      <a16:creationId xmlns:a16="http://schemas.microsoft.com/office/drawing/2014/main" id="{B962978D-BE15-AF48-54AA-6B73102E43DF}"/>
                    </a:ext>
                  </a:extLst>
                </p14:cNvPr>
                <p14:cNvContentPartPr/>
                <p14:nvPr/>
              </p14:nvContentPartPr>
              <p14:xfrm>
                <a:off x="7048583" y="3464774"/>
                <a:ext cx="399960" cy="465120"/>
              </p14:xfrm>
            </p:contentPart>
          </mc:Choice>
          <mc:Fallback xmlns="">
            <p:pic>
              <p:nvPicPr>
                <p:cNvPr id="75" name="Ink 74">
                  <a:extLst>
                    <a:ext uri="{FF2B5EF4-FFF2-40B4-BE49-F238E27FC236}">
                      <a16:creationId xmlns:a16="http://schemas.microsoft.com/office/drawing/2014/main" id="{B962978D-BE15-AF48-54AA-6B73102E43DF}"/>
                    </a:ext>
                  </a:extLst>
                </p:cNvPr>
                <p:cNvPicPr/>
                <p:nvPr/>
              </p:nvPicPr>
              <p:blipFill>
                <a:blip r:embed="rId126"/>
                <a:stretch>
                  <a:fillRect/>
                </a:stretch>
              </p:blipFill>
              <p:spPr>
                <a:xfrm>
                  <a:off x="7042463" y="3458654"/>
                  <a:ext cx="41220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7" name="Ink 76">
                  <a:extLst>
                    <a:ext uri="{FF2B5EF4-FFF2-40B4-BE49-F238E27FC236}">
                      <a16:creationId xmlns:a16="http://schemas.microsoft.com/office/drawing/2014/main" id="{A60D3BF5-293D-BD9F-0005-91047FBD5C49}"/>
                    </a:ext>
                  </a:extLst>
                </p14:cNvPr>
                <p14:cNvContentPartPr/>
                <p14:nvPr/>
              </p14:nvContentPartPr>
              <p14:xfrm>
                <a:off x="3709583" y="1679174"/>
                <a:ext cx="384840" cy="662760"/>
              </p14:xfrm>
            </p:contentPart>
          </mc:Choice>
          <mc:Fallback xmlns="">
            <p:pic>
              <p:nvPicPr>
                <p:cNvPr id="77" name="Ink 76">
                  <a:extLst>
                    <a:ext uri="{FF2B5EF4-FFF2-40B4-BE49-F238E27FC236}">
                      <a16:creationId xmlns:a16="http://schemas.microsoft.com/office/drawing/2014/main" id="{A60D3BF5-293D-BD9F-0005-91047FBD5C49}"/>
                    </a:ext>
                  </a:extLst>
                </p:cNvPr>
                <p:cNvPicPr/>
                <p:nvPr/>
              </p:nvPicPr>
              <p:blipFill>
                <a:blip r:embed="rId128"/>
                <a:stretch>
                  <a:fillRect/>
                </a:stretch>
              </p:blipFill>
              <p:spPr>
                <a:xfrm>
                  <a:off x="3703463" y="1673054"/>
                  <a:ext cx="397080"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8" name="Ink 77">
                  <a:extLst>
                    <a:ext uri="{FF2B5EF4-FFF2-40B4-BE49-F238E27FC236}">
                      <a16:creationId xmlns:a16="http://schemas.microsoft.com/office/drawing/2014/main" id="{397FCD06-43E0-3D33-B4E5-325B10B82849}"/>
                    </a:ext>
                  </a:extLst>
                </p14:cNvPr>
                <p14:cNvContentPartPr/>
                <p14:nvPr/>
              </p14:nvContentPartPr>
              <p14:xfrm>
                <a:off x="4109183" y="1832534"/>
                <a:ext cx="266040" cy="261000"/>
              </p14:xfrm>
            </p:contentPart>
          </mc:Choice>
          <mc:Fallback xmlns="">
            <p:pic>
              <p:nvPicPr>
                <p:cNvPr id="78" name="Ink 77">
                  <a:extLst>
                    <a:ext uri="{FF2B5EF4-FFF2-40B4-BE49-F238E27FC236}">
                      <a16:creationId xmlns:a16="http://schemas.microsoft.com/office/drawing/2014/main" id="{397FCD06-43E0-3D33-B4E5-325B10B82849}"/>
                    </a:ext>
                  </a:extLst>
                </p:cNvPr>
                <p:cNvPicPr/>
                <p:nvPr/>
              </p:nvPicPr>
              <p:blipFill>
                <a:blip r:embed="rId130"/>
                <a:stretch>
                  <a:fillRect/>
                </a:stretch>
              </p:blipFill>
              <p:spPr>
                <a:xfrm>
                  <a:off x="4103063" y="1826414"/>
                  <a:ext cx="2782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9" name="Ink 78">
                  <a:extLst>
                    <a:ext uri="{FF2B5EF4-FFF2-40B4-BE49-F238E27FC236}">
                      <a16:creationId xmlns:a16="http://schemas.microsoft.com/office/drawing/2014/main" id="{DF8C829A-9B7B-7ED6-E856-14AF5E1E774C}"/>
                    </a:ext>
                  </a:extLst>
                </p14:cNvPr>
                <p14:cNvContentPartPr/>
                <p14:nvPr/>
              </p14:nvContentPartPr>
              <p14:xfrm>
                <a:off x="4229783" y="1701854"/>
                <a:ext cx="204120" cy="290880"/>
              </p14:xfrm>
            </p:contentPart>
          </mc:Choice>
          <mc:Fallback xmlns="">
            <p:pic>
              <p:nvPicPr>
                <p:cNvPr id="79" name="Ink 78">
                  <a:extLst>
                    <a:ext uri="{FF2B5EF4-FFF2-40B4-BE49-F238E27FC236}">
                      <a16:creationId xmlns:a16="http://schemas.microsoft.com/office/drawing/2014/main" id="{DF8C829A-9B7B-7ED6-E856-14AF5E1E774C}"/>
                    </a:ext>
                  </a:extLst>
                </p:cNvPr>
                <p:cNvPicPr/>
                <p:nvPr/>
              </p:nvPicPr>
              <p:blipFill>
                <a:blip r:embed="rId132"/>
                <a:stretch>
                  <a:fillRect/>
                </a:stretch>
              </p:blipFill>
              <p:spPr>
                <a:xfrm>
                  <a:off x="4223663" y="1695734"/>
                  <a:ext cx="21636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0" name="Ink 79">
                  <a:extLst>
                    <a:ext uri="{FF2B5EF4-FFF2-40B4-BE49-F238E27FC236}">
                      <a16:creationId xmlns:a16="http://schemas.microsoft.com/office/drawing/2014/main" id="{31713831-2FA1-F179-0B08-7A52DDAEC234}"/>
                    </a:ext>
                  </a:extLst>
                </p14:cNvPr>
                <p14:cNvContentPartPr/>
                <p14:nvPr/>
              </p14:nvContentPartPr>
              <p14:xfrm>
                <a:off x="4423823" y="1562534"/>
                <a:ext cx="377640" cy="430200"/>
              </p14:xfrm>
            </p:contentPart>
          </mc:Choice>
          <mc:Fallback xmlns="">
            <p:pic>
              <p:nvPicPr>
                <p:cNvPr id="80" name="Ink 79">
                  <a:extLst>
                    <a:ext uri="{FF2B5EF4-FFF2-40B4-BE49-F238E27FC236}">
                      <a16:creationId xmlns:a16="http://schemas.microsoft.com/office/drawing/2014/main" id="{31713831-2FA1-F179-0B08-7A52DDAEC234}"/>
                    </a:ext>
                  </a:extLst>
                </p:cNvPr>
                <p:cNvPicPr/>
                <p:nvPr/>
              </p:nvPicPr>
              <p:blipFill>
                <a:blip r:embed="rId134"/>
                <a:stretch>
                  <a:fillRect/>
                </a:stretch>
              </p:blipFill>
              <p:spPr>
                <a:xfrm>
                  <a:off x="4417703" y="1556414"/>
                  <a:ext cx="38988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1" name="Ink 80">
                  <a:extLst>
                    <a:ext uri="{FF2B5EF4-FFF2-40B4-BE49-F238E27FC236}">
                      <a16:creationId xmlns:a16="http://schemas.microsoft.com/office/drawing/2014/main" id="{FB59D962-67C5-8D19-0714-CC473BF18F2C}"/>
                    </a:ext>
                  </a:extLst>
                </p14:cNvPr>
                <p14:cNvContentPartPr/>
                <p14:nvPr/>
              </p14:nvContentPartPr>
              <p14:xfrm>
                <a:off x="4581503" y="1466414"/>
                <a:ext cx="167760" cy="206280"/>
              </p14:xfrm>
            </p:contentPart>
          </mc:Choice>
          <mc:Fallback xmlns="">
            <p:pic>
              <p:nvPicPr>
                <p:cNvPr id="81" name="Ink 80">
                  <a:extLst>
                    <a:ext uri="{FF2B5EF4-FFF2-40B4-BE49-F238E27FC236}">
                      <a16:creationId xmlns:a16="http://schemas.microsoft.com/office/drawing/2014/main" id="{FB59D962-67C5-8D19-0714-CC473BF18F2C}"/>
                    </a:ext>
                  </a:extLst>
                </p:cNvPr>
                <p:cNvPicPr/>
                <p:nvPr/>
              </p:nvPicPr>
              <p:blipFill>
                <a:blip r:embed="rId136"/>
                <a:stretch>
                  <a:fillRect/>
                </a:stretch>
              </p:blipFill>
              <p:spPr>
                <a:xfrm>
                  <a:off x="4575383" y="1460294"/>
                  <a:ext cx="1800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2" name="Ink 81">
                  <a:extLst>
                    <a:ext uri="{FF2B5EF4-FFF2-40B4-BE49-F238E27FC236}">
                      <a16:creationId xmlns:a16="http://schemas.microsoft.com/office/drawing/2014/main" id="{25279568-2783-0834-9D34-08E58A92F1E5}"/>
                    </a:ext>
                  </a:extLst>
                </p14:cNvPr>
                <p14:cNvContentPartPr/>
                <p14:nvPr/>
              </p14:nvContentPartPr>
              <p14:xfrm>
                <a:off x="4769063" y="1215134"/>
                <a:ext cx="365040" cy="399600"/>
              </p14:xfrm>
            </p:contentPart>
          </mc:Choice>
          <mc:Fallback xmlns="">
            <p:pic>
              <p:nvPicPr>
                <p:cNvPr id="82" name="Ink 81">
                  <a:extLst>
                    <a:ext uri="{FF2B5EF4-FFF2-40B4-BE49-F238E27FC236}">
                      <a16:creationId xmlns:a16="http://schemas.microsoft.com/office/drawing/2014/main" id="{25279568-2783-0834-9D34-08E58A92F1E5}"/>
                    </a:ext>
                  </a:extLst>
                </p:cNvPr>
                <p:cNvPicPr/>
                <p:nvPr/>
              </p:nvPicPr>
              <p:blipFill>
                <a:blip r:embed="rId138"/>
                <a:stretch>
                  <a:fillRect/>
                </a:stretch>
              </p:blipFill>
              <p:spPr>
                <a:xfrm>
                  <a:off x="4762943" y="1209014"/>
                  <a:ext cx="3772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3" name="Ink 82">
                  <a:extLst>
                    <a:ext uri="{FF2B5EF4-FFF2-40B4-BE49-F238E27FC236}">
                      <a16:creationId xmlns:a16="http://schemas.microsoft.com/office/drawing/2014/main" id="{F14AA9A4-F818-5AF8-17BA-E3C15CC85161}"/>
                    </a:ext>
                  </a:extLst>
                </p14:cNvPr>
                <p14:cNvContentPartPr/>
                <p14:nvPr/>
              </p14:nvContentPartPr>
              <p14:xfrm>
                <a:off x="4465943" y="1694654"/>
                <a:ext cx="546120" cy="650520"/>
              </p14:xfrm>
            </p:contentPart>
          </mc:Choice>
          <mc:Fallback xmlns="">
            <p:pic>
              <p:nvPicPr>
                <p:cNvPr id="83" name="Ink 82">
                  <a:extLst>
                    <a:ext uri="{FF2B5EF4-FFF2-40B4-BE49-F238E27FC236}">
                      <a16:creationId xmlns:a16="http://schemas.microsoft.com/office/drawing/2014/main" id="{F14AA9A4-F818-5AF8-17BA-E3C15CC85161}"/>
                    </a:ext>
                  </a:extLst>
                </p:cNvPr>
                <p:cNvPicPr/>
                <p:nvPr/>
              </p:nvPicPr>
              <p:blipFill>
                <a:blip r:embed="rId140"/>
                <a:stretch>
                  <a:fillRect/>
                </a:stretch>
              </p:blipFill>
              <p:spPr>
                <a:xfrm>
                  <a:off x="4459823" y="1688534"/>
                  <a:ext cx="558360" cy="6627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5" name="Ink 84">
                  <a:extLst>
                    <a:ext uri="{FF2B5EF4-FFF2-40B4-BE49-F238E27FC236}">
                      <a16:creationId xmlns:a16="http://schemas.microsoft.com/office/drawing/2014/main" id="{2BD9AF6E-A141-3498-53B4-4EA2BD9BD185}"/>
                    </a:ext>
                  </a:extLst>
                </p14:cNvPr>
                <p14:cNvContentPartPr/>
                <p14:nvPr/>
              </p14:nvContentPartPr>
              <p14:xfrm>
                <a:off x="6472943" y="1237094"/>
                <a:ext cx="443880" cy="536040"/>
              </p14:xfrm>
            </p:contentPart>
          </mc:Choice>
          <mc:Fallback xmlns="">
            <p:pic>
              <p:nvPicPr>
                <p:cNvPr id="85" name="Ink 84">
                  <a:extLst>
                    <a:ext uri="{FF2B5EF4-FFF2-40B4-BE49-F238E27FC236}">
                      <a16:creationId xmlns:a16="http://schemas.microsoft.com/office/drawing/2014/main" id="{2BD9AF6E-A141-3498-53B4-4EA2BD9BD185}"/>
                    </a:ext>
                  </a:extLst>
                </p:cNvPr>
                <p:cNvPicPr/>
                <p:nvPr/>
              </p:nvPicPr>
              <p:blipFill>
                <a:blip r:embed="rId142"/>
                <a:stretch>
                  <a:fillRect/>
                </a:stretch>
              </p:blipFill>
              <p:spPr>
                <a:xfrm>
                  <a:off x="6466823" y="1230974"/>
                  <a:ext cx="4561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6" name="Ink 85">
                  <a:extLst>
                    <a:ext uri="{FF2B5EF4-FFF2-40B4-BE49-F238E27FC236}">
                      <a16:creationId xmlns:a16="http://schemas.microsoft.com/office/drawing/2014/main" id="{AFABDF32-0C32-FBA6-63E4-D9E246E56549}"/>
                    </a:ext>
                  </a:extLst>
                </p14:cNvPr>
                <p14:cNvContentPartPr/>
                <p14:nvPr/>
              </p14:nvContentPartPr>
              <p14:xfrm>
                <a:off x="6938063" y="1281374"/>
                <a:ext cx="269280" cy="322560"/>
              </p14:xfrm>
            </p:contentPart>
          </mc:Choice>
          <mc:Fallback xmlns="">
            <p:pic>
              <p:nvPicPr>
                <p:cNvPr id="86" name="Ink 85">
                  <a:extLst>
                    <a:ext uri="{FF2B5EF4-FFF2-40B4-BE49-F238E27FC236}">
                      <a16:creationId xmlns:a16="http://schemas.microsoft.com/office/drawing/2014/main" id="{AFABDF32-0C32-FBA6-63E4-D9E246E56549}"/>
                    </a:ext>
                  </a:extLst>
                </p:cNvPr>
                <p:cNvPicPr/>
                <p:nvPr/>
              </p:nvPicPr>
              <p:blipFill>
                <a:blip r:embed="rId144"/>
                <a:stretch>
                  <a:fillRect/>
                </a:stretch>
              </p:blipFill>
              <p:spPr>
                <a:xfrm>
                  <a:off x="6931943" y="1275254"/>
                  <a:ext cx="28152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7" name="Ink 86">
                  <a:extLst>
                    <a:ext uri="{FF2B5EF4-FFF2-40B4-BE49-F238E27FC236}">
                      <a16:creationId xmlns:a16="http://schemas.microsoft.com/office/drawing/2014/main" id="{26B82375-2853-C166-1397-B885DF3FCAD2}"/>
                    </a:ext>
                  </a:extLst>
                </p14:cNvPr>
                <p14:cNvContentPartPr/>
                <p14:nvPr/>
              </p14:nvContentPartPr>
              <p14:xfrm>
                <a:off x="7218503" y="1074014"/>
                <a:ext cx="216360" cy="451800"/>
              </p14:xfrm>
            </p:contentPart>
          </mc:Choice>
          <mc:Fallback xmlns="">
            <p:pic>
              <p:nvPicPr>
                <p:cNvPr id="87" name="Ink 86">
                  <a:extLst>
                    <a:ext uri="{FF2B5EF4-FFF2-40B4-BE49-F238E27FC236}">
                      <a16:creationId xmlns:a16="http://schemas.microsoft.com/office/drawing/2014/main" id="{26B82375-2853-C166-1397-B885DF3FCAD2}"/>
                    </a:ext>
                  </a:extLst>
                </p:cNvPr>
                <p:cNvPicPr/>
                <p:nvPr/>
              </p:nvPicPr>
              <p:blipFill>
                <a:blip r:embed="rId146"/>
                <a:stretch>
                  <a:fillRect/>
                </a:stretch>
              </p:blipFill>
              <p:spPr>
                <a:xfrm>
                  <a:off x="7212383" y="1067894"/>
                  <a:ext cx="22860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9" name="Ink 88">
                  <a:extLst>
                    <a:ext uri="{FF2B5EF4-FFF2-40B4-BE49-F238E27FC236}">
                      <a16:creationId xmlns:a16="http://schemas.microsoft.com/office/drawing/2014/main" id="{01BD8F44-6663-F9B5-224C-76E65523F92D}"/>
                    </a:ext>
                  </a:extLst>
                </p14:cNvPr>
                <p14:cNvContentPartPr/>
                <p14:nvPr/>
              </p14:nvContentPartPr>
              <p14:xfrm>
                <a:off x="4113863" y="3397814"/>
                <a:ext cx="409320" cy="544320"/>
              </p14:xfrm>
            </p:contentPart>
          </mc:Choice>
          <mc:Fallback xmlns="">
            <p:pic>
              <p:nvPicPr>
                <p:cNvPr id="89" name="Ink 88">
                  <a:extLst>
                    <a:ext uri="{FF2B5EF4-FFF2-40B4-BE49-F238E27FC236}">
                      <a16:creationId xmlns:a16="http://schemas.microsoft.com/office/drawing/2014/main" id="{01BD8F44-6663-F9B5-224C-76E65523F92D}"/>
                    </a:ext>
                  </a:extLst>
                </p:cNvPr>
                <p:cNvPicPr/>
                <p:nvPr/>
              </p:nvPicPr>
              <p:blipFill>
                <a:blip r:embed="rId148"/>
                <a:stretch>
                  <a:fillRect/>
                </a:stretch>
              </p:blipFill>
              <p:spPr>
                <a:xfrm>
                  <a:off x="4107743" y="3391694"/>
                  <a:ext cx="421560" cy="5565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0" name="Ink 89">
                  <a:extLst>
                    <a:ext uri="{FF2B5EF4-FFF2-40B4-BE49-F238E27FC236}">
                      <a16:creationId xmlns:a16="http://schemas.microsoft.com/office/drawing/2014/main" id="{86119313-A3CC-A280-8AF4-C3BCEF59CA7A}"/>
                    </a:ext>
                  </a:extLst>
                </p14:cNvPr>
                <p14:cNvContentPartPr/>
                <p14:nvPr/>
              </p14:nvContentPartPr>
              <p14:xfrm>
                <a:off x="4496183" y="3347054"/>
                <a:ext cx="250200" cy="303840"/>
              </p14:xfrm>
            </p:contentPart>
          </mc:Choice>
          <mc:Fallback xmlns="">
            <p:pic>
              <p:nvPicPr>
                <p:cNvPr id="90" name="Ink 89">
                  <a:extLst>
                    <a:ext uri="{FF2B5EF4-FFF2-40B4-BE49-F238E27FC236}">
                      <a16:creationId xmlns:a16="http://schemas.microsoft.com/office/drawing/2014/main" id="{86119313-A3CC-A280-8AF4-C3BCEF59CA7A}"/>
                    </a:ext>
                  </a:extLst>
                </p:cNvPr>
                <p:cNvPicPr/>
                <p:nvPr/>
              </p:nvPicPr>
              <p:blipFill>
                <a:blip r:embed="rId150"/>
                <a:stretch>
                  <a:fillRect/>
                </a:stretch>
              </p:blipFill>
              <p:spPr>
                <a:xfrm>
                  <a:off x="4490063" y="3340934"/>
                  <a:ext cx="2624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1" name="Ink 90">
                  <a:extLst>
                    <a:ext uri="{FF2B5EF4-FFF2-40B4-BE49-F238E27FC236}">
                      <a16:creationId xmlns:a16="http://schemas.microsoft.com/office/drawing/2014/main" id="{14848842-9ADD-65C1-5078-87BD612AEB6B}"/>
                    </a:ext>
                  </a:extLst>
                </p14:cNvPr>
                <p14:cNvContentPartPr/>
                <p14:nvPr/>
              </p14:nvContentPartPr>
              <p14:xfrm>
                <a:off x="4661063" y="3051134"/>
                <a:ext cx="156600" cy="388440"/>
              </p14:xfrm>
            </p:contentPart>
          </mc:Choice>
          <mc:Fallback xmlns="">
            <p:pic>
              <p:nvPicPr>
                <p:cNvPr id="91" name="Ink 90">
                  <a:extLst>
                    <a:ext uri="{FF2B5EF4-FFF2-40B4-BE49-F238E27FC236}">
                      <a16:creationId xmlns:a16="http://schemas.microsoft.com/office/drawing/2014/main" id="{14848842-9ADD-65C1-5078-87BD612AEB6B}"/>
                    </a:ext>
                  </a:extLst>
                </p:cNvPr>
                <p:cNvPicPr/>
                <p:nvPr/>
              </p:nvPicPr>
              <p:blipFill>
                <a:blip r:embed="rId152"/>
                <a:stretch>
                  <a:fillRect/>
                </a:stretch>
              </p:blipFill>
              <p:spPr>
                <a:xfrm>
                  <a:off x="4654943" y="3045014"/>
                  <a:ext cx="16884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2" name="Ink 91">
                  <a:extLst>
                    <a:ext uri="{FF2B5EF4-FFF2-40B4-BE49-F238E27FC236}">
                      <a16:creationId xmlns:a16="http://schemas.microsoft.com/office/drawing/2014/main" id="{C0BED788-89E2-B5A8-B641-BAC0EB5CD73C}"/>
                    </a:ext>
                  </a:extLst>
                </p14:cNvPr>
                <p14:cNvContentPartPr/>
                <p14:nvPr/>
              </p14:nvContentPartPr>
              <p14:xfrm>
                <a:off x="7162703" y="2237894"/>
                <a:ext cx="227520" cy="442440"/>
              </p14:xfrm>
            </p:contentPart>
          </mc:Choice>
          <mc:Fallback xmlns="">
            <p:pic>
              <p:nvPicPr>
                <p:cNvPr id="92" name="Ink 91">
                  <a:extLst>
                    <a:ext uri="{FF2B5EF4-FFF2-40B4-BE49-F238E27FC236}">
                      <a16:creationId xmlns:a16="http://schemas.microsoft.com/office/drawing/2014/main" id="{C0BED788-89E2-B5A8-B641-BAC0EB5CD73C}"/>
                    </a:ext>
                  </a:extLst>
                </p:cNvPr>
                <p:cNvPicPr/>
                <p:nvPr/>
              </p:nvPicPr>
              <p:blipFill>
                <a:blip r:embed="rId154"/>
                <a:stretch>
                  <a:fillRect/>
                </a:stretch>
              </p:blipFill>
              <p:spPr>
                <a:xfrm>
                  <a:off x="7156583" y="2231774"/>
                  <a:ext cx="23976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3" name="Ink 92">
                  <a:extLst>
                    <a:ext uri="{FF2B5EF4-FFF2-40B4-BE49-F238E27FC236}">
                      <a16:creationId xmlns:a16="http://schemas.microsoft.com/office/drawing/2014/main" id="{537332C7-C2CB-6DC3-1C1E-AD92E84F7353}"/>
                    </a:ext>
                  </a:extLst>
                </p14:cNvPr>
                <p14:cNvContentPartPr/>
                <p14:nvPr/>
              </p14:nvContentPartPr>
              <p14:xfrm>
                <a:off x="7433063" y="2283974"/>
                <a:ext cx="140400" cy="631080"/>
              </p14:xfrm>
            </p:contentPart>
          </mc:Choice>
          <mc:Fallback xmlns="">
            <p:pic>
              <p:nvPicPr>
                <p:cNvPr id="93" name="Ink 92">
                  <a:extLst>
                    <a:ext uri="{FF2B5EF4-FFF2-40B4-BE49-F238E27FC236}">
                      <a16:creationId xmlns:a16="http://schemas.microsoft.com/office/drawing/2014/main" id="{537332C7-C2CB-6DC3-1C1E-AD92E84F7353}"/>
                    </a:ext>
                  </a:extLst>
                </p:cNvPr>
                <p:cNvPicPr/>
                <p:nvPr/>
              </p:nvPicPr>
              <p:blipFill>
                <a:blip r:embed="rId156"/>
                <a:stretch>
                  <a:fillRect/>
                </a:stretch>
              </p:blipFill>
              <p:spPr>
                <a:xfrm>
                  <a:off x="7426943" y="2277854"/>
                  <a:ext cx="152640" cy="6433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4" name="Ink 93">
                  <a:extLst>
                    <a:ext uri="{FF2B5EF4-FFF2-40B4-BE49-F238E27FC236}">
                      <a16:creationId xmlns:a16="http://schemas.microsoft.com/office/drawing/2014/main" id="{8E8BBDF1-3ECB-C259-64C0-8A405607023E}"/>
                    </a:ext>
                  </a:extLst>
                </p14:cNvPr>
                <p14:cNvContentPartPr/>
                <p14:nvPr/>
              </p14:nvContentPartPr>
              <p14:xfrm>
                <a:off x="7623503" y="2177054"/>
                <a:ext cx="287280" cy="436320"/>
              </p14:xfrm>
            </p:contentPart>
          </mc:Choice>
          <mc:Fallback xmlns="">
            <p:pic>
              <p:nvPicPr>
                <p:cNvPr id="94" name="Ink 93">
                  <a:extLst>
                    <a:ext uri="{FF2B5EF4-FFF2-40B4-BE49-F238E27FC236}">
                      <a16:creationId xmlns:a16="http://schemas.microsoft.com/office/drawing/2014/main" id="{8E8BBDF1-3ECB-C259-64C0-8A405607023E}"/>
                    </a:ext>
                  </a:extLst>
                </p:cNvPr>
                <p:cNvPicPr/>
                <p:nvPr/>
              </p:nvPicPr>
              <p:blipFill>
                <a:blip r:embed="rId158"/>
                <a:stretch>
                  <a:fillRect/>
                </a:stretch>
              </p:blipFill>
              <p:spPr>
                <a:xfrm>
                  <a:off x="7617383" y="2170934"/>
                  <a:ext cx="29952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5" name="Ink 94">
                  <a:extLst>
                    <a:ext uri="{FF2B5EF4-FFF2-40B4-BE49-F238E27FC236}">
                      <a16:creationId xmlns:a16="http://schemas.microsoft.com/office/drawing/2014/main" id="{129DC255-AB37-7324-4814-E8362BE598E4}"/>
                    </a:ext>
                  </a:extLst>
                </p14:cNvPr>
                <p14:cNvContentPartPr/>
                <p14:nvPr/>
              </p14:nvContentPartPr>
              <p14:xfrm>
                <a:off x="7331903" y="2676374"/>
                <a:ext cx="587520" cy="340560"/>
              </p14:xfrm>
            </p:contentPart>
          </mc:Choice>
          <mc:Fallback xmlns="">
            <p:pic>
              <p:nvPicPr>
                <p:cNvPr id="95" name="Ink 94">
                  <a:extLst>
                    <a:ext uri="{FF2B5EF4-FFF2-40B4-BE49-F238E27FC236}">
                      <a16:creationId xmlns:a16="http://schemas.microsoft.com/office/drawing/2014/main" id="{129DC255-AB37-7324-4814-E8362BE598E4}"/>
                    </a:ext>
                  </a:extLst>
                </p:cNvPr>
                <p:cNvPicPr/>
                <p:nvPr/>
              </p:nvPicPr>
              <p:blipFill>
                <a:blip r:embed="rId160"/>
                <a:stretch>
                  <a:fillRect/>
                </a:stretch>
              </p:blipFill>
              <p:spPr>
                <a:xfrm>
                  <a:off x="7325783" y="2670254"/>
                  <a:ext cx="59976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8" name="Ink 97">
                  <a:extLst>
                    <a:ext uri="{FF2B5EF4-FFF2-40B4-BE49-F238E27FC236}">
                      <a16:creationId xmlns:a16="http://schemas.microsoft.com/office/drawing/2014/main" id="{78ABA90B-9E3B-C7E6-5A31-A09BECD1B5A1}"/>
                    </a:ext>
                  </a:extLst>
                </p14:cNvPr>
                <p14:cNvContentPartPr/>
                <p14:nvPr/>
              </p14:nvContentPartPr>
              <p14:xfrm>
                <a:off x="4392863" y="3800654"/>
                <a:ext cx="489240" cy="309960"/>
              </p14:xfrm>
            </p:contentPart>
          </mc:Choice>
          <mc:Fallback xmlns="">
            <p:pic>
              <p:nvPicPr>
                <p:cNvPr id="98" name="Ink 97">
                  <a:extLst>
                    <a:ext uri="{FF2B5EF4-FFF2-40B4-BE49-F238E27FC236}">
                      <a16:creationId xmlns:a16="http://schemas.microsoft.com/office/drawing/2014/main" id="{78ABA90B-9E3B-C7E6-5A31-A09BECD1B5A1}"/>
                    </a:ext>
                  </a:extLst>
                </p:cNvPr>
                <p:cNvPicPr/>
                <p:nvPr/>
              </p:nvPicPr>
              <p:blipFill>
                <a:blip r:embed="rId162"/>
                <a:stretch>
                  <a:fillRect/>
                </a:stretch>
              </p:blipFill>
              <p:spPr>
                <a:xfrm>
                  <a:off x="4386743" y="3794534"/>
                  <a:ext cx="50148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9" name="Ink 98">
                  <a:extLst>
                    <a:ext uri="{FF2B5EF4-FFF2-40B4-BE49-F238E27FC236}">
                      <a16:creationId xmlns:a16="http://schemas.microsoft.com/office/drawing/2014/main" id="{EB5E298B-7863-C504-D496-34CC7A150436}"/>
                    </a:ext>
                  </a:extLst>
                </p14:cNvPr>
                <p14:cNvContentPartPr/>
                <p14:nvPr/>
              </p14:nvContentPartPr>
              <p14:xfrm>
                <a:off x="5437943" y="2921174"/>
                <a:ext cx="464400" cy="241920"/>
              </p14:xfrm>
            </p:contentPart>
          </mc:Choice>
          <mc:Fallback xmlns="">
            <p:pic>
              <p:nvPicPr>
                <p:cNvPr id="99" name="Ink 98">
                  <a:extLst>
                    <a:ext uri="{FF2B5EF4-FFF2-40B4-BE49-F238E27FC236}">
                      <a16:creationId xmlns:a16="http://schemas.microsoft.com/office/drawing/2014/main" id="{EB5E298B-7863-C504-D496-34CC7A150436}"/>
                    </a:ext>
                  </a:extLst>
                </p:cNvPr>
                <p:cNvPicPr/>
                <p:nvPr/>
              </p:nvPicPr>
              <p:blipFill>
                <a:blip r:embed="rId164"/>
                <a:stretch>
                  <a:fillRect/>
                </a:stretch>
              </p:blipFill>
              <p:spPr>
                <a:xfrm>
                  <a:off x="5431823" y="2915054"/>
                  <a:ext cx="4766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0" name="Ink 99">
                  <a:extLst>
                    <a:ext uri="{FF2B5EF4-FFF2-40B4-BE49-F238E27FC236}">
                      <a16:creationId xmlns:a16="http://schemas.microsoft.com/office/drawing/2014/main" id="{5E6B4655-6F85-E86D-F203-21E8AA2F1065}"/>
                    </a:ext>
                  </a:extLst>
                </p14:cNvPr>
                <p14:cNvContentPartPr/>
                <p14:nvPr/>
              </p14:nvContentPartPr>
              <p14:xfrm>
                <a:off x="5531903" y="2701574"/>
                <a:ext cx="322920" cy="718560"/>
              </p14:xfrm>
            </p:contentPart>
          </mc:Choice>
          <mc:Fallback xmlns="">
            <p:pic>
              <p:nvPicPr>
                <p:cNvPr id="100" name="Ink 99">
                  <a:extLst>
                    <a:ext uri="{FF2B5EF4-FFF2-40B4-BE49-F238E27FC236}">
                      <a16:creationId xmlns:a16="http://schemas.microsoft.com/office/drawing/2014/main" id="{5E6B4655-6F85-E86D-F203-21E8AA2F1065}"/>
                    </a:ext>
                  </a:extLst>
                </p:cNvPr>
                <p:cNvPicPr/>
                <p:nvPr/>
              </p:nvPicPr>
              <p:blipFill>
                <a:blip r:embed="rId166"/>
                <a:stretch>
                  <a:fillRect/>
                </a:stretch>
              </p:blipFill>
              <p:spPr>
                <a:xfrm>
                  <a:off x="5525783" y="2695454"/>
                  <a:ext cx="335160" cy="73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1" name="Ink 100">
                  <a:extLst>
                    <a:ext uri="{FF2B5EF4-FFF2-40B4-BE49-F238E27FC236}">
                      <a16:creationId xmlns:a16="http://schemas.microsoft.com/office/drawing/2014/main" id="{F5DB68B9-2F6F-E351-1645-98079843793F}"/>
                    </a:ext>
                  </a:extLst>
                </p14:cNvPr>
                <p14:cNvContentPartPr/>
                <p14:nvPr/>
              </p14:nvContentPartPr>
              <p14:xfrm>
                <a:off x="5509223" y="2672774"/>
                <a:ext cx="236520" cy="579240"/>
              </p14:xfrm>
            </p:contentPart>
          </mc:Choice>
          <mc:Fallback xmlns="">
            <p:pic>
              <p:nvPicPr>
                <p:cNvPr id="101" name="Ink 100">
                  <a:extLst>
                    <a:ext uri="{FF2B5EF4-FFF2-40B4-BE49-F238E27FC236}">
                      <a16:creationId xmlns:a16="http://schemas.microsoft.com/office/drawing/2014/main" id="{F5DB68B9-2F6F-E351-1645-98079843793F}"/>
                    </a:ext>
                  </a:extLst>
                </p:cNvPr>
                <p:cNvPicPr/>
                <p:nvPr/>
              </p:nvPicPr>
              <p:blipFill>
                <a:blip r:embed="rId168"/>
                <a:stretch>
                  <a:fillRect/>
                </a:stretch>
              </p:blipFill>
              <p:spPr>
                <a:xfrm>
                  <a:off x="5503103" y="2666654"/>
                  <a:ext cx="248760"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2" name="Ink 101">
                  <a:extLst>
                    <a:ext uri="{FF2B5EF4-FFF2-40B4-BE49-F238E27FC236}">
                      <a16:creationId xmlns:a16="http://schemas.microsoft.com/office/drawing/2014/main" id="{D59E5556-D2AD-A2EC-80EE-6A4961F0B9A1}"/>
                    </a:ext>
                  </a:extLst>
                </p14:cNvPr>
                <p14:cNvContentPartPr/>
                <p14:nvPr/>
              </p14:nvContentPartPr>
              <p14:xfrm>
                <a:off x="5316263" y="2939894"/>
                <a:ext cx="431280" cy="309960"/>
              </p14:xfrm>
            </p:contentPart>
          </mc:Choice>
          <mc:Fallback xmlns="">
            <p:pic>
              <p:nvPicPr>
                <p:cNvPr id="102" name="Ink 101">
                  <a:extLst>
                    <a:ext uri="{FF2B5EF4-FFF2-40B4-BE49-F238E27FC236}">
                      <a16:creationId xmlns:a16="http://schemas.microsoft.com/office/drawing/2014/main" id="{D59E5556-D2AD-A2EC-80EE-6A4961F0B9A1}"/>
                    </a:ext>
                  </a:extLst>
                </p:cNvPr>
                <p:cNvPicPr/>
                <p:nvPr/>
              </p:nvPicPr>
              <p:blipFill>
                <a:blip r:embed="rId170"/>
                <a:stretch>
                  <a:fillRect/>
                </a:stretch>
              </p:blipFill>
              <p:spPr>
                <a:xfrm>
                  <a:off x="5310143" y="2933774"/>
                  <a:ext cx="4435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3" name="Ink 102">
                  <a:extLst>
                    <a:ext uri="{FF2B5EF4-FFF2-40B4-BE49-F238E27FC236}">
                      <a16:creationId xmlns:a16="http://schemas.microsoft.com/office/drawing/2014/main" id="{608AF27C-FEF0-BA6A-17B7-F209906544D7}"/>
                    </a:ext>
                  </a:extLst>
                </p14:cNvPr>
                <p14:cNvContentPartPr/>
                <p14:nvPr/>
              </p14:nvContentPartPr>
              <p14:xfrm>
                <a:off x="5423543" y="2624174"/>
                <a:ext cx="389880" cy="717840"/>
              </p14:xfrm>
            </p:contentPart>
          </mc:Choice>
          <mc:Fallback xmlns="">
            <p:pic>
              <p:nvPicPr>
                <p:cNvPr id="103" name="Ink 102">
                  <a:extLst>
                    <a:ext uri="{FF2B5EF4-FFF2-40B4-BE49-F238E27FC236}">
                      <a16:creationId xmlns:a16="http://schemas.microsoft.com/office/drawing/2014/main" id="{608AF27C-FEF0-BA6A-17B7-F209906544D7}"/>
                    </a:ext>
                  </a:extLst>
                </p:cNvPr>
                <p:cNvPicPr/>
                <p:nvPr/>
              </p:nvPicPr>
              <p:blipFill>
                <a:blip r:embed="rId172"/>
                <a:stretch>
                  <a:fillRect/>
                </a:stretch>
              </p:blipFill>
              <p:spPr>
                <a:xfrm>
                  <a:off x="5417423" y="2618054"/>
                  <a:ext cx="402120" cy="7300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4" name="Ink 103">
                  <a:extLst>
                    <a:ext uri="{FF2B5EF4-FFF2-40B4-BE49-F238E27FC236}">
                      <a16:creationId xmlns:a16="http://schemas.microsoft.com/office/drawing/2014/main" id="{09D262F7-BF3A-F02D-2F42-23BC49DEEAE6}"/>
                    </a:ext>
                  </a:extLst>
                </p14:cNvPr>
                <p14:cNvContentPartPr/>
                <p14:nvPr/>
              </p14:nvContentPartPr>
              <p14:xfrm>
                <a:off x="5049863" y="2463614"/>
                <a:ext cx="1137960" cy="1204200"/>
              </p14:xfrm>
            </p:contentPart>
          </mc:Choice>
          <mc:Fallback xmlns="">
            <p:pic>
              <p:nvPicPr>
                <p:cNvPr id="104" name="Ink 103">
                  <a:extLst>
                    <a:ext uri="{FF2B5EF4-FFF2-40B4-BE49-F238E27FC236}">
                      <a16:creationId xmlns:a16="http://schemas.microsoft.com/office/drawing/2014/main" id="{09D262F7-BF3A-F02D-2F42-23BC49DEEAE6}"/>
                    </a:ext>
                  </a:extLst>
                </p:cNvPr>
                <p:cNvPicPr/>
                <p:nvPr/>
              </p:nvPicPr>
              <p:blipFill>
                <a:blip r:embed="rId174"/>
                <a:stretch>
                  <a:fillRect/>
                </a:stretch>
              </p:blipFill>
              <p:spPr>
                <a:xfrm>
                  <a:off x="5043743" y="2457494"/>
                  <a:ext cx="1150200" cy="12164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5" name="Ink 104">
                  <a:extLst>
                    <a:ext uri="{FF2B5EF4-FFF2-40B4-BE49-F238E27FC236}">
                      <a16:creationId xmlns:a16="http://schemas.microsoft.com/office/drawing/2014/main" id="{61ECFBFC-02AC-DF6C-CF72-A415D873CCFA}"/>
                    </a:ext>
                  </a:extLst>
                </p14:cNvPr>
                <p14:cNvContentPartPr/>
                <p14:nvPr/>
              </p14:nvContentPartPr>
              <p14:xfrm>
                <a:off x="4608863" y="3979934"/>
                <a:ext cx="1556280" cy="1852560"/>
              </p14:xfrm>
            </p:contentPart>
          </mc:Choice>
          <mc:Fallback xmlns="">
            <p:pic>
              <p:nvPicPr>
                <p:cNvPr id="105" name="Ink 104">
                  <a:extLst>
                    <a:ext uri="{FF2B5EF4-FFF2-40B4-BE49-F238E27FC236}">
                      <a16:creationId xmlns:a16="http://schemas.microsoft.com/office/drawing/2014/main" id="{61ECFBFC-02AC-DF6C-CF72-A415D873CCFA}"/>
                    </a:ext>
                  </a:extLst>
                </p:cNvPr>
                <p:cNvPicPr/>
                <p:nvPr/>
              </p:nvPicPr>
              <p:blipFill>
                <a:blip r:embed="rId176"/>
                <a:stretch>
                  <a:fillRect/>
                </a:stretch>
              </p:blipFill>
              <p:spPr>
                <a:xfrm>
                  <a:off x="4602743" y="3973814"/>
                  <a:ext cx="1568520" cy="18648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7" name="Ink 106">
                  <a:extLst>
                    <a:ext uri="{FF2B5EF4-FFF2-40B4-BE49-F238E27FC236}">
                      <a16:creationId xmlns:a16="http://schemas.microsoft.com/office/drawing/2014/main" id="{937708C1-355D-9E0E-D257-E8EB68AF69EA}"/>
                    </a:ext>
                  </a:extLst>
                </p14:cNvPr>
                <p14:cNvContentPartPr/>
                <p14:nvPr/>
              </p14:nvContentPartPr>
              <p14:xfrm>
                <a:off x="6172703" y="2948174"/>
                <a:ext cx="1170720" cy="2801880"/>
              </p14:xfrm>
            </p:contentPart>
          </mc:Choice>
          <mc:Fallback xmlns="">
            <p:pic>
              <p:nvPicPr>
                <p:cNvPr id="107" name="Ink 106">
                  <a:extLst>
                    <a:ext uri="{FF2B5EF4-FFF2-40B4-BE49-F238E27FC236}">
                      <a16:creationId xmlns:a16="http://schemas.microsoft.com/office/drawing/2014/main" id="{937708C1-355D-9E0E-D257-E8EB68AF69EA}"/>
                    </a:ext>
                  </a:extLst>
                </p:cNvPr>
                <p:cNvPicPr/>
                <p:nvPr/>
              </p:nvPicPr>
              <p:blipFill>
                <a:blip r:embed="rId178"/>
                <a:stretch>
                  <a:fillRect/>
                </a:stretch>
              </p:blipFill>
              <p:spPr>
                <a:xfrm>
                  <a:off x="6166583" y="2942054"/>
                  <a:ext cx="1182960" cy="2814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8" name="Ink 107">
                  <a:extLst>
                    <a:ext uri="{FF2B5EF4-FFF2-40B4-BE49-F238E27FC236}">
                      <a16:creationId xmlns:a16="http://schemas.microsoft.com/office/drawing/2014/main" id="{52BBF67F-13BC-15D1-6DA0-6C029226C7EE}"/>
                    </a:ext>
                  </a:extLst>
                </p14:cNvPr>
                <p14:cNvContentPartPr/>
                <p14:nvPr/>
              </p14:nvContentPartPr>
              <p14:xfrm>
                <a:off x="5557463" y="5952014"/>
                <a:ext cx="328320" cy="402120"/>
              </p14:xfrm>
            </p:contentPart>
          </mc:Choice>
          <mc:Fallback xmlns="">
            <p:pic>
              <p:nvPicPr>
                <p:cNvPr id="108" name="Ink 107">
                  <a:extLst>
                    <a:ext uri="{FF2B5EF4-FFF2-40B4-BE49-F238E27FC236}">
                      <a16:creationId xmlns:a16="http://schemas.microsoft.com/office/drawing/2014/main" id="{52BBF67F-13BC-15D1-6DA0-6C029226C7EE}"/>
                    </a:ext>
                  </a:extLst>
                </p:cNvPr>
                <p:cNvPicPr/>
                <p:nvPr/>
              </p:nvPicPr>
              <p:blipFill>
                <a:blip r:embed="rId180"/>
                <a:stretch>
                  <a:fillRect/>
                </a:stretch>
              </p:blipFill>
              <p:spPr>
                <a:xfrm>
                  <a:off x="5551343" y="5945894"/>
                  <a:ext cx="3405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09" name="Ink 108">
                  <a:extLst>
                    <a:ext uri="{FF2B5EF4-FFF2-40B4-BE49-F238E27FC236}">
                      <a16:creationId xmlns:a16="http://schemas.microsoft.com/office/drawing/2014/main" id="{E05A42C7-5F0F-1C65-5693-11537A085A61}"/>
                    </a:ext>
                  </a:extLst>
                </p14:cNvPr>
                <p14:cNvContentPartPr/>
                <p14:nvPr/>
              </p14:nvContentPartPr>
              <p14:xfrm>
                <a:off x="5885423" y="5875334"/>
                <a:ext cx="180360" cy="237960"/>
              </p14:xfrm>
            </p:contentPart>
          </mc:Choice>
          <mc:Fallback xmlns="">
            <p:pic>
              <p:nvPicPr>
                <p:cNvPr id="109" name="Ink 108">
                  <a:extLst>
                    <a:ext uri="{FF2B5EF4-FFF2-40B4-BE49-F238E27FC236}">
                      <a16:creationId xmlns:a16="http://schemas.microsoft.com/office/drawing/2014/main" id="{E05A42C7-5F0F-1C65-5693-11537A085A61}"/>
                    </a:ext>
                  </a:extLst>
                </p:cNvPr>
                <p:cNvPicPr/>
                <p:nvPr/>
              </p:nvPicPr>
              <p:blipFill>
                <a:blip r:embed="rId182"/>
                <a:stretch>
                  <a:fillRect/>
                </a:stretch>
              </p:blipFill>
              <p:spPr>
                <a:xfrm>
                  <a:off x="5879303" y="5869214"/>
                  <a:ext cx="1926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0" name="Ink 109">
                  <a:extLst>
                    <a:ext uri="{FF2B5EF4-FFF2-40B4-BE49-F238E27FC236}">
                      <a16:creationId xmlns:a16="http://schemas.microsoft.com/office/drawing/2014/main" id="{5DF4C553-1062-AE6F-7A58-3564C2271F94}"/>
                    </a:ext>
                  </a:extLst>
                </p14:cNvPr>
                <p14:cNvContentPartPr/>
                <p14:nvPr/>
              </p14:nvContentPartPr>
              <p14:xfrm>
                <a:off x="6057143" y="5769494"/>
                <a:ext cx="173160" cy="288360"/>
              </p14:xfrm>
            </p:contentPart>
          </mc:Choice>
          <mc:Fallback xmlns="">
            <p:pic>
              <p:nvPicPr>
                <p:cNvPr id="110" name="Ink 109">
                  <a:extLst>
                    <a:ext uri="{FF2B5EF4-FFF2-40B4-BE49-F238E27FC236}">
                      <a16:creationId xmlns:a16="http://schemas.microsoft.com/office/drawing/2014/main" id="{5DF4C553-1062-AE6F-7A58-3564C2271F94}"/>
                    </a:ext>
                  </a:extLst>
                </p:cNvPr>
                <p:cNvPicPr/>
                <p:nvPr/>
              </p:nvPicPr>
              <p:blipFill>
                <a:blip r:embed="rId184"/>
                <a:stretch>
                  <a:fillRect/>
                </a:stretch>
              </p:blipFill>
              <p:spPr>
                <a:xfrm>
                  <a:off x="6051023" y="5763374"/>
                  <a:ext cx="1854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1" name="Ink 110">
                  <a:extLst>
                    <a:ext uri="{FF2B5EF4-FFF2-40B4-BE49-F238E27FC236}">
                      <a16:creationId xmlns:a16="http://schemas.microsoft.com/office/drawing/2014/main" id="{7C9BA25B-1129-2362-6EDF-70699CFB7EBD}"/>
                    </a:ext>
                  </a:extLst>
                </p14:cNvPr>
                <p14:cNvContentPartPr/>
                <p14:nvPr/>
              </p14:nvContentPartPr>
              <p14:xfrm>
                <a:off x="6240383" y="5719094"/>
                <a:ext cx="257760" cy="434880"/>
              </p14:xfrm>
            </p:contentPart>
          </mc:Choice>
          <mc:Fallback xmlns="">
            <p:pic>
              <p:nvPicPr>
                <p:cNvPr id="111" name="Ink 110">
                  <a:extLst>
                    <a:ext uri="{FF2B5EF4-FFF2-40B4-BE49-F238E27FC236}">
                      <a16:creationId xmlns:a16="http://schemas.microsoft.com/office/drawing/2014/main" id="{7C9BA25B-1129-2362-6EDF-70699CFB7EBD}"/>
                    </a:ext>
                  </a:extLst>
                </p:cNvPr>
                <p:cNvPicPr/>
                <p:nvPr/>
              </p:nvPicPr>
              <p:blipFill>
                <a:blip r:embed="rId186"/>
                <a:stretch>
                  <a:fillRect/>
                </a:stretch>
              </p:blipFill>
              <p:spPr>
                <a:xfrm>
                  <a:off x="6234263" y="5712974"/>
                  <a:ext cx="2700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2" name="Ink 111">
                  <a:extLst>
                    <a:ext uri="{FF2B5EF4-FFF2-40B4-BE49-F238E27FC236}">
                      <a16:creationId xmlns:a16="http://schemas.microsoft.com/office/drawing/2014/main" id="{A70268EF-71BB-FEBB-C856-736DEA6B4CA5}"/>
                    </a:ext>
                  </a:extLst>
                </p14:cNvPr>
                <p14:cNvContentPartPr/>
                <p14:nvPr/>
              </p14:nvContentPartPr>
              <p14:xfrm>
                <a:off x="6433343" y="5509574"/>
                <a:ext cx="408600" cy="473400"/>
              </p14:xfrm>
            </p:contentPart>
          </mc:Choice>
          <mc:Fallback xmlns="">
            <p:pic>
              <p:nvPicPr>
                <p:cNvPr id="112" name="Ink 111">
                  <a:extLst>
                    <a:ext uri="{FF2B5EF4-FFF2-40B4-BE49-F238E27FC236}">
                      <a16:creationId xmlns:a16="http://schemas.microsoft.com/office/drawing/2014/main" id="{A70268EF-71BB-FEBB-C856-736DEA6B4CA5}"/>
                    </a:ext>
                  </a:extLst>
                </p:cNvPr>
                <p:cNvPicPr/>
                <p:nvPr/>
              </p:nvPicPr>
              <p:blipFill>
                <a:blip r:embed="rId188"/>
                <a:stretch>
                  <a:fillRect/>
                </a:stretch>
              </p:blipFill>
              <p:spPr>
                <a:xfrm>
                  <a:off x="6427223" y="5503454"/>
                  <a:ext cx="4208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3" name="Ink 112">
                  <a:extLst>
                    <a:ext uri="{FF2B5EF4-FFF2-40B4-BE49-F238E27FC236}">
                      <a16:creationId xmlns:a16="http://schemas.microsoft.com/office/drawing/2014/main" id="{8CFCA617-17A0-EE28-23DF-F243A3D5A3E0}"/>
                    </a:ext>
                  </a:extLst>
                </p14:cNvPr>
                <p14:cNvContentPartPr/>
                <p14:nvPr/>
              </p14:nvContentPartPr>
              <p14:xfrm>
                <a:off x="5104943" y="5184494"/>
                <a:ext cx="2005200" cy="1500840"/>
              </p14:xfrm>
            </p:contentPart>
          </mc:Choice>
          <mc:Fallback xmlns="">
            <p:pic>
              <p:nvPicPr>
                <p:cNvPr id="113" name="Ink 112">
                  <a:extLst>
                    <a:ext uri="{FF2B5EF4-FFF2-40B4-BE49-F238E27FC236}">
                      <a16:creationId xmlns:a16="http://schemas.microsoft.com/office/drawing/2014/main" id="{8CFCA617-17A0-EE28-23DF-F243A3D5A3E0}"/>
                    </a:ext>
                  </a:extLst>
                </p:cNvPr>
                <p:cNvPicPr/>
                <p:nvPr/>
              </p:nvPicPr>
              <p:blipFill>
                <a:blip r:embed="rId190"/>
                <a:stretch>
                  <a:fillRect/>
                </a:stretch>
              </p:blipFill>
              <p:spPr>
                <a:xfrm>
                  <a:off x="5098823" y="5178374"/>
                  <a:ext cx="2017440" cy="1513080"/>
                </a:xfrm>
                <a:prstGeom prst="rect">
                  <a:avLst/>
                </a:prstGeom>
              </p:spPr>
            </p:pic>
          </mc:Fallback>
        </mc:AlternateContent>
      </p:grpSp>
    </p:spTree>
    <p:extLst>
      <p:ext uri="{BB962C8B-B14F-4D97-AF65-F5344CB8AC3E}">
        <p14:creationId xmlns:p14="http://schemas.microsoft.com/office/powerpoint/2010/main" val="30885095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64FF2-AEE7-F22D-1778-29358A29E17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42A0B93-B85D-80FB-CE42-B45207D79058}"/>
              </a:ext>
            </a:extLst>
          </p:cNvPr>
          <p:cNvPicPr>
            <a:picLocks noGrp="1" noChangeAspect="1"/>
          </p:cNvPicPr>
          <p:nvPr>
            <p:ph idx="1"/>
          </p:nvPr>
        </p:nvPicPr>
        <p:blipFill>
          <a:blip r:embed="rId2"/>
          <a:stretch>
            <a:fillRect/>
          </a:stretch>
        </p:blipFill>
        <p:spPr>
          <a:xfrm>
            <a:off x="599090" y="126124"/>
            <a:ext cx="10993820" cy="5531787"/>
          </a:xfrm>
        </p:spPr>
      </p:pic>
    </p:spTree>
    <p:extLst>
      <p:ext uri="{BB962C8B-B14F-4D97-AF65-F5344CB8AC3E}">
        <p14:creationId xmlns:p14="http://schemas.microsoft.com/office/powerpoint/2010/main" val="15317093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1E803-2483-2287-D03C-710B15CA4D51}"/>
              </a:ext>
            </a:extLst>
          </p:cNvPr>
          <p:cNvSpPr>
            <a:spLocks noGrp="1"/>
          </p:cNvSpPr>
          <p:nvPr>
            <p:ph type="title"/>
          </p:nvPr>
        </p:nvSpPr>
        <p:spPr/>
        <p:txBody>
          <a:bodyPr/>
          <a:lstStyle/>
          <a:p>
            <a:r>
              <a:rPr lang="en-IN" dirty="0"/>
              <a:t>vi </a:t>
            </a:r>
            <a:r>
              <a:rPr lang="en-IN" dirty="0" err="1"/>
              <a:t>Dockerfile</a:t>
            </a:r>
            <a:endParaRPr lang="en-IN" dirty="0"/>
          </a:p>
        </p:txBody>
      </p:sp>
      <p:sp>
        <p:nvSpPr>
          <p:cNvPr id="3" name="Content Placeholder 2">
            <a:extLst>
              <a:ext uri="{FF2B5EF4-FFF2-40B4-BE49-F238E27FC236}">
                <a16:creationId xmlns:a16="http://schemas.microsoft.com/office/drawing/2014/main" id="{41F392AB-37CB-4893-5CCA-7868992DCF8A}"/>
              </a:ext>
            </a:extLst>
          </p:cNvPr>
          <p:cNvSpPr>
            <a:spLocks noGrp="1"/>
          </p:cNvSpPr>
          <p:nvPr>
            <p:ph idx="1"/>
          </p:nvPr>
        </p:nvSpPr>
        <p:spPr/>
        <p:txBody>
          <a:bodyPr>
            <a:normAutofit/>
          </a:bodyPr>
          <a:lstStyle/>
          <a:p>
            <a:r>
              <a:rPr lang="en-IN" dirty="0"/>
              <a:t>FROM nginx</a:t>
            </a:r>
          </a:p>
          <a:p>
            <a:r>
              <a:rPr lang="en-IN" dirty="0"/>
              <a:t>MAINTAINER Harikrishna </a:t>
            </a:r>
          </a:p>
          <a:p>
            <a:r>
              <a:rPr lang="en-IN" dirty="0"/>
              <a:t>RUN touch test.txt</a:t>
            </a:r>
          </a:p>
          <a:p>
            <a:r>
              <a:rPr lang="en-IN" dirty="0"/>
              <a:t>CMD [“echo” , “my-first-image”]</a:t>
            </a:r>
          </a:p>
          <a:p>
            <a:pPr marL="0" indent="0">
              <a:buNone/>
            </a:pPr>
            <a:r>
              <a:rPr lang="en-IN" dirty="0"/>
              <a:t>Build the docker images is :</a:t>
            </a:r>
          </a:p>
          <a:p>
            <a:pPr marL="0" indent="0">
              <a:buNone/>
            </a:pPr>
            <a:r>
              <a:rPr lang="en-IN" dirty="0"/>
              <a:t>Docker build –t </a:t>
            </a:r>
            <a:r>
              <a:rPr lang="en-IN" dirty="0" err="1"/>
              <a:t>my-first:latest</a:t>
            </a:r>
            <a:r>
              <a:rPr lang="en-IN" dirty="0"/>
              <a:t> . (. Means current path) </a:t>
            </a:r>
          </a:p>
          <a:p>
            <a:pPr marL="0" indent="0">
              <a:buNone/>
            </a:pPr>
            <a:r>
              <a:rPr lang="en-IN" dirty="0"/>
              <a:t>If it is an another </a:t>
            </a:r>
            <a:r>
              <a:rPr lang="en-IN" dirty="0" err="1"/>
              <a:t>dir</a:t>
            </a:r>
            <a:r>
              <a:rPr lang="en-IN" dirty="0"/>
              <a:t> we need to specify the path</a:t>
            </a:r>
          </a:p>
          <a:p>
            <a:pPr marL="0" indent="0">
              <a:buNone/>
            </a:pPr>
            <a:endParaRPr lang="en-IN" dirty="0"/>
          </a:p>
        </p:txBody>
      </p:sp>
    </p:spTree>
    <p:extLst>
      <p:ext uri="{BB962C8B-B14F-4D97-AF65-F5344CB8AC3E}">
        <p14:creationId xmlns:p14="http://schemas.microsoft.com/office/powerpoint/2010/main" val="7932716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51078-8E8F-E3BE-8AC1-09237ECB5FE5}"/>
              </a:ext>
            </a:extLst>
          </p:cNvPr>
          <p:cNvSpPr>
            <a:spLocks noGrp="1"/>
          </p:cNvSpPr>
          <p:nvPr>
            <p:ph type="title"/>
          </p:nvPr>
        </p:nvSpPr>
        <p:spPr>
          <a:xfrm>
            <a:off x="1097280" y="286604"/>
            <a:ext cx="10058400" cy="336484"/>
          </a:xfrm>
        </p:spPr>
        <p:txBody>
          <a:bodyPr>
            <a:normAutofit fontScale="90000"/>
          </a:bodyPr>
          <a:lstStyle/>
          <a:p>
            <a:r>
              <a:rPr lang="en-IN" dirty="0"/>
              <a:t>vi </a:t>
            </a:r>
            <a:r>
              <a:rPr lang="en-IN" dirty="0" err="1"/>
              <a:t>Dockerfile</a:t>
            </a:r>
            <a:endParaRPr lang="en-IN" dirty="0"/>
          </a:p>
        </p:txBody>
      </p:sp>
      <p:sp>
        <p:nvSpPr>
          <p:cNvPr id="3" name="Content Placeholder 2">
            <a:extLst>
              <a:ext uri="{FF2B5EF4-FFF2-40B4-BE49-F238E27FC236}">
                <a16:creationId xmlns:a16="http://schemas.microsoft.com/office/drawing/2014/main" id="{E11F7ED5-450F-E8B4-1A78-4E85170F1DB7}"/>
              </a:ext>
            </a:extLst>
          </p:cNvPr>
          <p:cNvSpPr>
            <a:spLocks noGrp="1"/>
          </p:cNvSpPr>
          <p:nvPr>
            <p:ph idx="1"/>
          </p:nvPr>
        </p:nvSpPr>
        <p:spPr>
          <a:xfrm>
            <a:off x="1097280" y="623088"/>
            <a:ext cx="10058400" cy="5246006"/>
          </a:xfrm>
        </p:spPr>
        <p:txBody>
          <a:bodyPr>
            <a:normAutofit fontScale="92500" lnSpcReduction="20000"/>
          </a:bodyPr>
          <a:lstStyle/>
          <a:p>
            <a:r>
              <a:rPr lang="en-IN" dirty="0"/>
              <a:t>FROM centos</a:t>
            </a:r>
          </a:p>
          <a:p>
            <a:r>
              <a:rPr lang="en-IN" dirty="0"/>
              <a:t>RUN yum install java -y</a:t>
            </a:r>
          </a:p>
          <a:p>
            <a:r>
              <a:rPr lang="en-IN" dirty="0"/>
              <a:t>RUN </a:t>
            </a:r>
            <a:r>
              <a:rPr lang="en-IN" dirty="0" err="1"/>
              <a:t>mkdir</a:t>
            </a:r>
            <a:r>
              <a:rPr lang="en-IN" dirty="0"/>
              <a:t> /opt/tomcat/</a:t>
            </a:r>
          </a:p>
          <a:p>
            <a:r>
              <a:rPr lang="en-IN" dirty="0"/>
              <a:t>WORKDIR /opt/tomcat</a:t>
            </a:r>
          </a:p>
          <a:p>
            <a:r>
              <a:rPr lang="en-IN" dirty="0"/>
              <a:t>ADD https://dlcdn.apache.org/tomcat/tomcat-9/v9.0.54/bin/apache-tomcat-9.0.54.tar.gz /opt/tomcat</a:t>
            </a:r>
          </a:p>
          <a:p>
            <a:r>
              <a:rPr lang="en-IN" dirty="0"/>
              <a:t>RUN tar </a:t>
            </a:r>
            <a:r>
              <a:rPr lang="en-IN" dirty="0" err="1"/>
              <a:t>xvfz</a:t>
            </a:r>
            <a:r>
              <a:rPr lang="en-IN" dirty="0"/>
              <a:t> apache*.tar.gz</a:t>
            </a:r>
          </a:p>
          <a:p>
            <a:r>
              <a:rPr lang="en-IN" dirty="0"/>
              <a:t>RUN mv apache-tomcat-9.0.54/* /opt/tomcat </a:t>
            </a:r>
          </a:p>
          <a:p>
            <a:r>
              <a:rPr lang="en-IN" dirty="0"/>
              <a:t>ADD </a:t>
            </a:r>
            <a:r>
              <a:rPr lang="en-IN" dirty="0" err="1"/>
              <a:t>sample.war</a:t>
            </a:r>
            <a:r>
              <a:rPr lang="en-IN" dirty="0"/>
              <a:t> /opt/tomcat/webapps/</a:t>
            </a:r>
            <a:r>
              <a:rPr lang="en-IN" dirty="0" err="1"/>
              <a:t>sample.war</a:t>
            </a:r>
            <a:endParaRPr lang="en-IN" dirty="0"/>
          </a:p>
          <a:p>
            <a:r>
              <a:rPr lang="en-IN" dirty="0"/>
              <a:t>EXPOSE 80</a:t>
            </a:r>
          </a:p>
          <a:p>
            <a:r>
              <a:rPr lang="en-IN" dirty="0"/>
              <a:t>CMD ["/opt/tomcat/bin/catalina.sh", "run"]</a:t>
            </a:r>
          </a:p>
          <a:p>
            <a:r>
              <a:rPr lang="en-IN" dirty="0"/>
              <a:t>Docker build –t gol:1.0 .</a:t>
            </a:r>
          </a:p>
          <a:p>
            <a:r>
              <a:rPr lang="en-IN" dirty="0" err="1"/>
              <a:t>Dockr</a:t>
            </a:r>
            <a:r>
              <a:rPr lang="en-IN" dirty="0"/>
              <a:t> run –p 80:80 gol:1.0 </a:t>
            </a:r>
          </a:p>
          <a:p>
            <a:r>
              <a:rPr lang="en-IN" b="0" i="0" dirty="0">
                <a:effectLst/>
                <a:latin typeface="Times New Roman" panose="02020603050405020304" pitchFamily="18" charset="0"/>
                <a:hlinkClick r:id="rId2"/>
              </a:rPr>
              <a:t>http://localhost:8080/sample</a:t>
            </a:r>
            <a:endParaRPr lang="en-IN" dirty="0"/>
          </a:p>
        </p:txBody>
      </p:sp>
    </p:spTree>
    <p:extLst>
      <p:ext uri="{BB962C8B-B14F-4D97-AF65-F5344CB8AC3E}">
        <p14:creationId xmlns:p14="http://schemas.microsoft.com/office/powerpoint/2010/main" val="8981876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FD04F6-C8BC-62DD-41A8-33FB5358F5CC}"/>
              </a:ext>
            </a:extLst>
          </p:cNvPr>
          <p:cNvPicPr>
            <a:picLocks noGrp="1" noChangeAspect="1"/>
          </p:cNvPicPr>
          <p:nvPr>
            <p:ph idx="1"/>
          </p:nvPr>
        </p:nvPicPr>
        <p:blipFill>
          <a:blip r:embed="rId2"/>
          <a:stretch>
            <a:fillRect/>
          </a:stretch>
        </p:blipFill>
        <p:spPr>
          <a:xfrm>
            <a:off x="202301" y="186117"/>
            <a:ext cx="11692991" cy="6166131"/>
          </a:xfrm>
        </p:spPr>
      </p:pic>
    </p:spTree>
    <p:extLst>
      <p:ext uri="{BB962C8B-B14F-4D97-AF65-F5344CB8AC3E}">
        <p14:creationId xmlns:p14="http://schemas.microsoft.com/office/powerpoint/2010/main" val="1342816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5" name="Content Placeholder 4">
            <a:extLst>
              <a:ext uri="{FF2B5EF4-FFF2-40B4-BE49-F238E27FC236}">
                <a16:creationId xmlns:a16="http://schemas.microsoft.com/office/drawing/2014/main" id="{6B8EBEF8-7FDB-2396-13BF-62544B778D72}"/>
              </a:ext>
            </a:extLst>
          </p:cNvPr>
          <p:cNvPicPr>
            <a:picLocks noGrp="1" noChangeAspect="1"/>
          </p:cNvPicPr>
          <p:nvPr>
            <p:ph idx="1"/>
          </p:nvPr>
        </p:nvPicPr>
        <p:blipFill rotWithShape="1">
          <a:blip r:embed="rId2"/>
          <a:srcRect l="12252" r="9971" b="1"/>
          <a:stretch/>
        </p:blipFill>
        <p:spPr>
          <a:xfrm>
            <a:off x="-105103" y="10"/>
            <a:ext cx="12297103" cy="6331830"/>
          </a:xfrm>
          <a:prstGeom prst="rect">
            <a:avLst/>
          </a:prstGeom>
        </p:spPr>
      </p:pic>
    </p:spTree>
    <p:extLst>
      <p:ext uri="{BB962C8B-B14F-4D97-AF65-F5344CB8AC3E}">
        <p14:creationId xmlns:p14="http://schemas.microsoft.com/office/powerpoint/2010/main" val="2010415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84B5F-6F6F-E404-2D0E-11BB967CF0E7}"/>
              </a:ext>
            </a:extLst>
          </p:cNvPr>
          <p:cNvSpPr>
            <a:spLocks noGrp="1"/>
          </p:cNvSpPr>
          <p:nvPr>
            <p:ph type="title"/>
          </p:nvPr>
        </p:nvSpPr>
        <p:spPr/>
        <p:txBody>
          <a:bodyPr/>
          <a:lstStyle/>
          <a:p>
            <a:r>
              <a:rPr lang="en-IN" dirty="0">
                <a:solidFill>
                  <a:srgbClr val="FF0000"/>
                </a:solidFill>
              </a:rPr>
              <a:t>Kubernetes Is Easy …..</a:t>
            </a:r>
          </a:p>
        </p:txBody>
      </p:sp>
      <p:sp>
        <p:nvSpPr>
          <p:cNvPr id="3" name="Content Placeholder 2">
            <a:extLst>
              <a:ext uri="{FF2B5EF4-FFF2-40B4-BE49-F238E27FC236}">
                <a16:creationId xmlns:a16="http://schemas.microsoft.com/office/drawing/2014/main" id="{7C3D7003-5947-86F3-5DC0-4B87D410297B}"/>
              </a:ext>
            </a:extLst>
          </p:cNvPr>
          <p:cNvSpPr>
            <a:spLocks noGrp="1"/>
          </p:cNvSpPr>
          <p:nvPr>
            <p:ph idx="1"/>
          </p:nvPr>
        </p:nvSpPr>
        <p:spPr>
          <a:xfrm>
            <a:off x="169933" y="1845734"/>
            <a:ext cx="11725359" cy="4490330"/>
          </a:xfrm>
        </p:spPr>
        <p:txBody>
          <a:bodyPr>
            <a:normAutofit lnSpcReduction="10000"/>
          </a:bodyPr>
          <a:lstStyle/>
          <a:p>
            <a:pPr marL="0" indent="0">
              <a:buNone/>
            </a:pPr>
            <a:r>
              <a:rPr lang="en-US" dirty="0"/>
              <a:t>1.not get started automatically(single host nature of your docker container)</a:t>
            </a:r>
          </a:p>
          <a:p>
            <a:pPr marL="0" indent="0">
              <a:buNone/>
            </a:pPr>
            <a:r>
              <a:rPr lang="en-US" dirty="0"/>
              <a:t>2. auto healing</a:t>
            </a:r>
          </a:p>
          <a:p>
            <a:pPr marL="0" indent="0">
              <a:buNone/>
            </a:pPr>
            <a:r>
              <a:rPr lang="en-US" dirty="0"/>
              <a:t>3. auto scaling (default feature is load balancing)</a:t>
            </a:r>
          </a:p>
          <a:p>
            <a:pPr marL="0" indent="0">
              <a:buNone/>
            </a:pPr>
            <a:r>
              <a:rPr lang="en-US" dirty="0"/>
              <a:t>4. Enterprise --&gt; Docker is simple platform --&gt; it does not support enterprise level (when we deal with big application)</a:t>
            </a:r>
          </a:p>
          <a:p>
            <a:pPr marL="0" indent="0">
              <a:buNone/>
            </a:pPr>
            <a:r>
              <a:rPr lang="en-US" dirty="0" err="1"/>
              <a:t>Loadbalancing</a:t>
            </a:r>
            <a:endParaRPr lang="en-US" dirty="0"/>
          </a:p>
          <a:p>
            <a:r>
              <a:rPr lang="en-US" dirty="0"/>
              <a:t>firewall</a:t>
            </a:r>
          </a:p>
          <a:p>
            <a:r>
              <a:rPr lang="en-US" dirty="0"/>
              <a:t>auto scale     --&gt; enterprise level standard</a:t>
            </a:r>
          </a:p>
          <a:p>
            <a:r>
              <a:rPr lang="en-US" dirty="0"/>
              <a:t>healing</a:t>
            </a:r>
          </a:p>
          <a:p>
            <a:r>
              <a:rPr lang="en-US" dirty="0"/>
              <a:t>API gateways</a:t>
            </a:r>
          </a:p>
          <a:p>
            <a:pPr marL="0" indent="0">
              <a:buNone/>
            </a:pPr>
            <a:r>
              <a:rPr lang="en-US" dirty="0"/>
              <a:t>Who is solving these problems ? </a:t>
            </a:r>
            <a:r>
              <a:rPr lang="en-US" dirty="0" err="1"/>
              <a:t>kubernetes</a:t>
            </a:r>
            <a:r>
              <a:rPr lang="en-US" dirty="0"/>
              <a:t> </a:t>
            </a:r>
            <a:endParaRPr lang="en-IN" dirty="0"/>
          </a:p>
        </p:txBody>
      </p:sp>
    </p:spTree>
    <p:extLst>
      <p:ext uri="{BB962C8B-B14F-4D97-AF65-F5344CB8AC3E}">
        <p14:creationId xmlns:p14="http://schemas.microsoft.com/office/powerpoint/2010/main" val="28531415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628A-677D-AAAF-A74A-BB5AFAB76175}"/>
              </a:ext>
            </a:extLst>
          </p:cNvPr>
          <p:cNvSpPr>
            <a:spLocks noGrp="1"/>
          </p:cNvSpPr>
          <p:nvPr>
            <p:ph type="title"/>
          </p:nvPr>
        </p:nvSpPr>
        <p:spPr/>
        <p:txBody>
          <a:bodyPr/>
          <a:lstStyle/>
          <a:p>
            <a:r>
              <a:rPr lang="en-IN" dirty="0"/>
              <a:t>Kubernetes solve all the problems</a:t>
            </a:r>
          </a:p>
        </p:txBody>
      </p:sp>
      <p:sp>
        <p:nvSpPr>
          <p:cNvPr id="3" name="Content Placeholder 2">
            <a:extLst>
              <a:ext uri="{FF2B5EF4-FFF2-40B4-BE49-F238E27FC236}">
                <a16:creationId xmlns:a16="http://schemas.microsoft.com/office/drawing/2014/main" id="{EE4C7BE6-0343-8992-6003-4DCCBB24E89A}"/>
              </a:ext>
            </a:extLst>
          </p:cNvPr>
          <p:cNvSpPr>
            <a:spLocks noGrp="1"/>
          </p:cNvSpPr>
          <p:nvPr>
            <p:ph idx="1"/>
          </p:nvPr>
        </p:nvSpPr>
        <p:spPr>
          <a:xfrm>
            <a:off x="1097280" y="1845733"/>
            <a:ext cx="10058400" cy="4417501"/>
          </a:xfrm>
        </p:spPr>
        <p:txBody>
          <a:bodyPr>
            <a:normAutofit fontScale="25000" lnSpcReduction="20000"/>
          </a:bodyPr>
          <a:lstStyle/>
          <a:p>
            <a:r>
              <a:rPr lang="en-US" sz="12800" dirty="0"/>
              <a:t>Who is solving these problems ? </a:t>
            </a:r>
            <a:r>
              <a:rPr lang="en-US" sz="12800" dirty="0" err="1"/>
              <a:t>kubernetes</a:t>
            </a:r>
            <a:r>
              <a:rPr lang="en-US" sz="12800" dirty="0"/>
              <a:t> </a:t>
            </a:r>
          </a:p>
          <a:p>
            <a:pPr marL="0" indent="0">
              <a:buNone/>
            </a:pPr>
            <a:r>
              <a:rPr lang="en-US" sz="12800" dirty="0"/>
              <a:t>In general it's a master node </a:t>
            </a:r>
            <a:r>
              <a:rPr lang="en-US" sz="12800" dirty="0" err="1"/>
              <a:t>architecher</a:t>
            </a:r>
            <a:r>
              <a:rPr lang="en-US" sz="12800" dirty="0"/>
              <a:t> --&gt; Cluster is nothing but --&gt; Group of nodes --&gt; </a:t>
            </a:r>
            <a:r>
              <a:rPr lang="en-US" sz="12800" dirty="0" err="1"/>
              <a:t>masternodes|worker</a:t>
            </a:r>
            <a:r>
              <a:rPr lang="en-US" sz="12800" dirty="0"/>
              <a:t> nodes</a:t>
            </a:r>
          </a:p>
          <a:p>
            <a:pPr marL="0" indent="0">
              <a:buNone/>
            </a:pPr>
            <a:r>
              <a:rPr lang="en-US" sz="12800" dirty="0"/>
              <a:t>Faulty node --&gt; </a:t>
            </a:r>
            <a:r>
              <a:rPr lang="en-US" sz="12800" dirty="0" err="1"/>
              <a:t>immediatly</a:t>
            </a:r>
            <a:r>
              <a:rPr lang="en-US" sz="12800" dirty="0"/>
              <a:t> it will create new node/pods</a:t>
            </a:r>
          </a:p>
          <a:p>
            <a:pPr marL="0" indent="0">
              <a:buNone/>
            </a:pPr>
            <a:r>
              <a:rPr lang="en-US" sz="12800" dirty="0"/>
              <a:t>Replication controller(</a:t>
            </a:r>
            <a:r>
              <a:rPr lang="en-US" sz="12800" dirty="0" err="1"/>
              <a:t>replicat</a:t>
            </a:r>
            <a:r>
              <a:rPr lang="en-US" sz="12800" dirty="0"/>
              <a:t> set) --&gt; c1 --&gt;container increasing the traffic</a:t>
            </a:r>
          </a:p>
          <a:p>
            <a:pPr marL="0" indent="0">
              <a:buNone/>
            </a:pPr>
            <a:r>
              <a:rPr lang="en-US" sz="12800" dirty="0" err="1"/>
              <a:t>replicaset</a:t>
            </a:r>
            <a:r>
              <a:rPr lang="en-US" sz="12800" dirty="0"/>
              <a:t> </a:t>
            </a:r>
            <a:r>
              <a:rPr lang="en-US" sz="12800" dirty="0" err="1"/>
              <a:t>yaml</a:t>
            </a:r>
            <a:r>
              <a:rPr lang="en-US" sz="12800" dirty="0"/>
              <a:t> file / replication controller file --&gt; increase </a:t>
            </a:r>
          </a:p>
          <a:p>
            <a:pPr marL="0" indent="0">
              <a:buNone/>
            </a:pPr>
            <a:r>
              <a:rPr lang="en-US" sz="12800" dirty="0"/>
              <a:t>Heal--&gt; </a:t>
            </a:r>
            <a:r>
              <a:rPr lang="en-US" sz="12800" dirty="0" err="1"/>
              <a:t>kubernetes</a:t>
            </a:r>
            <a:r>
              <a:rPr lang="en-US" sz="12800" dirty="0"/>
              <a:t> controls &amp; fix the damage.</a:t>
            </a:r>
          </a:p>
          <a:p>
            <a:endParaRPr lang="en-US" sz="12800" dirty="0"/>
          </a:p>
          <a:p>
            <a:endParaRPr lang="en-IN" dirty="0"/>
          </a:p>
        </p:txBody>
      </p:sp>
    </p:spTree>
    <p:extLst>
      <p:ext uri="{BB962C8B-B14F-4D97-AF65-F5344CB8AC3E}">
        <p14:creationId xmlns:p14="http://schemas.microsoft.com/office/powerpoint/2010/main" val="9939815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A732A6-D99E-0AE8-0ED5-5EBB0A33B35C}"/>
              </a:ext>
            </a:extLst>
          </p:cNvPr>
          <p:cNvSpPr>
            <a:spLocks noGrp="1"/>
          </p:cNvSpPr>
          <p:nvPr>
            <p:ph idx="1"/>
          </p:nvPr>
        </p:nvSpPr>
        <p:spPr>
          <a:xfrm>
            <a:off x="145657" y="1845734"/>
            <a:ext cx="11822463" cy="4023360"/>
          </a:xfrm>
        </p:spPr>
        <p:txBody>
          <a:bodyPr>
            <a:normAutofit fontScale="40000" lnSpcReduction="20000"/>
          </a:bodyPr>
          <a:lstStyle/>
          <a:p>
            <a:r>
              <a:rPr lang="en-US" sz="9600" dirty="0"/>
              <a:t>what is </a:t>
            </a:r>
            <a:r>
              <a:rPr lang="en-US" sz="9600" dirty="0" err="1"/>
              <a:t>meanig</a:t>
            </a:r>
            <a:r>
              <a:rPr lang="en-US" sz="9600" dirty="0"/>
              <a:t> of auto healing --&gt; container go down? --&gt; as </a:t>
            </a:r>
            <a:r>
              <a:rPr lang="en-US" sz="9600" dirty="0" err="1"/>
              <a:t>feture</a:t>
            </a:r>
            <a:r>
              <a:rPr lang="en-US" sz="9600" dirty="0"/>
              <a:t> called a auto healing --&gt; it goes down it automatically start the new container</a:t>
            </a:r>
          </a:p>
          <a:p>
            <a:pPr marL="0" indent="0">
              <a:buNone/>
            </a:pPr>
            <a:r>
              <a:rPr lang="en-US" sz="9600" dirty="0"/>
              <a:t>Rollout a new container--&gt; </a:t>
            </a:r>
            <a:r>
              <a:rPr lang="en-US" sz="9600" dirty="0" err="1"/>
              <a:t>kubernetes</a:t>
            </a:r>
            <a:r>
              <a:rPr lang="en-US" sz="9600" dirty="0"/>
              <a:t> rollout a new pod/container going down</a:t>
            </a:r>
          </a:p>
          <a:p>
            <a:pPr marL="0" indent="0">
              <a:buNone/>
            </a:pPr>
            <a:r>
              <a:rPr lang="en-US" sz="9600" dirty="0" err="1"/>
              <a:t>kubernetes</a:t>
            </a:r>
            <a:r>
              <a:rPr lang="en-US" sz="9600" dirty="0"/>
              <a:t> --&gt; Google --&gt; Borg it is not a open source tool(even a better solutions) --&gt; Enterprise level orchestration platform</a:t>
            </a:r>
          </a:p>
          <a:p>
            <a:endParaRPr lang="en-IN" dirty="0"/>
          </a:p>
        </p:txBody>
      </p:sp>
    </p:spTree>
    <p:extLst>
      <p:ext uri="{BB962C8B-B14F-4D97-AF65-F5344CB8AC3E}">
        <p14:creationId xmlns:p14="http://schemas.microsoft.com/office/powerpoint/2010/main" val="8507145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F8AB1-BA4A-F817-9773-A831E62F13A7}"/>
              </a:ext>
            </a:extLst>
          </p:cNvPr>
          <p:cNvSpPr>
            <a:spLocks noGrp="1"/>
          </p:cNvSpPr>
          <p:nvPr>
            <p:ph type="title"/>
          </p:nvPr>
        </p:nvSpPr>
        <p:spPr/>
        <p:txBody>
          <a:bodyPr/>
          <a:lstStyle/>
          <a:p>
            <a:r>
              <a:rPr lang="en-IN" dirty="0">
                <a:solidFill>
                  <a:srgbClr val="FF0000"/>
                </a:solidFill>
              </a:rPr>
              <a:t>Kubernetes Architecture</a:t>
            </a:r>
          </a:p>
        </p:txBody>
      </p:sp>
      <p:pic>
        <p:nvPicPr>
          <p:cNvPr id="5" name="Content Placeholder 4">
            <a:extLst>
              <a:ext uri="{FF2B5EF4-FFF2-40B4-BE49-F238E27FC236}">
                <a16:creationId xmlns:a16="http://schemas.microsoft.com/office/drawing/2014/main" id="{3E4A1DB3-551D-9E3C-B091-A219689B1C95}"/>
              </a:ext>
            </a:extLst>
          </p:cNvPr>
          <p:cNvPicPr>
            <a:picLocks noGrp="1" noChangeAspect="1"/>
          </p:cNvPicPr>
          <p:nvPr>
            <p:ph idx="1"/>
          </p:nvPr>
        </p:nvPicPr>
        <p:blipFill>
          <a:blip r:embed="rId2"/>
          <a:stretch>
            <a:fillRect/>
          </a:stretch>
        </p:blipFill>
        <p:spPr>
          <a:xfrm>
            <a:off x="267037" y="1846263"/>
            <a:ext cx="11814371" cy="4441249"/>
          </a:xfrm>
        </p:spPr>
      </p:pic>
      <mc:AlternateContent xmlns:mc="http://schemas.openxmlformats.org/markup-compatibility/2006" xmlns:p14="http://schemas.microsoft.com/office/powerpoint/2010/main">
        <mc:Choice Requires="p14">
          <p:contentPart p14:bwMode="auto" r:id="rId3">
            <p14:nvContentPartPr>
              <p14:cNvPr id="47" name="Ink 46">
                <a:extLst>
                  <a:ext uri="{FF2B5EF4-FFF2-40B4-BE49-F238E27FC236}">
                    <a16:creationId xmlns:a16="http://schemas.microsoft.com/office/drawing/2014/main" id="{68AE05F4-382D-3B6C-F368-1956EC7A6103}"/>
                  </a:ext>
                </a:extLst>
              </p14:cNvPr>
              <p14:cNvContentPartPr/>
              <p14:nvPr/>
            </p14:nvContentPartPr>
            <p14:xfrm>
              <a:off x="3218943" y="2479282"/>
              <a:ext cx="500760" cy="333000"/>
            </p14:xfrm>
          </p:contentPart>
        </mc:Choice>
        <mc:Fallback xmlns="">
          <p:pic>
            <p:nvPicPr>
              <p:cNvPr id="47" name="Ink 46">
                <a:extLst>
                  <a:ext uri="{FF2B5EF4-FFF2-40B4-BE49-F238E27FC236}">
                    <a16:creationId xmlns:a16="http://schemas.microsoft.com/office/drawing/2014/main" id="{68AE05F4-382D-3B6C-F368-1956EC7A6103}"/>
                  </a:ext>
                </a:extLst>
              </p:cNvPr>
              <p:cNvPicPr/>
              <p:nvPr/>
            </p:nvPicPr>
            <p:blipFill>
              <a:blip r:embed="rId4"/>
              <a:stretch>
                <a:fillRect/>
              </a:stretch>
            </p:blipFill>
            <p:spPr>
              <a:xfrm>
                <a:off x="3212823" y="2473162"/>
                <a:ext cx="51300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8" name="Ink 47">
                <a:extLst>
                  <a:ext uri="{FF2B5EF4-FFF2-40B4-BE49-F238E27FC236}">
                    <a16:creationId xmlns:a16="http://schemas.microsoft.com/office/drawing/2014/main" id="{9D652C78-F8E2-2F81-7883-324257329DBD}"/>
                  </a:ext>
                </a:extLst>
              </p14:cNvPr>
              <p14:cNvContentPartPr/>
              <p14:nvPr/>
            </p14:nvContentPartPr>
            <p14:xfrm>
              <a:off x="9976143" y="3058522"/>
              <a:ext cx="336960" cy="264960"/>
            </p14:xfrm>
          </p:contentPart>
        </mc:Choice>
        <mc:Fallback xmlns="">
          <p:pic>
            <p:nvPicPr>
              <p:cNvPr id="48" name="Ink 47">
                <a:extLst>
                  <a:ext uri="{FF2B5EF4-FFF2-40B4-BE49-F238E27FC236}">
                    <a16:creationId xmlns:a16="http://schemas.microsoft.com/office/drawing/2014/main" id="{9D652C78-F8E2-2F81-7883-324257329DBD}"/>
                  </a:ext>
                </a:extLst>
              </p:cNvPr>
              <p:cNvPicPr/>
              <p:nvPr/>
            </p:nvPicPr>
            <p:blipFill>
              <a:blip r:embed="rId6"/>
              <a:stretch>
                <a:fillRect/>
              </a:stretch>
            </p:blipFill>
            <p:spPr>
              <a:xfrm>
                <a:off x="9970023" y="3052402"/>
                <a:ext cx="3492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7" name="Ink 106">
                <a:extLst>
                  <a:ext uri="{FF2B5EF4-FFF2-40B4-BE49-F238E27FC236}">
                    <a16:creationId xmlns:a16="http://schemas.microsoft.com/office/drawing/2014/main" id="{6C6E3F30-F8F3-3F6E-2124-9C31787E856C}"/>
                  </a:ext>
                </a:extLst>
              </p14:cNvPr>
              <p14:cNvContentPartPr/>
              <p14:nvPr/>
            </p14:nvContentPartPr>
            <p14:xfrm>
              <a:off x="10675623" y="2226922"/>
              <a:ext cx="34920" cy="34920"/>
            </p14:xfrm>
          </p:contentPart>
        </mc:Choice>
        <mc:Fallback xmlns="">
          <p:pic>
            <p:nvPicPr>
              <p:cNvPr id="107" name="Ink 106">
                <a:extLst>
                  <a:ext uri="{FF2B5EF4-FFF2-40B4-BE49-F238E27FC236}">
                    <a16:creationId xmlns:a16="http://schemas.microsoft.com/office/drawing/2014/main" id="{6C6E3F30-F8F3-3F6E-2124-9C31787E856C}"/>
                  </a:ext>
                </a:extLst>
              </p:cNvPr>
              <p:cNvPicPr/>
              <p:nvPr/>
            </p:nvPicPr>
            <p:blipFill>
              <a:blip r:embed="rId8"/>
              <a:stretch>
                <a:fillRect/>
              </a:stretch>
            </p:blipFill>
            <p:spPr>
              <a:xfrm>
                <a:off x="10669503" y="2220802"/>
                <a:ext cx="47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7" name="Ink 126">
                <a:extLst>
                  <a:ext uri="{FF2B5EF4-FFF2-40B4-BE49-F238E27FC236}">
                    <a16:creationId xmlns:a16="http://schemas.microsoft.com/office/drawing/2014/main" id="{2F4DFD28-4004-B53F-02A4-149F40CBDCD6}"/>
                  </a:ext>
                </a:extLst>
              </p14:cNvPr>
              <p14:cNvContentPartPr/>
              <p14:nvPr/>
            </p14:nvContentPartPr>
            <p14:xfrm>
              <a:off x="805503" y="1550842"/>
              <a:ext cx="5552640" cy="4516920"/>
            </p14:xfrm>
          </p:contentPart>
        </mc:Choice>
        <mc:Fallback xmlns="">
          <p:pic>
            <p:nvPicPr>
              <p:cNvPr id="127" name="Ink 126">
                <a:extLst>
                  <a:ext uri="{FF2B5EF4-FFF2-40B4-BE49-F238E27FC236}">
                    <a16:creationId xmlns:a16="http://schemas.microsoft.com/office/drawing/2014/main" id="{2F4DFD28-4004-B53F-02A4-149F40CBDCD6}"/>
                  </a:ext>
                </a:extLst>
              </p:cNvPr>
              <p:cNvPicPr/>
              <p:nvPr/>
            </p:nvPicPr>
            <p:blipFill>
              <a:blip r:embed="rId10"/>
              <a:stretch>
                <a:fillRect/>
              </a:stretch>
            </p:blipFill>
            <p:spPr>
              <a:xfrm>
                <a:off x="799383" y="1544722"/>
                <a:ext cx="5564880" cy="4529160"/>
              </a:xfrm>
              <a:prstGeom prst="rect">
                <a:avLst/>
              </a:prstGeom>
            </p:spPr>
          </p:pic>
        </mc:Fallback>
      </mc:AlternateContent>
      <p:grpSp>
        <p:nvGrpSpPr>
          <p:cNvPr id="137" name="Group 136">
            <a:extLst>
              <a:ext uri="{FF2B5EF4-FFF2-40B4-BE49-F238E27FC236}">
                <a16:creationId xmlns:a16="http://schemas.microsoft.com/office/drawing/2014/main" id="{5BAE045D-7BAF-ADD1-1DC2-19CDDA2E4018}"/>
              </a:ext>
            </a:extLst>
          </p:cNvPr>
          <p:cNvGrpSpPr/>
          <p:nvPr/>
        </p:nvGrpSpPr>
        <p:grpSpPr>
          <a:xfrm>
            <a:off x="254343" y="1372642"/>
            <a:ext cx="11885040" cy="4625280"/>
            <a:chOff x="254343" y="1372642"/>
            <a:chExt cx="11885040" cy="4625280"/>
          </a:xfrm>
        </p:grpSpPr>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523A83FE-F544-2A2B-8E9B-E7F476668137}"/>
                    </a:ext>
                  </a:extLst>
                </p14:cNvPr>
                <p14:cNvContentPartPr/>
                <p14:nvPr/>
              </p14:nvContentPartPr>
              <p14:xfrm>
                <a:off x="254343" y="2115682"/>
                <a:ext cx="435960" cy="236160"/>
              </p14:xfrm>
            </p:contentPart>
          </mc:Choice>
          <mc:Fallback xmlns="">
            <p:pic>
              <p:nvPicPr>
                <p:cNvPr id="8" name="Ink 7">
                  <a:extLst>
                    <a:ext uri="{FF2B5EF4-FFF2-40B4-BE49-F238E27FC236}">
                      <a16:creationId xmlns:a16="http://schemas.microsoft.com/office/drawing/2014/main" id="{523A83FE-F544-2A2B-8E9B-E7F476668137}"/>
                    </a:ext>
                  </a:extLst>
                </p:cNvPr>
                <p:cNvPicPr/>
                <p:nvPr/>
              </p:nvPicPr>
              <p:blipFill>
                <a:blip r:embed="rId12"/>
                <a:stretch>
                  <a:fillRect/>
                </a:stretch>
              </p:blipFill>
              <p:spPr>
                <a:xfrm>
                  <a:off x="248223" y="2109562"/>
                  <a:ext cx="4482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B095901B-918F-282C-A96D-29F75E7BF0D3}"/>
                    </a:ext>
                  </a:extLst>
                </p14:cNvPr>
                <p14:cNvContentPartPr/>
                <p14:nvPr/>
              </p14:nvContentPartPr>
              <p14:xfrm>
                <a:off x="584823" y="2001202"/>
                <a:ext cx="478800" cy="250200"/>
              </p14:xfrm>
            </p:contentPart>
          </mc:Choice>
          <mc:Fallback xmlns="">
            <p:pic>
              <p:nvPicPr>
                <p:cNvPr id="9" name="Ink 8">
                  <a:extLst>
                    <a:ext uri="{FF2B5EF4-FFF2-40B4-BE49-F238E27FC236}">
                      <a16:creationId xmlns:a16="http://schemas.microsoft.com/office/drawing/2014/main" id="{B095901B-918F-282C-A96D-29F75E7BF0D3}"/>
                    </a:ext>
                  </a:extLst>
                </p:cNvPr>
                <p:cNvPicPr/>
                <p:nvPr/>
              </p:nvPicPr>
              <p:blipFill>
                <a:blip r:embed="rId14"/>
                <a:stretch>
                  <a:fillRect/>
                </a:stretch>
              </p:blipFill>
              <p:spPr>
                <a:xfrm>
                  <a:off x="578703" y="1995082"/>
                  <a:ext cx="4910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D53A6369-2C88-8788-043A-8FB4D8A0EED6}"/>
                    </a:ext>
                  </a:extLst>
                </p14:cNvPr>
                <p14:cNvContentPartPr/>
                <p14:nvPr/>
              </p14:nvContentPartPr>
              <p14:xfrm>
                <a:off x="969663" y="1991842"/>
                <a:ext cx="186840" cy="183600"/>
              </p14:xfrm>
            </p:contentPart>
          </mc:Choice>
          <mc:Fallback xmlns="">
            <p:pic>
              <p:nvPicPr>
                <p:cNvPr id="10" name="Ink 9">
                  <a:extLst>
                    <a:ext uri="{FF2B5EF4-FFF2-40B4-BE49-F238E27FC236}">
                      <a16:creationId xmlns:a16="http://schemas.microsoft.com/office/drawing/2014/main" id="{D53A6369-2C88-8788-043A-8FB4D8A0EED6}"/>
                    </a:ext>
                  </a:extLst>
                </p:cNvPr>
                <p:cNvPicPr/>
                <p:nvPr/>
              </p:nvPicPr>
              <p:blipFill>
                <a:blip r:embed="rId16"/>
                <a:stretch>
                  <a:fillRect/>
                </a:stretch>
              </p:blipFill>
              <p:spPr>
                <a:xfrm>
                  <a:off x="963543" y="1985722"/>
                  <a:ext cx="1990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647A83E1-0949-0A69-0D41-D27D2DE08D85}"/>
                    </a:ext>
                  </a:extLst>
                </p14:cNvPr>
                <p14:cNvContentPartPr/>
                <p14:nvPr/>
              </p14:nvContentPartPr>
              <p14:xfrm>
                <a:off x="1112943" y="1952242"/>
                <a:ext cx="544320" cy="197640"/>
              </p14:xfrm>
            </p:contentPart>
          </mc:Choice>
          <mc:Fallback xmlns="">
            <p:pic>
              <p:nvPicPr>
                <p:cNvPr id="11" name="Ink 10">
                  <a:extLst>
                    <a:ext uri="{FF2B5EF4-FFF2-40B4-BE49-F238E27FC236}">
                      <a16:creationId xmlns:a16="http://schemas.microsoft.com/office/drawing/2014/main" id="{647A83E1-0949-0A69-0D41-D27D2DE08D85}"/>
                    </a:ext>
                  </a:extLst>
                </p:cNvPr>
                <p:cNvPicPr/>
                <p:nvPr/>
              </p:nvPicPr>
              <p:blipFill>
                <a:blip r:embed="rId18"/>
                <a:stretch>
                  <a:fillRect/>
                </a:stretch>
              </p:blipFill>
              <p:spPr>
                <a:xfrm>
                  <a:off x="1106823" y="1946122"/>
                  <a:ext cx="5565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7FA756BE-F23B-A17D-3859-57DF9C96978F}"/>
                    </a:ext>
                  </a:extLst>
                </p14:cNvPr>
                <p14:cNvContentPartPr/>
                <p14:nvPr/>
              </p14:nvContentPartPr>
              <p14:xfrm>
                <a:off x="1738623" y="1916242"/>
                <a:ext cx="234360" cy="146520"/>
              </p14:xfrm>
            </p:contentPart>
          </mc:Choice>
          <mc:Fallback xmlns="">
            <p:pic>
              <p:nvPicPr>
                <p:cNvPr id="12" name="Ink 11">
                  <a:extLst>
                    <a:ext uri="{FF2B5EF4-FFF2-40B4-BE49-F238E27FC236}">
                      <a16:creationId xmlns:a16="http://schemas.microsoft.com/office/drawing/2014/main" id="{7FA756BE-F23B-A17D-3859-57DF9C96978F}"/>
                    </a:ext>
                  </a:extLst>
                </p:cNvPr>
                <p:cNvPicPr/>
                <p:nvPr/>
              </p:nvPicPr>
              <p:blipFill>
                <a:blip r:embed="rId20"/>
                <a:stretch>
                  <a:fillRect/>
                </a:stretch>
              </p:blipFill>
              <p:spPr>
                <a:xfrm>
                  <a:off x="1732503" y="1910122"/>
                  <a:ext cx="2466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A7DF2310-BA36-8BA2-C6C1-3B326FEBF39E}"/>
                    </a:ext>
                  </a:extLst>
                </p14:cNvPr>
                <p14:cNvContentPartPr/>
                <p14:nvPr/>
              </p14:nvContentPartPr>
              <p14:xfrm>
                <a:off x="1821063" y="1903282"/>
                <a:ext cx="303120" cy="159840"/>
              </p14:xfrm>
            </p:contentPart>
          </mc:Choice>
          <mc:Fallback xmlns="">
            <p:pic>
              <p:nvPicPr>
                <p:cNvPr id="13" name="Ink 12">
                  <a:extLst>
                    <a:ext uri="{FF2B5EF4-FFF2-40B4-BE49-F238E27FC236}">
                      <a16:creationId xmlns:a16="http://schemas.microsoft.com/office/drawing/2014/main" id="{A7DF2310-BA36-8BA2-C6C1-3B326FEBF39E}"/>
                    </a:ext>
                  </a:extLst>
                </p:cNvPr>
                <p:cNvPicPr/>
                <p:nvPr/>
              </p:nvPicPr>
              <p:blipFill>
                <a:blip r:embed="rId22"/>
                <a:stretch>
                  <a:fillRect/>
                </a:stretch>
              </p:blipFill>
              <p:spPr>
                <a:xfrm>
                  <a:off x="1814943" y="1897162"/>
                  <a:ext cx="3153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CDCDB2E1-3595-98D8-75B8-45B9F30FC4E7}"/>
                    </a:ext>
                  </a:extLst>
                </p14:cNvPr>
                <p14:cNvContentPartPr/>
                <p14:nvPr/>
              </p14:nvContentPartPr>
              <p14:xfrm>
                <a:off x="2151903" y="1748842"/>
                <a:ext cx="360360" cy="313920"/>
              </p14:xfrm>
            </p:contentPart>
          </mc:Choice>
          <mc:Fallback xmlns="">
            <p:pic>
              <p:nvPicPr>
                <p:cNvPr id="14" name="Ink 13">
                  <a:extLst>
                    <a:ext uri="{FF2B5EF4-FFF2-40B4-BE49-F238E27FC236}">
                      <a16:creationId xmlns:a16="http://schemas.microsoft.com/office/drawing/2014/main" id="{CDCDB2E1-3595-98D8-75B8-45B9F30FC4E7}"/>
                    </a:ext>
                  </a:extLst>
                </p:cNvPr>
                <p:cNvPicPr/>
                <p:nvPr/>
              </p:nvPicPr>
              <p:blipFill>
                <a:blip r:embed="rId24"/>
                <a:stretch>
                  <a:fillRect/>
                </a:stretch>
              </p:blipFill>
              <p:spPr>
                <a:xfrm>
                  <a:off x="2145783" y="1742722"/>
                  <a:ext cx="3726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D5A76805-C985-6D7C-4A1B-A4EEDE4DDB99}"/>
                    </a:ext>
                  </a:extLst>
                </p14:cNvPr>
                <p14:cNvContentPartPr/>
                <p14:nvPr/>
              </p14:nvContentPartPr>
              <p14:xfrm>
                <a:off x="2276823" y="1819042"/>
                <a:ext cx="549000" cy="220320"/>
              </p14:xfrm>
            </p:contentPart>
          </mc:Choice>
          <mc:Fallback xmlns="">
            <p:pic>
              <p:nvPicPr>
                <p:cNvPr id="15" name="Ink 14">
                  <a:extLst>
                    <a:ext uri="{FF2B5EF4-FFF2-40B4-BE49-F238E27FC236}">
                      <a16:creationId xmlns:a16="http://schemas.microsoft.com/office/drawing/2014/main" id="{D5A76805-C985-6D7C-4A1B-A4EEDE4DDB99}"/>
                    </a:ext>
                  </a:extLst>
                </p:cNvPr>
                <p:cNvPicPr/>
                <p:nvPr/>
              </p:nvPicPr>
              <p:blipFill>
                <a:blip r:embed="rId26"/>
                <a:stretch>
                  <a:fillRect/>
                </a:stretch>
              </p:blipFill>
              <p:spPr>
                <a:xfrm>
                  <a:off x="2270703" y="1812922"/>
                  <a:ext cx="5612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61A0E09B-1D5F-5CBF-784A-3EF680DC62B3}"/>
                    </a:ext>
                  </a:extLst>
                </p14:cNvPr>
                <p14:cNvContentPartPr/>
                <p14:nvPr/>
              </p14:nvContentPartPr>
              <p14:xfrm>
                <a:off x="7381623" y="1979962"/>
                <a:ext cx="245520" cy="210960"/>
              </p14:xfrm>
            </p:contentPart>
          </mc:Choice>
          <mc:Fallback xmlns="">
            <p:pic>
              <p:nvPicPr>
                <p:cNvPr id="17" name="Ink 16">
                  <a:extLst>
                    <a:ext uri="{FF2B5EF4-FFF2-40B4-BE49-F238E27FC236}">
                      <a16:creationId xmlns:a16="http://schemas.microsoft.com/office/drawing/2014/main" id="{61A0E09B-1D5F-5CBF-784A-3EF680DC62B3}"/>
                    </a:ext>
                  </a:extLst>
                </p:cNvPr>
                <p:cNvPicPr/>
                <p:nvPr/>
              </p:nvPicPr>
              <p:blipFill>
                <a:blip r:embed="rId28"/>
                <a:stretch>
                  <a:fillRect/>
                </a:stretch>
              </p:blipFill>
              <p:spPr>
                <a:xfrm>
                  <a:off x="7375503" y="1973842"/>
                  <a:ext cx="2577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F8A47019-7277-ED3D-FAC8-9C38C7548C7B}"/>
                    </a:ext>
                  </a:extLst>
                </p14:cNvPr>
                <p14:cNvContentPartPr/>
                <p14:nvPr/>
              </p14:nvContentPartPr>
              <p14:xfrm>
                <a:off x="7668183" y="1871962"/>
                <a:ext cx="434520" cy="280080"/>
              </p14:xfrm>
            </p:contentPart>
          </mc:Choice>
          <mc:Fallback xmlns="">
            <p:pic>
              <p:nvPicPr>
                <p:cNvPr id="18" name="Ink 17">
                  <a:extLst>
                    <a:ext uri="{FF2B5EF4-FFF2-40B4-BE49-F238E27FC236}">
                      <a16:creationId xmlns:a16="http://schemas.microsoft.com/office/drawing/2014/main" id="{F8A47019-7277-ED3D-FAC8-9C38C7548C7B}"/>
                    </a:ext>
                  </a:extLst>
                </p:cNvPr>
                <p:cNvPicPr/>
                <p:nvPr/>
              </p:nvPicPr>
              <p:blipFill>
                <a:blip r:embed="rId30"/>
                <a:stretch>
                  <a:fillRect/>
                </a:stretch>
              </p:blipFill>
              <p:spPr>
                <a:xfrm>
                  <a:off x="7662063" y="1865842"/>
                  <a:ext cx="4467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4E22449B-84FA-D96E-6BD3-85EEE2345830}"/>
                    </a:ext>
                  </a:extLst>
                </p14:cNvPr>
                <p14:cNvContentPartPr/>
                <p14:nvPr/>
              </p14:nvContentPartPr>
              <p14:xfrm>
                <a:off x="8171103" y="1888522"/>
                <a:ext cx="48960" cy="178560"/>
              </p14:xfrm>
            </p:contentPart>
          </mc:Choice>
          <mc:Fallback xmlns="">
            <p:pic>
              <p:nvPicPr>
                <p:cNvPr id="19" name="Ink 18">
                  <a:extLst>
                    <a:ext uri="{FF2B5EF4-FFF2-40B4-BE49-F238E27FC236}">
                      <a16:creationId xmlns:a16="http://schemas.microsoft.com/office/drawing/2014/main" id="{4E22449B-84FA-D96E-6BD3-85EEE2345830}"/>
                    </a:ext>
                  </a:extLst>
                </p:cNvPr>
                <p:cNvPicPr/>
                <p:nvPr/>
              </p:nvPicPr>
              <p:blipFill>
                <a:blip r:embed="rId32"/>
                <a:stretch>
                  <a:fillRect/>
                </a:stretch>
              </p:blipFill>
              <p:spPr>
                <a:xfrm>
                  <a:off x="8164983" y="1882402"/>
                  <a:ext cx="612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B067D15B-7EB5-4AB6-F5D4-EE5E090738A2}"/>
                    </a:ext>
                  </a:extLst>
                </p14:cNvPr>
                <p14:cNvContentPartPr/>
                <p14:nvPr/>
              </p14:nvContentPartPr>
              <p14:xfrm>
                <a:off x="8213583" y="1816522"/>
                <a:ext cx="748080" cy="201240"/>
              </p14:xfrm>
            </p:contentPart>
          </mc:Choice>
          <mc:Fallback xmlns="">
            <p:pic>
              <p:nvPicPr>
                <p:cNvPr id="20" name="Ink 19">
                  <a:extLst>
                    <a:ext uri="{FF2B5EF4-FFF2-40B4-BE49-F238E27FC236}">
                      <a16:creationId xmlns:a16="http://schemas.microsoft.com/office/drawing/2014/main" id="{B067D15B-7EB5-4AB6-F5D4-EE5E090738A2}"/>
                    </a:ext>
                  </a:extLst>
                </p:cNvPr>
                <p:cNvPicPr/>
                <p:nvPr/>
              </p:nvPicPr>
              <p:blipFill>
                <a:blip r:embed="rId34"/>
                <a:stretch>
                  <a:fillRect/>
                </a:stretch>
              </p:blipFill>
              <p:spPr>
                <a:xfrm>
                  <a:off x="8207463" y="1810402"/>
                  <a:ext cx="7603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B44661D2-0081-CFBF-E9D0-E9ECCA844C5E}"/>
                    </a:ext>
                  </a:extLst>
                </p14:cNvPr>
                <p14:cNvContentPartPr/>
                <p14:nvPr/>
              </p14:nvContentPartPr>
              <p14:xfrm>
                <a:off x="9113583" y="1847122"/>
                <a:ext cx="218880" cy="128520"/>
              </p14:xfrm>
            </p:contentPart>
          </mc:Choice>
          <mc:Fallback xmlns="">
            <p:pic>
              <p:nvPicPr>
                <p:cNvPr id="21" name="Ink 20">
                  <a:extLst>
                    <a:ext uri="{FF2B5EF4-FFF2-40B4-BE49-F238E27FC236}">
                      <a16:creationId xmlns:a16="http://schemas.microsoft.com/office/drawing/2014/main" id="{B44661D2-0081-CFBF-E9D0-E9ECCA844C5E}"/>
                    </a:ext>
                  </a:extLst>
                </p:cNvPr>
                <p:cNvPicPr/>
                <p:nvPr/>
              </p:nvPicPr>
              <p:blipFill>
                <a:blip r:embed="rId36"/>
                <a:stretch>
                  <a:fillRect/>
                </a:stretch>
              </p:blipFill>
              <p:spPr>
                <a:xfrm>
                  <a:off x="9107463" y="1841002"/>
                  <a:ext cx="2311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Ink 48">
                  <a:extLst>
                    <a:ext uri="{FF2B5EF4-FFF2-40B4-BE49-F238E27FC236}">
                      <a16:creationId xmlns:a16="http://schemas.microsoft.com/office/drawing/2014/main" id="{3F03460C-D6BC-C1A0-0632-D6CF1EB8CE77}"/>
                    </a:ext>
                  </a:extLst>
                </p14:cNvPr>
                <p14:cNvContentPartPr/>
                <p14:nvPr/>
              </p14:nvContentPartPr>
              <p14:xfrm>
                <a:off x="9737823" y="2989042"/>
                <a:ext cx="831600" cy="491040"/>
              </p14:xfrm>
            </p:contentPart>
          </mc:Choice>
          <mc:Fallback xmlns="">
            <p:pic>
              <p:nvPicPr>
                <p:cNvPr id="49" name="Ink 48">
                  <a:extLst>
                    <a:ext uri="{FF2B5EF4-FFF2-40B4-BE49-F238E27FC236}">
                      <a16:creationId xmlns:a16="http://schemas.microsoft.com/office/drawing/2014/main" id="{3F03460C-D6BC-C1A0-0632-D6CF1EB8CE77}"/>
                    </a:ext>
                  </a:extLst>
                </p:cNvPr>
                <p:cNvPicPr/>
                <p:nvPr/>
              </p:nvPicPr>
              <p:blipFill>
                <a:blip r:embed="rId38"/>
                <a:stretch>
                  <a:fillRect/>
                </a:stretch>
              </p:blipFill>
              <p:spPr>
                <a:xfrm>
                  <a:off x="9731703" y="2982922"/>
                  <a:ext cx="84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AFBA78C7-2775-4E8A-8138-8B6A133DA0BD}"/>
                    </a:ext>
                  </a:extLst>
                </p14:cNvPr>
                <p14:cNvContentPartPr/>
                <p14:nvPr/>
              </p14:nvContentPartPr>
              <p14:xfrm>
                <a:off x="5893383" y="1372642"/>
                <a:ext cx="4790880" cy="1878840"/>
              </p14:xfrm>
            </p:contentPart>
          </mc:Choice>
          <mc:Fallback xmlns="">
            <p:pic>
              <p:nvPicPr>
                <p:cNvPr id="50" name="Ink 49">
                  <a:extLst>
                    <a:ext uri="{FF2B5EF4-FFF2-40B4-BE49-F238E27FC236}">
                      <a16:creationId xmlns:a16="http://schemas.microsoft.com/office/drawing/2014/main" id="{AFBA78C7-2775-4E8A-8138-8B6A133DA0BD}"/>
                    </a:ext>
                  </a:extLst>
                </p:cNvPr>
                <p:cNvPicPr/>
                <p:nvPr/>
              </p:nvPicPr>
              <p:blipFill>
                <a:blip r:embed="rId40"/>
                <a:stretch>
                  <a:fillRect/>
                </a:stretch>
              </p:blipFill>
              <p:spPr>
                <a:xfrm>
                  <a:off x="5887263" y="1366522"/>
                  <a:ext cx="4803120" cy="1891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Ink 50">
                  <a:extLst>
                    <a:ext uri="{FF2B5EF4-FFF2-40B4-BE49-F238E27FC236}">
                      <a16:creationId xmlns:a16="http://schemas.microsoft.com/office/drawing/2014/main" id="{CAB7A32C-4F46-9E73-82DA-96DA886C4401}"/>
                    </a:ext>
                  </a:extLst>
                </p14:cNvPr>
                <p14:cNvContentPartPr/>
                <p14:nvPr/>
              </p14:nvContentPartPr>
              <p14:xfrm>
                <a:off x="5543463" y="2711842"/>
                <a:ext cx="871200" cy="470520"/>
              </p14:xfrm>
            </p:contentPart>
          </mc:Choice>
          <mc:Fallback xmlns="">
            <p:pic>
              <p:nvPicPr>
                <p:cNvPr id="51" name="Ink 50">
                  <a:extLst>
                    <a:ext uri="{FF2B5EF4-FFF2-40B4-BE49-F238E27FC236}">
                      <a16:creationId xmlns:a16="http://schemas.microsoft.com/office/drawing/2014/main" id="{CAB7A32C-4F46-9E73-82DA-96DA886C4401}"/>
                    </a:ext>
                  </a:extLst>
                </p:cNvPr>
                <p:cNvPicPr/>
                <p:nvPr/>
              </p:nvPicPr>
              <p:blipFill>
                <a:blip r:embed="rId42"/>
                <a:stretch>
                  <a:fillRect/>
                </a:stretch>
              </p:blipFill>
              <p:spPr>
                <a:xfrm>
                  <a:off x="5537343" y="2705722"/>
                  <a:ext cx="88344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id="{0D25CBB5-0047-67E7-7A81-6FA13D44E809}"/>
                    </a:ext>
                  </a:extLst>
                </p14:cNvPr>
                <p14:cNvContentPartPr/>
                <p14:nvPr/>
              </p14:nvContentPartPr>
              <p14:xfrm>
                <a:off x="6472983" y="3931882"/>
                <a:ext cx="101520" cy="224280"/>
              </p14:xfrm>
            </p:contentPart>
          </mc:Choice>
          <mc:Fallback xmlns="">
            <p:pic>
              <p:nvPicPr>
                <p:cNvPr id="53" name="Ink 52">
                  <a:extLst>
                    <a:ext uri="{FF2B5EF4-FFF2-40B4-BE49-F238E27FC236}">
                      <a16:creationId xmlns:a16="http://schemas.microsoft.com/office/drawing/2014/main" id="{0D25CBB5-0047-67E7-7A81-6FA13D44E809}"/>
                    </a:ext>
                  </a:extLst>
                </p:cNvPr>
                <p:cNvPicPr/>
                <p:nvPr/>
              </p:nvPicPr>
              <p:blipFill>
                <a:blip r:embed="rId44"/>
                <a:stretch>
                  <a:fillRect/>
                </a:stretch>
              </p:blipFill>
              <p:spPr>
                <a:xfrm>
                  <a:off x="6466863" y="3925762"/>
                  <a:ext cx="1137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4" name="Ink 53">
                  <a:extLst>
                    <a:ext uri="{FF2B5EF4-FFF2-40B4-BE49-F238E27FC236}">
                      <a16:creationId xmlns:a16="http://schemas.microsoft.com/office/drawing/2014/main" id="{368885A5-2C02-CC90-34F3-9B8BD5F744CE}"/>
                    </a:ext>
                  </a:extLst>
                </p14:cNvPr>
                <p14:cNvContentPartPr/>
                <p14:nvPr/>
              </p14:nvContentPartPr>
              <p14:xfrm>
                <a:off x="6557943" y="3935122"/>
                <a:ext cx="338760" cy="177480"/>
              </p14:xfrm>
            </p:contentPart>
          </mc:Choice>
          <mc:Fallback xmlns="">
            <p:pic>
              <p:nvPicPr>
                <p:cNvPr id="54" name="Ink 53">
                  <a:extLst>
                    <a:ext uri="{FF2B5EF4-FFF2-40B4-BE49-F238E27FC236}">
                      <a16:creationId xmlns:a16="http://schemas.microsoft.com/office/drawing/2014/main" id="{368885A5-2C02-CC90-34F3-9B8BD5F744CE}"/>
                    </a:ext>
                  </a:extLst>
                </p:cNvPr>
                <p:cNvPicPr/>
                <p:nvPr/>
              </p:nvPicPr>
              <p:blipFill>
                <a:blip r:embed="rId46"/>
                <a:stretch>
                  <a:fillRect/>
                </a:stretch>
              </p:blipFill>
              <p:spPr>
                <a:xfrm>
                  <a:off x="6551823" y="3929002"/>
                  <a:ext cx="3510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5" name="Ink 54">
                  <a:extLst>
                    <a:ext uri="{FF2B5EF4-FFF2-40B4-BE49-F238E27FC236}">
                      <a16:creationId xmlns:a16="http://schemas.microsoft.com/office/drawing/2014/main" id="{46F0D1A2-8E5D-4114-C1E2-C75C53996520}"/>
                    </a:ext>
                  </a:extLst>
                </p14:cNvPr>
                <p14:cNvContentPartPr/>
                <p14:nvPr/>
              </p14:nvContentPartPr>
              <p14:xfrm>
                <a:off x="6835863" y="3927922"/>
                <a:ext cx="322560" cy="128520"/>
              </p14:xfrm>
            </p:contentPart>
          </mc:Choice>
          <mc:Fallback xmlns="">
            <p:pic>
              <p:nvPicPr>
                <p:cNvPr id="55" name="Ink 54">
                  <a:extLst>
                    <a:ext uri="{FF2B5EF4-FFF2-40B4-BE49-F238E27FC236}">
                      <a16:creationId xmlns:a16="http://schemas.microsoft.com/office/drawing/2014/main" id="{46F0D1A2-8E5D-4114-C1E2-C75C53996520}"/>
                    </a:ext>
                  </a:extLst>
                </p:cNvPr>
                <p:cNvPicPr/>
                <p:nvPr/>
              </p:nvPicPr>
              <p:blipFill>
                <a:blip r:embed="rId48"/>
                <a:stretch>
                  <a:fillRect/>
                </a:stretch>
              </p:blipFill>
              <p:spPr>
                <a:xfrm>
                  <a:off x="6829743" y="3921802"/>
                  <a:ext cx="3348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6" name="Ink 55">
                  <a:extLst>
                    <a:ext uri="{FF2B5EF4-FFF2-40B4-BE49-F238E27FC236}">
                      <a16:creationId xmlns:a16="http://schemas.microsoft.com/office/drawing/2014/main" id="{32439E5F-E6F3-2E43-3907-D59F4DA21498}"/>
                    </a:ext>
                  </a:extLst>
                </p14:cNvPr>
                <p14:cNvContentPartPr/>
                <p14:nvPr/>
              </p14:nvContentPartPr>
              <p14:xfrm>
                <a:off x="7145823" y="3798322"/>
                <a:ext cx="207360" cy="220320"/>
              </p14:xfrm>
            </p:contentPart>
          </mc:Choice>
          <mc:Fallback xmlns="">
            <p:pic>
              <p:nvPicPr>
                <p:cNvPr id="56" name="Ink 55">
                  <a:extLst>
                    <a:ext uri="{FF2B5EF4-FFF2-40B4-BE49-F238E27FC236}">
                      <a16:creationId xmlns:a16="http://schemas.microsoft.com/office/drawing/2014/main" id="{32439E5F-E6F3-2E43-3907-D59F4DA21498}"/>
                    </a:ext>
                  </a:extLst>
                </p:cNvPr>
                <p:cNvPicPr/>
                <p:nvPr/>
              </p:nvPicPr>
              <p:blipFill>
                <a:blip r:embed="rId50"/>
                <a:stretch>
                  <a:fillRect/>
                </a:stretch>
              </p:blipFill>
              <p:spPr>
                <a:xfrm>
                  <a:off x="7139703" y="3792202"/>
                  <a:ext cx="2196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id="{6ECDFB5A-4A31-96E1-6CF5-8A3743BDC0B7}"/>
                    </a:ext>
                  </a:extLst>
                </p14:cNvPr>
                <p14:cNvContentPartPr/>
                <p14:nvPr/>
              </p14:nvContentPartPr>
              <p14:xfrm>
                <a:off x="7272903" y="3827122"/>
                <a:ext cx="422280" cy="150480"/>
              </p14:xfrm>
            </p:contentPart>
          </mc:Choice>
          <mc:Fallback xmlns="">
            <p:pic>
              <p:nvPicPr>
                <p:cNvPr id="57" name="Ink 56">
                  <a:extLst>
                    <a:ext uri="{FF2B5EF4-FFF2-40B4-BE49-F238E27FC236}">
                      <a16:creationId xmlns:a16="http://schemas.microsoft.com/office/drawing/2014/main" id="{6ECDFB5A-4A31-96E1-6CF5-8A3743BDC0B7}"/>
                    </a:ext>
                  </a:extLst>
                </p:cNvPr>
                <p:cNvPicPr/>
                <p:nvPr/>
              </p:nvPicPr>
              <p:blipFill>
                <a:blip r:embed="rId52"/>
                <a:stretch>
                  <a:fillRect/>
                </a:stretch>
              </p:blipFill>
              <p:spPr>
                <a:xfrm>
                  <a:off x="7266783" y="3821002"/>
                  <a:ext cx="4345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id="{FEEEF1C5-1F99-CA9F-E7B8-068EA7305F0F}"/>
                    </a:ext>
                  </a:extLst>
                </p14:cNvPr>
                <p14:cNvContentPartPr/>
                <p14:nvPr/>
              </p14:nvContentPartPr>
              <p14:xfrm>
                <a:off x="6718143" y="4144642"/>
                <a:ext cx="1406880" cy="316440"/>
              </p14:xfrm>
            </p:contentPart>
          </mc:Choice>
          <mc:Fallback xmlns="">
            <p:pic>
              <p:nvPicPr>
                <p:cNvPr id="58" name="Ink 57">
                  <a:extLst>
                    <a:ext uri="{FF2B5EF4-FFF2-40B4-BE49-F238E27FC236}">
                      <a16:creationId xmlns:a16="http://schemas.microsoft.com/office/drawing/2014/main" id="{FEEEF1C5-1F99-CA9F-E7B8-068EA7305F0F}"/>
                    </a:ext>
                  </a:extLst>
                </p:cNvPr>
                <p:cNvPicPr/>
                <p:nvPr/>
              </p:nvPicPr>
              <p:blipFill>
                <a:blip r:embed="rId54"/>
                <a:stretch>
                  <a:fillRect/>
                </a:stretch>
              </p:blipFill>
              <p:spPr>
                <a:xfrm>
                  <a:off x="6712023" y="4138522"/>
                  <a:ext cx="14191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9" name="Ink 58">
                  <a:extLst>
                    <a:ext uri="{FF2B5EF4-FFF2-40B4-BE49-F238E27FC236}">
                      <a16:creationId xmlns:a16="http://schemas.microsoft.com/office/drawing/2014/main" id="{937CA2A3-DACB-13DF-F497-CB523FBDBD6D}"/>
                    </a:ext>
                  </a:extLst>
                </p14:cNvPr>
                <p14:cNvContentPartPr/>
                <p14:nvPr/>
              </p14:nvContentPartPr>
              <p14:xfrm>
                <a:off x="9659703" y="3826762"/>
                <a:ext cx="226080" cy="30600"/>
              </p14:xfrm>
            </p:contentPart>
          </mc:Choice>
          <mc:Fallback xmlns="">
            <p:pic>
              <p:nvPicPr>
                <p:cNvPr id="59" name="Ink 58">
                  <a:extLst>
                    <a:ext uri="{FF2B5EF4-FFF2-40B4-BE49-F238E27FC236}">
                      <a16:creationId xmlns:a16="http://schemas.microsoft.com/office/drawing/2014/main" id="{937CA2A3-DACB-13DF-F497-CB523FBDBD6D}"/>
                    </a:ext>
                  </a:extLst>
                </p:cNvPr>
                <p:cNvPicPr/>
                <p:nvPr/>
              </p:nvPicPr>
              <p:blipFill>
                <a:blip r:embed="rId56"/>
                <a:stretch>
                  <a:fillRect/>
                </a:stretch>
              </p:blipFill>
              <p:spPr>
                <a:xfrm>
                  <a:off x="9653583" y="3820642"/>
                  <a:ext cx="2383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0" name="Ink 59">
                  <a:extLst>
                    <a:ext uri="{FF2B5EF4-FFF2-40B4-BE49-F238E27FC236}">
                      <a16:creationId xmlns:a16="http://schemas.microsoft.com/office/drawing/2014/main" id="{A4936884-3834-3EAD-A34F-0B7FA15610A5}"/>
                    </a:ext>
                  </a:extLst>
                </p14:cNvPr>
                <p14:cNvContentPartPr/>
                <p14:nvPr/>
              </p14:nvContentPartPr>
              <p14:xfrm>
                <a:off x="9769863" y="3776002"/>
                <a:ext cx="220680" cy="199800"/>
              </p14:xfrm>
            </p:contentPart>
          </mc:Choice>
          <mc:Fallback xmlns="">
            <p:pic>
              <p:nvPicPr>
                <p:cNvPr id="60" name="Ink 59">
                  <a:extLst>
                    <a:ext uri="{FF2B5EF4-FFF2-40B4-BE49-F238E27FC236}">
                      <a16:creationId xmlns:a16="http://schemas.microsoft.com/office/drawing/2014/main" id="{A4936884-3834-3EAD-A34F-0B7FA15610A5}"/>
                    </a:ext>
                  </a:extLst>
                </p:cNvPr>
                <p:cNvPicPr/>
                <p:nvPr/>
              </p:nvPicPr>
              <p:blipFill>
                <a:blip r:embed="rId58"/>
                <a:stretch>
                  <a:fillRect/>
                </a:stretch>
              </p:blipFill>
              <p:spPr>
                <a:xfrm>
                  <a:off x="9763743" y="3769882"/>
                  <a:ext cx="232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1" name="Ink 60">
                  <a:extLst>
                    <a:ext uri="{FF2B5EF4-FFF2-40B4-BE49-F238E27FC236}">
                      <a16:creationId xmlns:a16="http://schemas.microsoft.com/office/drawing/2014/main" id="{6C24670F-BA89-C4DD-F3B3-958C145DFE07}"/>
                    </a:ext>
                  </a:extLst>
                </p14:cNvPr>
                <p14:cNvContentPartPr/>
                <p14:nvPr/>
              </p14:nvContentPartPr>
              <p14:xfrm>
                <a:off x="10200783" y="3793282"/>
                <a:ext cx="35280" cy="129960"/>
              </p14:xfrm>
            </p:contentPart>
          </mc:Choice>
          <mc:Fallback xmlns="">
            <p:pic>
              <p:nvPicPr>
                <p:cNvPr id="61" name="Ink 60">
                  <a:extLst>
                    <a:ext uri="{FF2B5EF4-FFF2-40B4-BE49-F238E27FC236}">
                      <a16:creationId xmlns:a16="http://schemas.microsoft.com/office/drawing/2014/main" id="{6C24670F-BA89-C4DD-F3B3-958C145DFE07}"/>
                    </a:ext>
                  </a:extLst>
                </p:cNvPr>
                <p:cNvPicPr/>
                <p:nvPr/>
              </p:nvPicPr>
              <p:blipFill>
                <a:blip r:embed="rId60"/>
                <a:stretch>
                  <a:fillRect/>
                </a:stretch>
              </p:blipFill>
              <p:spPr>
                <a:xfrm>
                  <a:off x="10194663" y="3787162"/>
                  <a:ext cx="475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2" name="Ink 61">
                  <a:extLst>
                    <a:ext uri="{FF2B5EF4-FFF2-40B4-BE49-F238E27FC236}">
                      <a16:creationId xmlns:a16="http://schemas.microsoft.com/office/drawing/2014/main" id="{D002F866-A92E-492E-58A5-B0F492ABB04C}"/>
                    </a:ext>
                  </a:extLst>
                </p14:cNvPr>
                <p14:cNvContentPartPr/>
                <p14:nvPr/>
              </p14:nvContentPartPr>
              <p14:xfrm>
                <a:off x="10039143" y="3778882"/>
                <a:ext cx="379440" cy="207000"/>
              </p14:xfrm>
            </p:contentPart>
          </mc:Choice>
          <mc:Fallback xmlns="">
            <p:pic>
              <p:nvPicPr>
                <p:cNvPr id="62" name="Ink 61">
                  <a:extLst>
                    <a:ext uri="{FF2B5EF4-FFF2-40B4-BE49-F238E27FC236}">
                      <a16:creationId xmlns:a16="http://schemas.microsoft.com/office/drawing/2014/main" id="{D002F866-A92E-492E-58A5-B0F492ABB04C}"/>
                    </a:ext>
                  </a:extLst>
                </p:cNvPr>
                <p:cNvPicPr/>
                <p:nvPr/>
              </p:nvPicPr>
              <p:blipFill>
                <a:blip r:embed="rId62"/>
                <a:stretch>
                  <a:fillRect/>
                </a:stretch>
              </p:blipFill>
              <p:spPr>
                <a:xfrm>
                  <a:off x="10033023" y="3772762"/>
                  <a:ext cx="3916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3" name="Ink 62">
                  <a:extLst>
                    <a:ext uri="{FF2B5EF4-FFF2-40B4-BE49-F238E27FC236}">
                      <a16:creationId xmlns:a16="http://schemas.microsoft.com/office/drawing/2014/main" id="{B0C03577-382C-AEDE-46E9-1647D9E975EE}"/>
                    </a:ext>
                  </a:extLst>
                </p14:cNvPr>
                <p14:cNvContentPartPr/>
                <p14:nvPr/>
              </p14:nvContentPartPr>
              <p14:xfrm>
                <a:off x="10353063" y="3781762"/>
                <a:ext cx="104760" cy="237600"/>
              </p14:xfrm>
            </p:contentPart>
          </mc:Choice>
          <mc:Fallback xmlns="">
            <p:pic>
              <p:nvPicPr>
                <p:cNvPr id="63" name="Ink 62">
                  <a:extLst>
                    <a:ext uri="{FF2B5EF4-FFF2-40B4-BE49-F238E27FC236}">
                      <a16:creationId xmlns:a16="http://schemas.microsoft.com/office/drawing/2014/main" id="{B0C03577-382C-AEDE-46E9-1647D9E975EE}"/>
                    </a:ext>
                  </a:extLst>
                </p:cNvPr>
                <p:cNvPicPr/>
                <p:nvPr/>
              </p:nvPicPr>
              <p:blipFill>
                <a:blip r:embed="rId64"/>
                <a:stretch>
                  <a:fillRect/>
                </a:stretch>
              </p:blipFill>
              <p:spPr>
                <a:xfrm>
                  <a:off x="10346943" y="3775642"/>
                  <a:ext cx="1170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4" name="Ink 63">
                  <a:extLst>
                    <a:ext uri="{FF2B5EF4-FFF2-40B4-BE49-F238E27FC236}">
                      <a16:creationId xmlns:a16="http://schemas.microsoft.com/office/drawing/2014/main" id="{D1DA01B7-0AA2-3F27-15FC-9CF70A603EBF}"/>
                    </a:ext>
                  </a:extLst>
                </p14:cNvPr>
                <p14:cNvContentPartPr/>
                <p14:nvPr/>
              </p14:nvContentPartPr>
              <p14:xfrm>
                <a:off x="10548543" y="3760882"/>
                <a:ext cx="299520" cy="116280"/>
              </p14:xfrm>
            </p:contentPart>
          </mc:Choice>
          <mc:Fallback xmlns="">
            <p:pic>
              <p:nvPicPr>
                <p:cNvPr id="64" name="Ink 63">
                  <a:extLst>
                    <a:ext uri="{FF2B5EF4-FFF2-40B4-BE49-F238E27FC236}">
                      <a16:creationId xmlns:a16="http://schemas.microsoft.com/office/drawing/2014/main" id="{D1DA01B7-0AA2-3F27-15FC-9CF70A603EBF}"/>
                    </a:ext>
                  </a:extLst>
                </p:cNvPr>
                <p:cNvPicPr/>
                <p:nvPr/>
              </p:nvPicPr>
              <p:blipFill>
                <a:blip r:embed="rId66"/>
                <a:stretch>
                  <a:fillRect/>
                </a:stretch>
              </p:blipFill>
              <p:spPr>
                <a:xfrm>
                  <a:off x="10542423" y="3754762"/>
                  <a:ext cx="3117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5" name="Ink 64">
                  <a:extLst>
                    <a:ext uri="{FF2B5EF4-FFF2-40B4-BE49-F238E27FC236}">
                      <a16:creationId xmlns:a16="http://schemas.microsoft.com/office/drawing/2014/main" id="{286EEA62-958B-AF8F-AB8D-D1C51D1F0DD8}"/>
                    </a:ext>
                  </a:extLst>
                </p14:cNvPr>
                <p14:cNvContentPartPr/>
                <p14:nvPr/>
              </p14:nvContentPartPr>
              <p14:xfrm>
                <a:off x="10755543" y="3585562"/>
                <a:ext cx="270720" cy="229320"/>
              </p14:xfrm>
            </p:contentPart>
          </mc:Choice>
          <mc:Fallback xmlns="">
            <p:pic>
              <p:nvPicPr>
                <p:cNvPr id="65" name="Ink 64">
                  <a:extLst>
                    <a:ext uri="{FF2B5EF4-FFF2-40B4-BE49-F238E27FC236}">
                      <a16:creationId xmlns:a16="http://schemas.microsoft.com/office/drawing/2014/main" id="{286EEA62-958B-AF8F-AB8D-D1C51D1F0DD8}"/>
                    </a:ext>
                  </a:extLst>
                </p:cNvPr>
                <p:cNvPicPr/>
                <p:nvPr/>
              </p:nvPicPr>
              <p:blipFill>
                <a:blip r:embed="rId68"/>
                <a:stretch>
                  <a:fillRect/>
                </a:stretch>
              </p:blipFill>
              <p:spPr>
                <a:xfrm>
                  <a:off x="10749423" y="3579442"/>
                  <a:ext cx="2829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6" name="Ink 65">
                  <a:extLst>
                    <a:ext uri="{FF2B5EF4-FFF2-40B4-BE49-F238E27FC236}">
                      <a16:creationId xmlns:a16="http://schemas.microsoft.com/office/drawing/2014/main" id="{8CB050BD-5996-8A03-CAB6-21E504D5CAAF}"/>
                    </a:ext>
                  </a:extLst>
                </p14:cNvPr>
                <p14:cNvContentPartPr/>
                <p14:nvPr/>
              </p14:nvContentPartPr>
              <p14:xfrm>
                <a:off x="11010423" y="3587722"/>
                <a:ext cx="155880" cy="157680"/>
              </p14:xfrm>
            </p:contentPart>
          </mc:Choice>
          <mc:Fallback xmlns="">
            <p:pic>
              <p:nvPicPr>
                <p:cNvPr id="66" name="Ink 65">
                  <a:extLst>
                    <a:ext uri="{FF2B5EF4-FFF2-40B4-BE49-F238E27FC236}">
                      <a16:creationId xmlns:a16="http://schemas.microsoft.com/office/drawing/2014/main" id="{8CB050BD-5996-8A03-CAB6-21E504D5CAAF}"/>
                    </a:ext>
                  </a:extLst>
                </p:cNvPr>
                <p:cNvPicPr/>
                <p:nvPr/>
              </p:nvPicPr>
              <p:blipFill>
                <a:blip r:embed="rId70"/>
                <a:stretch>
                  <a:fillRect/>
                </a:stretch>
              </p:blipFill>
              <p:spPr>
                <a:xfrm>
                  <a:off x="11004303" y="3581602"/>
                  <a:ext cx="1681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7" name="Ink 66">
                  <a:extLst>
                    <a:ext uri="{FF2B5EF4-FFF2-40B4-BE49-F238E27FC236}">
                      <a16:creationId xmlns:a16="http://schemas.microsoft.com/office/drawing/2014/main" id="{5B596B82-7588-0EAB-C307-9AFEF8B80491}"/>
                    </a:ext>
                  </a:extLst>
                </p14:cNvPr>
                <p14:cNvContentPartPr/>
                <p14:nvPr/>
              </p14:nvContentPartPr>
              <p14:xfrm>
                <a:off x="11228583" y="3467122"/>
                <a:ext cx="492840" cy="241200"/>
              </p14:xfrm>
            </p:contentPart>
          </mc:Choice>
          <mc:Fallback xmlns="">
            <p:pic>
              <p:nvPicPr>
                <p:cNvPr id="67" name="Ink 66">
                  <a:extLst>
                    <a:ext uri="{FF2B5EF4-FFF2-40B4-BE49-F238E27FC236}">
                      <a16:creationId xmlns:a16="http://schemas.microsoft.com/office/drawing/2014/main" id="{5B596B82-7588-0EAB-C307-9AFEF8B80491}"/>
                    </a:ext>
                  </a:extLst>
                </p:cNvPr>
                <p:cNvPicPr/>
                <p:nvPr/>
              </p:nvPicPr>
              <p:blipFill>
                <a:blip r:embed="rId72"/>
                <a:stretch>
                  <a:fillRect/>
                </a:stretch>
              </p:blipFill>
              <p:spPr>
                <a:xfrm>
                  <a:off x="11222463" y="3461002"/>
                  <a:ext cx="5050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8" name="Ink 67">
                  <a:extLst>
                    <a:ext uri="{FF2B5EF4-FFF2-40B4-BE49-F238E27FC236}">
                      <a16:creationId xmlns:a16="http://schemas.microsoft.com/office/drawing/2014/main" id="{88DCF5A2-52B1-4F91-D116-4AAB8C1BFCB2}"/>
                    </a:ext>
                  </a:extLst>
                </p14:cNvPr>
                <p14:cNvContentPartPr/>
                <p14:nvPr/>
              </p14:nvContentPartPr>
              <p14:xfrm>
                <a:off x="10671303" y="3977602"/>
                <a:ext cx="4320" cy="7560"/>
              </p14:xfrm>
            </p:contentPart>
          </mc:Choice>
          <mc:Fallback xmlns="">
            <p:pic>
              <p:nvPicPr>
                <p:cNvPr id="68" name="Ink 67">
                  <a:extLst>
                    <a:ext uri="{FF2B5EF4-FFF2-40B4-BE49-F238E27FC236}">
                      <a16:creationId xmlns:a16="http://schemas.microsoft.com/office/drawing/2014/main" id="{88DCF5A2-52B1-4F91-D116-4AAB8C1BFCB2}"/>
                    </a:ext>
                  </a:extLst>
                </p:cNvPr>
                <p:cNvPicPr/>
                <p:nvPr/>
              </p:nvPicPr>
              <p:blipFill>
                <a:blip r:embed="rId74"/>
                <a:stretch>
                  <a:fillRect/>
                </a:stretch>
              </p:blipFill>
              <p:spPr>
                <a:xfrm>
                  <a:off x="10665183" y="3971482"/>
                  <a:ext cx="165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9" name="Ink 68">
                  <a:extLst>
                    <a:ext uri="{FF2B5EF4-FFF2-40B4-BE49-F238E27FC236}">
                      <a16:creationId xmlns:a16="http://schemas.microsoft.com/office/drawing/2014/main" id="{0EF2DEED-D0AE-9FEA-E8C3-EF603C43D89D}"/>
                    </a:ext>
                  </a:extLst>
                </p14:cNvPr>
                <p14:cNvContentPartPr/>
                <p14:nvPr/>
              </p14:nvContentPartPr>
              <p14:xfrm>
                <a:off x="10675623" y="3980482"/>
                <a:ext cx="72360" cy="172800"/>
              </p14:xfrm>
            </p:contentPart>
          </mc:Choice>
          <mc:Fallback xmlns="">
            <p:pic>
              <p:nvPicPr>
                <p:cNvPr id="69" name="Ink 68">
                  <a:extLst>
                    <a:ext uri="{FF2B5EF4-FFF2-40B4-BE49-F238E27FC236}">
                      <a16:creationId xmlns:a16="http://schemas.microsoft.com/office/drawing/2014/main" id="{0EF2DEED-D0AE-9FEA-E8C3-EF603C43D89D}"/>
                    </a:ext>
                  </a:extLst>
                </p:cNvPr>
                <p:cNvPicPr/>
                <p:nvPr/>
              </p:nvPicPr>
              <p:blipFill>
                <a:blip r:embed="rId76"/>
                <a:stretch>
                  <a:fillRect/>
                </a:stretch>
              </p:blipFill>
              <p:spPr>
                <a:xfrm>
                  <a:off x="10669503" y="3974362"/>
                  <a:ext cx="846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0" name="Ink 69">
                  <a:extLst>
                    <a:ext uri="{FF2B5EF4-FFF2-40B4-BE49-F238E27FC236}">
                      <a16:creationId xmlns:a16="http://schemas.microsoft.com/office/drawing/2014/main" id="{6130C99C-9D01-B16D-22B3-E66A578751A5}"/>
                    </a:ext>
                  </a:extLst>
                </p14:cNvPr>
                <p14:cNvContentPartPr/>
                <p14:nvPr/>
              </p14:nvContentPartPr>
              <p14:xfrm>
                <a:off x="10657263" y="3936562"/>
                <a:ext cx="79560" cy="110160"/>
              </p14:xfrm>
            </p:contentPart>
          </mc:Choice>
          <mc:Fallback xmlns="">
            <p:pic>
              <p:nvPicPr>
                <p:cNvPr id="70" name="Ink 69">
                  <a:extLst>
                    <a:ext uri="{FF2B5EF4-FFF2-40B4-BE49-F238E27FC236}">
                      <a16:creationId xmlns:a16="http://schemas.microsoft.com/office/drawing/2014/main" id="{6130C99C-9D01-B16D-22B3-E66A578751A5}"/>
                    </a:ext>
                  </a:extLst>
                </p:cNvPr>
                <p:cNvPicPr/>
                <p:nvPr/>
              </p:nvPicPr>
              <p:blipFill>
                <a:blip r:embed="rId78"/>
                <a:stretch>
                  <a:fillRect/>
                </a:stretch>
              </p:blipFill>
              <p:spPr>
                <a:xfrm>
                  <a:off x="10651143" y="3930442"/>
                  <a:ext cx="918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1" name="Ink 70">
                  <a:extLst>
                    <a:ext uri="{FF2B5EF4-FFF2-40B4-BE49-F238E27FC236}">
                      <a16:creationId xmlns:a16="http://schemas.microsoft.com/office/drawing/2014/main" id="{ECAAD786-D254-B948-60D5-8436DFE3C899}"/>
                    </a:ext>
                  </a:extLst>
                </p14:cNvPr>
                <p14:cNvContentPartPr/>
                <p14:nvPr/>
              </p14:nvContentPartPr>
              <p14:xfrm>
                <a:off x="10806303" y="3833602"/>
                <a:ext cx="301320" cy="183240"/>
              </p14:xfrm>
            </p:contentPart>
          </mc:Choice>
          <mc:Fallback xmlns="">
            <p:pic>
              <p:nvPicPr>
                <p:cNvPr id="71" name="Ink 70">
                  <a:extLst>
                    <a:ext uri="{FF2B5EF4-FFF2-40B4-BE49-F238E27FC236}">
                      <a16:creationId xmlns:a16="http://schemas.microsoft.com/office/drawing/2014/main" id="{ECAAD786-D254-B948-60D5-8436DFE3C899}"/>
                    </a:ext>
                  </a:extLst>
                </p:cNvPr>
                <p:cNvPicPr/>
                <p:nvPr/>
              </p:nvPicPr>
              <p:blipFill>
                <a:blip r:embed="rId80"/>
                <a:stretch>
                  <a:fillRect/>
                </a:stretch>
              </p:blipFill>
              <p:spPr>
                <a:xfrm>
                  <a:off x="10800183" y="3827482"/>
                  <a:ext cx="3135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2" name="Ink 71">
                  <a:extLst>
                    <a:ext uri="{FF2B5EF4-FFF2-40B4-BE49-F238E27FC236}">
                      <a16:creationId xmlns:a16="http://schemas.microsoft.com/office/drawing/2014/main" id="{5BE5ABE7-0F43-92A9-6D91-980ED5978B7E}"/>
                    </a:ext>
                  </a:extLst>
                </p14:cNvPr>
                <p14:cNvContentPartPr/>
                <p14:nvPr/>
              </p14:nvContentPartPr>
              <p14:xfrm>
                <a:off x="10272063" y="3988762"/>
                <a:ext cx="547560" cy="153360"/>
              </p14:xfrm>
            </p:contentPart>
          </mc:Choice>
          <mc:Fallback xmlns="">
            <p:pic>
              <p:nvPicPr>
                <p:cNvPr id="72" name="Ink 71">
                  <a:extLst>
                    <a:ext uri="{FF2B5EF4-FFF2-40B4-BE49-F238E27FC236}">
                      <a16:creationId xmlns:a16="http://schemas.microsoft.com/office/drawing/2014/main" id="{5BE5ABE7-0F43-92A9-6D91-980ED5978B7E}"/>
                    </a:ext>
                  </a:extLst>
                </p:cNvPr>
                <p:cNvPicPr/>
                <p:nvPr/>
              </p:nvPicPr>
              <p:blipFill>
                <a:blip r:embed="rId82"/>
                <a:stretch>
                  <a:fillRect/>
                </a:stretch>
              </p:blipFill>
              <p:spPr>
                <a:xfrm>
                  <a:off x="10265943" y="3982642"/>
                  <a:ext cx="5598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3" name="Ink 72">
                  <a:extLst>
                    <a:ext uri="{FF2B5EF4-FFF2-40B4-BE49-F238E27FC236}">
                      <a16:creationId xmlns:a16="http://schemas.microsoft.com/office/drawing/2014/main" id="{E9E40323-229D-FC83-3E0E-AE949AC499A4}"/>
                    </a:ext>
                  </a:extLst>
                </p14:cNvPr>
                <p14:cNvContentPartPr/>
                <p14:nvPr/>
              </p14:nvContentPartPr>
              <p14:xfrm>
                <a:off x="10712703" y="3435442"/>
                <a:ext cx="25920" cy="229320"/>
              </p14:xfrm>
            </p:contentPart>
          </mc:Choice>
          <mc:Fallback xmlns="">
            <p:pic>
              <p:nvPicPr>
                <p:cNvPr id="73" name="Ink 72">
                  <a:extLst>
                    <a:ext uri="{FF2B5EF4-FFF2-40B4-BE49-F238E27FC236}">
                      <a16:creationId xmlns:a16="http://schemas.microsoft.com/office/drawing/2014/main" id="{E9E40323-229D-FC83-3E0E-AE949AC499A4}"/>
                    </a:ext>
                  </a:extLst>
                </p:cNvPr>
                <p:cNvPicPr/>
                <p:nvPr/>
              </p:nvPicPr>
              <p:blipFill>
                <a:blip r:embed="rId84"/>
                <a:stretch>
                  <a:fillRect/>
                </a:stretch>
              </p:blipFill>
              <p:spPr>
                <a:xfrm>
                  <a:off x="10706583" y="3429322"/>
                  <a:ext cx="38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4" name="Ink 73">
                  <a:extLst>
                    <a:ext uri="{FF2B5EF4-FFF2-40B4-BE49-F238E27FC236}">
                      <a16:creationId xmlns:a16="http://schemas.microsoft.com/office/drawing/2014/main" id="{106F97A8-3CCC-7933-BB54-D6E10A48822A}"/>
                    </a:ext>
                  </a:extLst>
                </p14:cNvPr>
                <p14:cNvContentPartPr/>
                <p14:nvPr/>
              </p14:nvContentPartPr>
              <p14:xfrm>
                <a:off x="10663383" y="3336442"/>
                <a:ext cx="166680" cy="115920"/>
              </p14:xfrm>
            </p:contentPart>
          </mc:Choice>
          <mc:Fallback xmlns="">
            <p:pic>
              <p:nvPicPr>
                <p:cNvPr id="74" name="Ink 73">
                  <a:extLst>
                    <a:ext uri="{FF2B5EF4-FFF2-40B4-BE49-F238E27FC236}">
                      <a16:creationId xmlns:a16="http://schemas.microsoft.com/office/drawing/2014/main" id="{106F97A8-3CCC-7933-BB54-D6E10A48822A}"/>
                    </a:ext>
                  </a:extLst>
                </p:cNvPr>
                <p:cNvPicPr/>
                <p:nvPr/>
              </p:nvPicPr>
              <p:blipFill>
                <a:blip r:embed="rId86"/>
                <a:stretch>
                  <a:fillRect/>
                </a:stretch>
              </p:blipFill>
              <p:spPr>
                <a:xfrm>
                  <a:off x="10657263" y="3330322"/>
                  <a:ext cx="1789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5" name="Ink 74">
                  <a:extLst>
                    <a:ext uri="{FF2B5EF4-FFF2-40B4-BE49-F238E27FC236}">
                      <a16:creationId xmlns:a16="http://schemas.microsoft.com/office/drawing/2014/main" id="{5CD7122D-E066-BAE9-CA8D-61CE53D6373F}"/>
                    </a:ext>
                  </a:extLst>
                </p14:cNvPr>
                <p14:cNvContentPartPr/>
                <p14:nvPr/>
              </p14:nvContentPartPr>
              <p14:xfrm>
                <a:off x="10900263" y="3130522"/>
                <a:ext cx="50760" cy="77040"/>
              </p14:xfrm>
            </p:contentPart>
          </mc:Choice>
          <mc:Fallback xmlns="">
            <p:pic>
              <p:nvPicPr>
                <p:cNvPr id="75" name="Ink 74">
                  <a:extLst>
                    <a:ext uri="{FF2B5EF4-FFF2-40B4-BE49-F238E27FC236}">
                      <a16:creationId xmlns:a16="http://schemas.microsoft.com/office/drawing/2014/main" id="{5CD7122D-E066-BAE9-CA8D-61CE53D6373F}"/>
                    </a:ext>
                  </a:extLst>
                </p:cNvPr>
                <p:cNvPicPr/>
                <p:nvPr/>
              </p:nvPicPr>
              <p:blipFill>
                <a:blip r:embed="rId88"/>
                <a:stretch>
                  <a:fillRect/>
                </a:stretch>
              </p:blipFill>
              <p:spPr>
                <a:xfrm>
                  <a:off x="10894143" y="3124402"/>
                  <a:ext cx="630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6" name="Ink 75">
                  <a:extLst>
                    <a:ext uri="{FF2B5EF4-FFF2-40B4-BE49-F238E27FC236}">
                      <a16:creationId xmlns:a16="http://schemas.microsoft.com/office/drawing/2014/main" id="{A4B171C3-1436-A859-7082-8D3B30BCEBB3}"/>
                    </a:ext>
                  </a:extLst>
                </p14:cNvPr>
                <p14:cNvContentPartPr/>
                <p14:nvPr/>
              </p14:nvContentPartPr>
              <p14:xfrm>
                <a:off x="10902063" y="3004522"/>
                <a:ext cx="89640" cy="237240"/>
              </p14:xfrm>
            </p:contentPart>
          </mc:Choice>
          <mc:Fallback xmlns="">
            <p:pic>
              <p:nvPicPr>
                <p:cNvPr id="76" name="Ink 75">
                  <a:extLst>
                    <a:ext uri="{FF2B5EF4-FFF2-40B4-BE49-F238E27FC236}">
                      <a16:creationId xmlns:a16="http://schemas.microsoft.com/office/drawing/2014/main" id="{A4B171C3-1436-A859-7082-8D3B30BCEBB3}"/>
                    </a:ext>
                  </a:extLst>
                </p:cNvPr>
                <p:cNvPicPr/>
                <p:nvPr/>
              </p:nvPicPr>
              <p:blipFill>
                <a:blip r:embed="rId90"/>
                <a:stretch>
                  <a:fillRect/>
                </a:stretch>
              </p:blipFill>
              <p:spPr>
                <a:xfrm>
                  <a:off x="10895943" y="2998402"/>
                  <a:ext cx="1018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7" name="Ink 76">
                  <a:extLst>
                    <a:ext uri="{FF2B5EF4-FFF2-40B4-BE49-F238E27FC236}">
                      <a16:creationId xmlns:a16="http://schemas.microsoft.com/office/drawing/2014/main" id="{DCA3C05F-0789-F948-C783-3C1B616668B1}"/>
                    </a:ext>
                  </a:extLst>
                </p14:cNvPr>
                <p14:cNvContentPartPr/>
                <p14:nvPr/>
              </p14:nvContentPartPr>
              <p14:xfrm>
                <a:off x="10897743" y="3060682"/>
                <a:ext cx="238320" cy="91080"/>
              </p14:xfrm>
            </p:contentPart>
          </mc:Choice>
          <mc:Fallback xmlns="">
            <p:pic>
              <p:nvPicPr>
                <p:cNvPr id="77" name="Ink 76">
                  <a:extLst>
                    <a:ext uri="{FF2B5EF4-FFF2-40B4-BE49-F238E27FC236}">
                      <a16:creationId xmlns:a16="http://schemas.microsoft.com/office/drawing/2014/main" id="{DCA3C05F-0789-F948-C783-3C1B616668B1}"/>
                    </a:ext>
                  </a:extLst>
                </p:cNvPr>
                <p:cNvPicPr/>
                <p:nvPr/>
              </p:nvPicPr>
              <p:blipFill>
                <a:blip r:embed="rId92"/>
                <a:stretch>
                  <a:fillRect/>
                </a:stretch>
              </p:blipFill>
              <p:spPr>
                <a:xfrm>
                  <a:off x="10891623" y="3054562"/>
                  <a:ext cx="2505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8" name="Ink 77">
                  <a:extLst>
                    <a:ext uri="{FF2B5EF4-FFF2-40B4-BE49-F238E27FC236}">
                      <a16:creationId xmlns:a16="http://schemas.microsoft.com/office/drawing/2014/main" id="{613130E6-57BB-703D-4591-E2C85138F3EB}"/>
                    </a:ext>
                  </a:extLst>
                </p14:cNvPr>
                <p14:cNvContentPartPr/>
                <p14:nvPr/>
              </p14:nvContentPartPr>
              <p14:xfrm>
                <a:off x="10993503" y="3020362"/>
                <a:ext cx="245520" cy="92520"/>
              </p14:xfrm>
            </p:contentPart>
          </mc:Choice>
          <mc:Fallback xmlns="">
            <p:pic>
              <p:nvPicPr>
                <p:cNvPr id="78" name="Ink 77">
                  <a:extLst>
                    <a:ext uri="{FF2B5EF4-FFF2-40B4-BE49-F238E27FC236}">
                      <a16:creationId xmlns:a16="http://schemas.microsoft.com/office/drawing/2014/main" id="{613130E6-57BB-703D-4591-E2C85138F3EB}"/>
                    </a:ext>
                  </a:extLst>
                </p:cNvPr>
                <p:cNvPicPr/>
                <p:nvPr/>
              </p:nvPicPr>
              <p:blipFill>
                <a:blip r:embed="rId94"/>
                <a:stretch>
                  <a:fillRect/>
                </a:stretch>
              </p:blipFill>
              <p:spPr>
                <a:xfrm>
                  <a:off x="10987383" y="3014242"/>
                  <a:ext cx="2577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9" name="Ink 78">
                  <a:extLst>
                    <a:ext uri="{FF2B5EF4-FFF2-40B4-BE49-F238E27FC236}">
                      <a16:creationId xmlns:a16="http://schemas.microsoft.com/office/drawing/2014/main" id="{678397CC-70D7-E9C6-4F2A-BCDE9DB577C1}"/>
                    </a:ext>
                  </a:extLst>
                </p14:cNvPr>
                <p14:cNvContentPartPr/>
                <p14:nvPr/>
              </p14:nvContentPartPr>
              <p14:xfrm>
                <a:off x="11192223" y="2890402"/>
                <a:ext cx="387360" cy="196560"/>
              </p14:xfrm>
            </p:contentPart>
          </mc:Choice>
          <mc:Fallback xmlns="">
            <p:pic>
              <p:nvPicPr>
                <p:cNvPr id="79" name="Ink 78">
                  <a:extLst>
                    <a:ext uri="{FF2B5EF4-FFF2-40B4-BE49-F238E27FC236}">
                      <a16:creationId xmlns:a16="http://schemas.microsoft.com/office/drawing/2014/main" id="{678397CC-70D7-E9C6-4F2A-BCDE9DB577C1}"/>
                    </a:ext>
                  </a:extLst>
                </p:cNvPr>
                <p:cNvPicPr/>
                <p:nvPr/>
              </p:nvPicPr>
              <p:blipFill>
                <a:blip r:embed="rId96"/>
                <a:stretch>
                  <a:fillRect/>
                </a:stretch>
              </p:blipFill>
              <p:spPr>
                <a:xfrm>
                  <a:off x="11186103" y="2884282"/>
                  <a:ext cx="39960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0" name="Ink 79">
                  <a:extLst>
                    <a:ext uri="{FF2B5EF4-FFF2-40B4-BE49-F238E27FC236}">
                      <a16:creationId xmlns:a16="http://schemas.microsoft.com/office/drawing/2014/main" id="{C316C987-EE0F-0452-F3E6-82FCFEC9D1B5}"/>
                    </a:ext>
                  </a:extLst>
                </p14:cNvPr>
                <p14:cNvContentPartPr/>
                <p14:nvPr/>
              </p14:nvContentPartPr>
              <p14:xfrm>
                <a:off x="11510103" y="2705362"/>
                <a:ext cx="436320" cy="290160"/>
              </p14:xfrm>
            </p:contentPart>
          </mc:Choice>
          <mc:Fallback xmlns="">
            <p:pic>
              <p:nvPicPr>
                <p:cNvPr id="80" name="Ink 79">
                  <a:extLst>
                    <a:ext uri="{FF2B5EF4-FFF2-40B4-BE49-F238E27FC236}">
                      <a16:creationId xmlns:a16="http://schemas.microsoft.com/office/drawing/2014/main" id="{C316C987-EE0F-0452-F3E6-82FCFEC9D1B5}"/>
                    </a:ext>
                  </a:extLst>
                </p:cNvPr>
                <p:cNvPicPr/>
                <p:nvPr/>
              </p:nvPicPr>
              <p:blipFill>
                <a:blip r:embed="rId98"/>
                <a:stretch>
                  <a:fillRect/>
                </a:stretch>
              </p:blipFill>
              <p:spPr>
                <a:xfrm>
                  <a:off x="11503983" y="2699242"/>
                  <a:ext cx="4485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1" name="Ink 80">
                  <a:extLst>
                    <a:ext uri="{FF2B5EF4-FFF2-40B4-BE49-F238E27FC236}">
                      <a16:creationId xmlns:a16="http://schemas.microsoft.com/office/drawing/2014/main" id="{32849911-28DB-D373-FD84-41BE5E8428CF}"/>
                    </a:ext>
                  </a:extLst>
                </p14:cNvPr>
                <p14:cNvContentPartPr/>
                <p14:nvPr/>
              </p14:nvContentPartPr>
              <p14:xfrm>
                <a:off x="11250903" y="2484322"/>
                <a:ext cx="385200" cy="264600"/>
              </p14:xfrm>
            </p:contentPart>
          </mc:Choice>
          <mc:Fallback xmlns="">
            <p:pic>
              <p:nvPicPr>
                <p:cNvPr id="81" name="Ink 80">
                  <a:extLst>
                    <a:ext uri="{FF2B5EF4-FFF2-40B4-BE49-F238E27FC236}">
                      <a16:creationId xmlns:a16="http://schemas.microsoft.com/office/drawing/2014/main" id="{32849911-28DB-D373-FD84-41BE5E8428CF}"/>
                    </a:ext>
                  </a:extLst>
                </p:cNvPr>
                <p:cNvPicPr/>
                <p:nvPr/>
              </p:nvPicPr>
              <p:blipFill>
                <a:blip r:embed="rId100"/>
                <a:stretch>
                  <a:fillRect/>
                </a:stretch>
              </p:blipFill>
              <p:spPr>
                <a:xfrm>
                  <a:off x="11244783" y="2478202"/>
                  <a:ext cx="3974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2" name="Ink 81">
                  <a:extLst>
                    <a:ext uri="{FF2B5EF4-FFF2-40B4-BE49-F238E27FC236}">
                      <a16:creationId xmlns:a16="http://schemas.microsoft.com/office/drawing/2014/main" id="{3BBB87A0-4939-74D1-9735-3A044876907F}"/>
                    </a:ext>
                  </a:extLst>
                </p14:cNvPr>
                <p14:cNvContentPartPr/>
                <p14:nvPr/>
              </p14:nvContentPartPr>
              <p14:xfrm>
                <a:off x="11467623" y="2235202"/>
                <a:ext cx="365040" cy="124560"/>
              </p14:xfrm>
            </p:contentPart>
          </mc:Choice>
          <mc:Fallback xmlns="">
            <p:pic>
              <p:nvPicPr>
                <p:cNvPr id="82" name="Ink 81">
                  <a:extLst>
                    <a:ext uri="{FF2B5EF4-FFF2-40B4-BE49-F238E27FC236}">
                      <a16:creationId xmlns:a16="http://schemas.microsoft.com/office/drawing/2014/main" id="{3BBB87A0-4939-74D1-9735-3A044876907F}"/>
                    </a:ext>
                  </a:extLst>
                </p:cNvPr>
                <p:cNvPicPr/>
                <p:nvPr/>
              </p:nvPicPr>
              <p:blipFill>
                <a:blip r:embed="rId102"/>
                <a:stretch>
                  <a:fillRect/>
                </a:stretch>
              </p:blipFill>
              <p:spPr>
                <a:xfrm>
                  <a:off x="11461503" y="2229082"/>
                  <a:ext cx="3772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3" name="Ink 82">
                  <a:extLst>
                    <a:ext uri="{FF2B5EF4-FFF2-40B4-BE49-F238E27FC236}">
                      <a16:creationId xmlns:a16="http://schemas.microsoft.com/office/drawing/2014/main" id="{1D63B527-FE09-DF4C-FF7F-0C95B49D24E0}"/>
                    </a:ext>
                  </a:extLst>
                </p14:cNvPr>
                <p14:cNvContentPartPr/>
                <p14:nvPr/>
              </p14:nvContentPartPr>
              <p14:xfrm>
                <a:off x="11776143" y="2046562"/>
                <a:ext cx="123480" cy="288000"/>
              </p14:xfrm>
            </p:contentPart>
          </mc:Choice>
          <mc:Fallback xmlns="">
            <p:pic>
              <p:nvPicPr>
                <p:cNvPr id="83" name="Ink 82">
                  <a:extLst>
                    <a:ext uri="{FF2B5EF4-FFF2-40B4-BE49-F238E27FC236}">
                      <a16:creationId xmlns:a16="http://schemas.microsoft.com/office/drawing/2014/main" id="{1D63B527-FE09-DF4C-FF7F-0C95B49D24E0}"/>
                    </a:ext>
                  </a:extLst>
                </p:cNvPr>
                <p:cNvPicPr/>
                <p:nvPr/>
              </p:nvPicPr>
              <p:blipFill>
                <a:blip r:embed="rId104"/>
                <a:stretch>
                  <a:fillRect/>
                </a:stretch>
              </p:blipFill>
              <p:spPr>
                <a:xfrm>
                  <a:off x="11770023" y="2040442"/>
                  <a:ext cx="1357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4" name="Ink 83">
                  <a:extLst>
                    <a:ext uri="{FF2B5EF4-FFF2-40B4-BE49-F238E27FC236}">
                      <a16:creationId xmlns:a16="http://schemas.microsoft.com/office/drawing/2014/main" id="{AA2CBC88-6F40-8840-C635-13A88EC78988}"/>
                    </a:ext>
                  </a:extLst>
                </p14:cNvPr>
                <p14:cNvContentPartPr/>
                <p14:nvPr/>
              </p14:nvContentPartPr>
              <p14:xfrm>
                <a:off x="11883063" y="2025322"/>
                <a:ext cx="256320" cy="217440"/>
              </p14:xfrm>
            </p:contentPart>
          </mc:Choice>
          <mc:Fallback xmlns="">
            <p:pic>
              <p:nvPicPr>
                <p:cNvPr id="84" name="Ink 83">
                  <a:extLst>
                    <a:ext uri="{FF2B5EF4-FFF2-40B4-BE49-F238E27FC236}">
                      <a16:creationId xmlns:a16="http://schemas.microsoft.com/office/drawing/2014/main" id="{AA2CBC88-6F40-8840-C635-13A88EC78988}"/>
                    </a:ext>
                  </a:extLst>
                </p:cNvPr>
                <p:cNvPicPr/>
                <p:nvPr/>
              </p:nvPicPr>
              <p:blipFill>
                <a:blip r:embed="rId106"/>
                <a:stretch>
                  <a:fillRect/>
                </a:stretch>
              </p:blipFill>
              <p:spPr>
                <a:xfrm>
                  <a:off x="11876943" y="2019202"/>
                  <a:ext cx="2685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7" name="Ink 86">
                  <a:extLst>
                    <a:ext uri="{FF2B5EF4-FFF2-40B4-BE49-F238E27FC236}">
                      <a16:creationId xmlns:a16="http://schemas.microsoft.com/office/drawing/2014/main" id="{6394BFC3-2FFB-46C5-50B4-AC588C7DE299}"/>
                    </a:ext>
                  </a:extLst>
                </p14:cNvPr>
                <p14:cNvContentPartPr/>
                <p14:nvPr/>
              </p14:nvContentPartPr>
              <p14:xfrm>
                <a:off x="7579263" y="4670602"/>
                <a:ext cx="126000" cy="281520"/>
              </p14:xfrm>
            </p:contentPart>
          </mc:Choice>
          <mc:Fallback xmlns="">
            <p:pic>
              <p:nvPicPr>
                <p:cNvPr id="87" name="Ink 86">
                  <a:extLst>
                    <a:ext uri="{FF2B5EF4-FFF2-40B4-BE49-F238E27FC236}">
                      <a16:creationId xmlns:a16="http://schemas.microsoft.com/office/drawing/2014/main" id="{6394BFC3-2FFB-46C5-50B4-AC588C7DE299}"/>
                    </a:ext>
                  </a:extLst>
                </p:cNvPr>
                <p:cNvPicPr/>
                <p:nvPr/>
              </p:nvPicPr>
              <p:blipFill>
                <a:blip r:embed="rId108"/>
                <a:stretch>
                  <a:fillRect/>
                </a:stretch>
              </p:blipFill>
              <p:spPr>
                <a:xfrm>
                  <a:off x="7573143" y="4664482"/>
                  <a:ext cx="1382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8" name="Ink 87">
                  <a:extLst>
                    <a:ext uri="{FF2B5EF4-FFF2-40B4-BE49-F238E27FC236}">
                      <a16:creationId xmlns:a16="http://schemas.microsoft.com/office/drawing/2014/main" id="{BC54A585-AB9C-103A-9EFB-CE3E2B28EF38}"/>
                    </a:ext>
                  </a:extLst>
                </p14:cNvPr>
                <p14:cNvContentPartPr/>
                <p14:nvPr/>
              </p14:nvContentPartPr>
              <p14:xfrm>
                <a:off x="6904623" y="4194682"/>
                <a:ext cx="4765320" cy="1177560"/>
              </p14:xfrm>
            </p:contentPart>
          </mc:Choice>
          <mc:Fallback xmlns="">
            <p:pic>
              <p:nvPicPr>
                <p:cNvPr id="88" name="Ink 87">
                  <a:extLst>
                    <a:ext uri="{FF2B5EF4-FFF2-40B4-BE49-F238E27FC236}">
                      <a16:creationId xmlns:a16="http://schemas.microsoft.com/office/drawing/2014/main" id="{BC54A585-AB9C-103A-9EFB-CE3E2B28EF38}"/>
                    </a:ext>
                  </a:extLst>
                </p:cNvPr>
                <p:cNvPicPr/>
                <p:nvPr/>
              </p:nvPicPr>
              <p:blipFill>
                <a:blip r:embed="rId110"/>
                <a:stretch>
                  <a:fillRect/>
                </a:stretch>
              </p:blipFill>
              <p:spPr>
                <a:xfrm>
                  <a:off x="6898503" y="4188562"/>
                  <a:ext cx="4777560" cy="1189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Ink 89">
                  <a:extLst>
                    <a:ext uri="{FF2B5EF4-FFF2-40B4-BE49-F238E27FC236}">
                      <a16:creationId xmlns:a16="http://schemas.microsoft.com/office/drawing/2014/main" id="{2363ADDF-1514-2F51-97CA-806AB8283185}"/>
                    </a:ext>
                  </a:extLst>
                </p14:cNvPr>
                <p14:cNvContentPartPr/>
                <p14:nvPr/>
              </p14:nvContentPartPr>
              <p14:xfrm>
                <a:off x="8365503" y="5528842"/>
                <a:ext cx="411840" cy="216000"/>
              </p14:xfrm>
            </p:contentPart>
          </mc:Choice>
          <mc:Fallback xmlns="">
            <p:pic>
              <p:nvPicPr>
                <p:cNvPr id="90" name="Ink 89">
                  <a:extLst>
                    <a:ext uri="{FF2B5EF4-FFF2-40B4-BE49-F238E27FC236}">
                      <a16:creationId xmlns:a16="http://schemas.microsoft.com/office/drawing/2014/main" id="{2363ADDF-1514-2F51-97CA-806AB8283185}"/>
                    </a:ext>
                  </a:extLst>
                </p:cNvPr>
                <p:cNvPicPr/>
                <p:nvPr/>
              </p:nvPicPr>
              <p:blipFill>
                <a:blip r:embed="rId112"/>
                <a:stretch>
                  <a:fillRect/>
                </a:stretch>
              </p:blipFill>
              <p:spPr>
                <a:xfrm>
                  <a:off x="8359383" y="5522722"/>
                  <a:ext cx="4240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Ink 90">
                  <a:extLst>
                    <a:ext uri="{FF2B5EF4-FFF2-40B4-BE49-F238E27FC236}">
                      <a16:creationId xmlns:a16="http://schemas.microsoft.com/office/drawing/2014/main" id="{C309130F-A655-FCDB-D0D9-1DC28A463DFC}"/>
                    </a:ext>
                  </a:extLst>
                </p14:cNvPr>
                <p14:cNvContentPartPr/>
                <p14:nvPr/>
              </p14:nvContentPartPr>
              <p14:xfrm>
                <a:off x="8709663" y="5572042"/>
                <a:ext cx="156240" cy="163440"/>
              </p14:xfrm>
            </p:contentPart>
          </mc:Choice>
          <mc:Fallback xmlns="">
            <p:pic>
              <p:nvPicPr>
                <p:cNvPr id="91" name="Ink 90">
                  <a:extLst>
                    <a:ext uri="{FF2B5EF4-FFF2-40B4-BE49-F238E27FC236}">
                      <a16:creationId xmlns:a16="http://schemas.microsoft.com/office/drawing/2014/main" id="{C309130F-A655-FCDB-D0D9-1DC28A463DFC}"/>
                    </a:ext>
                  </a:extLst>
                </p:cNvPr>
                <p:cNvPicPr/>
                <p:nvPr/>
              </p:nvPicPr>
              <p:blipFill>
                <a:blip r:embed="rId114"/>
                <a:stretch>
                  <a:fillRect/>
                </a:stretch>
              </p:blipFill>
              <p:spPr>
                <a:xfrm>
                  <a:off x="8703543" y="5565922"/>
                  <a:ext cx="1684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Ink 91">
                  <a:extLst>
                    <a:ext uri="{FF2B5EF4-FFF2-40B4-BE49-F238E27FC236}">
                      <a16:creationId xmlns:a16="http://schemas.microsoft.com/office/drawing/2014/main" id="{89B60C9A-0F63-5567-DAD3-A7C7D2105A4B}"/>
                    </a:ext>
                  </a:extLst>
                </p14:cNvPr>
                <p14:cNvContentPartPr/>
                <p14:nvPr/>
              </p14:nvContentPartPr>
              <p14:xfrm>
                <a:off x="8922423" y="5474842"/>
                <a:ext cx="354960" cy="248040"/>
              </p14:xfrm>
            </p:contentPart>
          </mc:Choice>
          <mc:Fallback xmlns="">
            <p:pic>
              <p:nvPicPr>
                <p:cNvPr id="92" name="Ink 91">
                  <a:extLst>
                    <a:ext uri="{FF2B5EF4-FFF2-40B4-BE49-F238E27FC236}">
                      <a16:creationId xmlns:a16="http://schemas.microsoft.com/office/drawing/2014/main" id="{89B60C9A-0F63-5567-DAD3-A7C7D2105A4B}"/>
                    </a:ext>
                  </a:extLst>
                </p:cNvPr>
                <p:cNvPicPr/>
                <p:nvPr/>
              </p:nvPicPr>
              <p:blipFill>
                <a:blip r:embed="rId116"/>
                <a:stretch>
                  <a:fillRect/>
                </a:stretch>
              </p:blipFill>
              <p:spPr>
                <a:xfrm>
                  <a:off x="8916303" y="5468722"/>
                  <a:ext cx="3672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3" name="Ink 92">
                  <a:extLst>
                    <a:ext uri="{FF2B5EF4-FFF2-40B4-BE49-F238E27FC236}">
                      <a16:creationId xmlns:a16="http://schemas.microsoft.com/office/drawing/2014/main" id="{1B821FCB-26C3-7697-4911-B4D2DE26E39F}"/>
                    </a:ext>
                  </a:extLst>
                </p14:cNvPr>
                <p14:cNvContentPartPr/>
                <p14:nvPr/>
              </p14:nvContentPartPr>
              <p14:xfrm>
                <a:off x="9244983" y="5537482"/>
                <a:ext cx="521280" cy="105120"/>
              </p14:xfrm>
            </p:contentPart>
          </mc:Choice>
          <mc:Fallback xmlns="">
            <p:pic>
              <p:nvPicPr>
                <p:cNvPr id="93" name="Ink 92">
                  <a:extLst>
                    <a:ext uri="{FF2B5EF4-FFF2-40B4-BE49-F238E27FC236}">
                      <a16:creationId xmlns:a16="http://schemas.microsoft.com/office/drawing/2014/main" id="{1B821FCB-26C3-7697-4911-B4D2DE26E39F}"/>
                    </a:ext>
                  </a:extLst>
                </p:cNvPr>
                <p:cNvPicPr/>
                <p:nvPr/>
              </p:nvPicPr>
              <p:blipFill>
                <a:blip r:embed="rId118"/>
                <a:stretch>
                  <a:fillRect/>
                </a:stretch>
              </p:blipFill>
              <p:spPr>
                <a:xfrm>
                  <a:off x="9238863" y="5531362"/>
                  <a:ext cx="533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4" name="Ink 93">
                  <a:extLst>
                    <a:ext uri="{FF2B5EF4-FFF2-40B4-BE49-F238E27FC236}">
                      <a16:creationId xmlns:a16="http://schemas.microsoft.com/office/drawing/2014/main" id="{918AEC33-79A0-AD53-D0D8-149ABF81FB13}"/>
                    </a:ext>
                  </a:extLst>
                </p14:cNvPr>
                <p14:cNvContentPartPr/>
                <p14:nvPr/>
              </p14:nvContentPartPr>
              <p14:xfrm>
                <a:off x="9487983" y="5404282"/>
                <a:ext cx="168840" cy="63000"/>
              </p14:xfrm>
            </p:contentPart>
          </mc:Choice>
          <mc:Fallback xmlns="">
            <p:pic>
              <p:nvPicPr>
                <p:cNvPr id="94" name="Ink 93">
                  <a:extLst>
                    <a:ext uri="{FF2B5EF4-FFF2-40B4-BE49-F238E27FC236}">
                      <a16:creationId xmlns:a16="http://schemas.microsoft.com/office/drawing/2014/main" id="{918AEC33-79A0-AD53-D0D8-149ABF81FB13}"/>
                    </a:ext>
                  </a:extLst>
                </p:cNvPr>
                <p:cNvPicPr/>
                <p:nvPr/>
              </p:nvPicPr>
              <p:blipFill>
                <a:blip r:embed="rId120"/>
                <a:stretch>
                  <a:fillRect/>
                </a:stretch>
              </p:blipFill>
              <p:spPr>
                <a:xfrm>
                  <a:off x="9481863" y="5398162"/>
                  <a:ext cx="1810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Ink 94">
                  <a:extLst>
                    <a:ext uri="{FF2B5EF4-FFF2-40B4-BE49-F238E27FC236}">
                      <a16:creationId xmlns:a16="http://schemas.microsoft.com/office/drawing/2014/main" id="{761FBB2E-275F-E9B2-A6E4-1E2F62AD0397}"/>
                    </a:ext>
                  </a:extLst>
                </p14:cNvPr>
                <p14:cNvContentPartPr/>
                <p14:nvPr/>
              </p14:nvContentPartPr>
              <p14:xfrm>
                <a:off x="9822423" y="5375482"/>
                <a:ext cx="203040" cy="234000"/>
              </p14:xfrm>
            </p:contentPart>
          </mc:Choice>
          <mc:Fallback xmlns="">
            <p:pic>
              <p:nvPicPr>
                <p:cNvPr id="95" name="Ink 94">
                  <a:extLst>
                    <a:ext uri="{FF2B5EF4-FFF2-40B4-BE49-F238E27FC236}">
                      <a16:creationId xmlns:a16="http://schemas.microsoft.com/office/drawing/2014/main" id="{761FBB2E-275F-E9B2-A6E4-1E2F62AD0397}"/>
                    </a:ext>
                  </a:extLst>
                </p:cNvPr>
                <p:cNvPicPr/>
                <p:nvPr/>
              </p:nvPicPr>
              <p:blipFill>
                <a:blip r:embed="rId122"/>
                <a:stretch>
                  <a:fillRect/>
                </a:stretch>
              </p:blipFill>
              <p:spPr>
                <a:xfrm>
                  <a:off x="9816303" y="5369362"/>
                  <a:ext cx="2152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6" name="Ink 95">
                  <a:extLst>
                    <a:ext uri="{FF2B5EF4-FFF2-40B4-BE49-F238E27FC236}">
                      <a16:creationId xmlns:a16="http://schemas.microsoft.com/office/drawing/2014/main" id="{AD864094-40B1-7BA0-2204-3B89B60B3F33}"/>
                    </a:ext>
                  </a:extLst>
                </p14:cNvPr>
                <p14:cNvContentPartPr/>
                <p14:nvPr/>
              </p14:nvContentPartPr>
              <p14:xfrm>
                <a:off x="10022943" y="5458642"/>
                <a:ext cx="458280" cy="201240"/>
              </p14:xfrm>
            </p:contentPart>
          </mc:Choice>
          <mc:Fallback xmlns="">
            <p:pic>
              <p:nvPicPr>
                <p:cNvPr id="96" name="Ink 95">
                  <a:extLst>
                    <a:ext uri="{FF2B5EF4-FFF2-40B4-BE49-F238E27FC236}">
                      <a16:creationId xmlns:a16="http://schemas.microsoft.com/office/drawing/2014/main" id="{AD864094-40B1-7BA0-2204-3B89B60B3F33}"/>
                    </a:ext>
                  </a:extLst>
                </p:cNvPr>
                <p:cNvPicPr/>
                <p:nvPr/>
              </p:nvPicPr>
              <p:blipFill>
                <a:blip r:embed="rId124"/>
                <a:stretch>
                  <a:fillRect/>
                </a:stretch>
              </p:blipFill>
              <p:spPr>
                <a:xfrm>
                  <a:off x="10016823" y="5452522"/>
                  <a:ext cx="4705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7" name="Ink 96">
                  <a:extLst>
                    <a:ext uri="{FF2B5EF4-FFF2-40B4-BE49-F238E27FC236}">
                      <a16:creationId xmlns:a16="http://schemas.microsoft.com/office/drawing/2014/main" id="{BB522776-5232-43C1-3876-174A4D7DC492}"/>
                    </a:ext>
                  </a:extLst>
                </p14:cNvPr>
                <p14:cNvContentPartPr/>
                <p14:nvPr/>
              </p14:nvContentPartPr>
              <p14:xfrm>
                <a:off x="10466823" y="5367562"/>
                <a:ext cx="227160" cy="246240"/>
              </p14:xfrm>
            </p:contentPart>
          </mc:Choice>
          <mc:Fallback xmlns="">
            <p:pic>
              <p:nvPicPr>
                <p:cNvPr id="97" name="Ink 96">
                  <a:extLst>
                    <a:ext uri="{FF2B5EF4-FFF2-40B4-BE49-F238E27FC236}">
                      <a16:creationId xmlns:a16="http://schemas.microsoft.com/office/drawing/2014/main" id="{BB522776-5232-43C1-3876-174A4D7DC492}"/>
                    </a:ext>
                  </a:extLst>
                </p:cNvPr>
                <p:cNvPicPr/>
                <p:nvPr/>
              </p:nvPicPr>
              <p:blipFill>
                <a:blip r:embed="rId126"/>
                <a:stretch>
                  <a:fillRect/>
                </a:stretch>
              </p:blipFill>
              <p:spPr>
                <a:xfrm>
                  <a:off x="10460703" y="5361442"/>
                  <a:ext cx="2394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8" name="Ink 97">
                  <a:extLst>
                    <a:ext uri="{FF2B5EF4-FFF2-40B4-BE49-F238E27FC236}">
                      <a16:creationId xmlns:a16="http://schemas.microsoft.com/office/drawing/2014/main" id="{5459ADC8-FB6D-DC8E-AB35-3E67044E1890}"/>
                    </a:ext>
                  </a:extLst>
                </p14:cNvPr>
                <p14:cNvContentPartPr/>
                <p14:nvPr/>
              </p14:nvContentPartPr>
              <p14:xfrm>
                <a:off x="9571143" y="5808202"/>
                <a:ext cx="1015560" cy="189720"/>
              </p14:xfrm>
            </p:contentPart>
          </mc:Choice>
          <mc:Fallback xmlns="">
            <p:pic>
              <p:nvPicPr>
                <p:cNvPr id="98" name="Ink 97">
                  <a:extLst>
                    <a:ext uri="{FF2B5EF4-FFF2-40B4-BE49-F238E27FC236}">
                      <a16:creationId xmlns:a16="http://schemas.microsoft.com/office/drawing/2014/main" id="{5459ADC8-FB6D-DC8E-AB35-3E67044E1890}"/>
                    </a:ext>
                  </a:extLst>
                </p:cNvPr>
                <p:cNvPicPr/>
                <p:nvPr/>
              </p:nvPicPr>
              <p:blipFill>
                <a:blip r:embed="rId128"/>
                <a:stretch>
                  <a:fillRect/>
                </a:stretch>
              </p:blipFill>
              <p:spPr>
                <a:xfrm>
                  <a:off x="9565023" y="5802082"/>
                  <a:ext cx="10278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9" name="Ink 98">
                  <a:extLst>
                    <a:ext uri="{FF2B5EF4-FFF2-40B4-BE49-F238E27FC236}">
                      <a16:creationId xmlns:a16="http://schemas.microsoft.com/office/drawing/2014/main" id="{E753E7E9-49B3-217A-56DF-716E832759BA}"/>
                    </a:ext>
                  </a:extLst>
                </p14:cNvPr>
                <p14:cNvContentPartPr/>
                <p14:nvPr/>
              </p14:nvContentPartPr>
              <p14:xfrm>
                <a:off x="8278023" y="5188282"/>
                <a:ext cx="2691720" cy="728640"/>
              </p14:xfrm>
            </p:contentPart>
          </mc:Choice>
          <mc:Fallback xmlns="">
            <p:pic>
              <p:nvPicPr>
                <p:cNvPr id="99" name="Ink 98">
                  <a:extLst>
                    <a:ext uri="{FF2B5EF4-FFF2-40B4-BE49-F238E27FC236}">
                      <a16:creationId xmlns:a16="http://schemas.microsoft.com/office/drawing/2014/main" id="{E753E7E9-49B3-217A-56DF-716E832759BA}"/>
                    </a:ext>
                  </a:extLst>
                </p:cNvPr>
                <p:cNvPicPr/>
                <p:nvPr/>
              </p:nvPicPr>
              <p:blipFill>
                <a:blip r:embed="rId130"/>
                <a:stretch>
                  <a:fillRect/>
                </a:stretch>
              </p:blipFill>
              <p:spPr>
                <a:xfrm>
                  <a:off x="8271903" y="5182162"/>
                  <a:ext cx="2703960" cy="7408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1" name="Ink 100">
                  <a:extLst>
                    <a:ext uri="{FF2B5EF4-FFF2-40B4-BE49-F238E27FC236}">
                      <a16:creationId xmlns:a16="http://schemas.microsoft.com/office/drawing/2014/main" id="{F8D124F8-FC80-A4AD-144B-8C62F182477A}"/>
                    </a:ext>
                  </a:extLst>
                </p14:cNvPr>
                <p14:cNvContentPartPr/>
                <p14:nvPr/>
              </p14:nvContentPartPr>
              <p14:xfrm>
                <a:off x="8215383" y="5320762"/>
                <a:ext cx="27360" cy="286200"/>
              </p14:xfrm>
            </p:contentPart>
          </mc:Choice>
          <mc:Fallback xmlns="">
            <p:pic>
              <p:nvPicPr>
                <p:cNvPr id="101" name="Ink 100">
                  <a:extLst>
                    <a:ext uri="{FF2B5EF4-FFF2-40B4-BE49-F238E27FC236}">
                      <a16:creationId xmlns:a16="http://schemas.microsoft.com/office/drawing/2014/main" id="{F8D124F8-FC80-A4AD-144B-8C62F182477A}"/>
                    </a:ext>
                  </a:extLst>
                </p:cNvPr>
                <p:cNvPicPr/>
                <p:nvPr/>
              </p:nvPicPr>
              <p:blipFill>
                <a:blip r:embed="rId132"/>
                <a:stretch>
                  <a:fillRect/>
                </a:stretch>
              </p:blipFill>
              <p:spPr>
                <a:xfrm>
                  <a:off x="8209263" y="5314642"/>
                  <a:ext cx="396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Ink 102">
                  <a:extLst>
                    <a:ext uri="{FF2B5EF4-FFF2-40B4-BE49-F238E27FC236}">
                      <a16:creationId xmlns:a16="http://schemas.microsoft.com/office/drawing/2014/main" id="{8460C7DF-F449-296F-37E4-3040BB2B85C0}"/>
                    </a:ext>
                  </a:extLst>
                </p14:cNvPr>
                <p14:cNvContentPartPr/>
                <p14:nvPr/>
              </p14:nvContentPartPr>
              <p14:xfrm>
                <a:off x="6823983" y="4570162"/>
                <a:ext cx="577440" cy="619200"/>
              </p14:xfrm>
            </p:contentPart>
          </mc:Choice>
          <mc:Fallback xmlns="">
            <p:pic>
              <p:nvPicPr>
                <p:cNvPr id="103" name="Ink 102">
                  <a:extLst>
                    <a:ext uri="{FF2B5EF4-FFF2-40B4-BE49-F238E27FC236}">
                      <a16:creationId xmlns:a16="http://schemas.microsoft.com/office/drawing/2014/main" id="{8460C7DF-F449-296F-37E4-3040BB2B85C0}"/>
                    </a:ext>
                  </a:extLst>
                </p:cNvPr>
                <p:cNvPicPr/>
                <p:nvPr/>
              </p:nvPicPr>
              <p:blipFill>
                <a:blip r:embed="rId134"/>
                <a:stretch>
                  <a:fillRect/>
                </a:stretch>
              </p:blipFill>
              <p:spPr>
                <a:xfrm>
                  <a:off x="6817863" y="4564042"/>
                  <a:ext cx="58968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Ink 103">
                  <a:extLst>
                    <a:ext uri="{FF2B5EF4-FFF2-40B4-BE49-F238E27FC236}">
                      <a16:creationId xmlns:a16="http://schemas.microsoft.com/office/drawing/2014/main" id="{7922A607-35AF-5BF2-3D28-6C6703E038DD}"/>
                    </a:ext>
                  </a:extLst>
                </p14:cNvPr>
                <p14:cNvContentPartPr/>
                <p14:nvPr/>
              </p14:nvContentPartPr>
              <p14:xfrm>
                <a:off x="7139703" y="5465122"/>
                <a:ext cx="371160" cy="262440"/>
              </p14:xfrm>
            </p:contentPart>
          </mc:Choice>
          <mc:Fallback xmlns="">
            <p:pic>
              <p:nvPicPr>
                <p:cNvPr id="104" name="Ink 103">
                  <a:extLst>
                    <a:ext uri="{FF2B5EF4-FFF2-40B4-BE49-F238E27FC236}">
                      <a16:creationId xmlns:a16="http://schemas.microsoft.com/office/drawing/2014/main" id="{7922A607-35AF-5BF2-3D28-6C6703E038DD}"/>
                    </a:ext>
                  </a:extLst>
                </p:cNvPr>
                <p:cNvPicPr/>
                <p:nvPr/>
              </p:nvPicPr>
              <p:blipFill>
                <a:blip r:embed="rId136"/>
                <a:stretch>
                  <a:fillRect/>
                </a:stretch>
              </p:blipFill>
              <p:spPr>
                <a:xfrm>
                  <a:off x="7133583" y="5459002"/>
                  <a:ext cx="3834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Ink 104">
                  <a:extLst>
                    <a:ext uri="{FF2B5EF4-FFF2-40B4-BE49-F238E27FC236}">
                      <a16:creationId xmlns:a16="http://schemas.microsoft.com/office/drawing/2014/main" id="{44E22E04-E2C3-44DD-DE58-D3FD9CCA45F8}"/>
                    </a:ext>
                  </a:extLst>
                </p14:cNvPr>
                <p14:cNvContentPartPr/>
                <p14:nvPr/>
              </p14:nvContentPartPr>
              <p14:xfrm>
                <a:off x="6809223" y="5362882"/>
                <a:ext cx="960840" cy="523080"/>
              </p14:xfrm>
            </p:contentPart>
          </mc:Choice>
          <mc:Fallback xmlns="">
            <p:pic>
              <p:nvPicPr>
                <p:cNvPr id="105" name="Ink 104">
                  <a:extLst>
                    <a:ext uri="{FF2B5EF4-FFF2-40B4-BE49-F238E27FC236}">
                      <a16:creationId xmlns:a16="http://schemas.microsoft.com/office/drawing/2014/main" id="{44E22E04-E2C3-44DD-DE58-D3FD9CCA45F8}"/>
                    </a:ext>
                  </a:extLst>
                </p:cNvPr>
                <p:cNvPicPr/>
                <p:nvPr/>
              </p:nvPicPr>
              <p:blipFill>
                <a:blip r:embed="rId138"/>
                <a:stretch>
                  <a:fillRect/>
                </a:stretch>
              </p:blipFill>
              <p:spPr>
                <a:xfrm>
                  <a:off x="6803103" y="5356762"/>
                  <a:ext cx="97308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8" name="Ink 107">
                  <a:extLst>
                    <a:ext uri="{FF2B5EF4-FFF2-40B4-BE49-F238E27FC236}">
                      <a16:creationId xmlns:a16="http://schemas.microsoft.com/office/drawing/2014/main" id="{9DEA57CC-BD5D-FA2C-6458-B9D658290481}"/>
                    </a:ext>
                  </a:extLst>
                </p14:cNvPr>
                <p14:cNvContentPartPr/>
                <p14:nvPr/>
              </p14:nvContentPartPr>
              <p14:xfrm>
                <a:off x="6695463" y="2781682"/>
                <a:ext cx="4505400" cy="2754360"/>
              </p14:xfrm>
            </p:contentPart>
          </mc:Choice>
          <mc:Fallback xmlns="">
            <p:pic>
              <p:nvPicPr>
                <p:cNvPr id="108" name="Ink 107">
                  <a:extLst>
                    <a:ext uri="{FF2B5EF4-FFF2-40B4-BE49-F238E27FC236}">
                      <a16:creationId xmlns:a16="http://schemas.microsoft.com/office/drawing/2014/main" id="{9DEA57CC-BD5D-FA2C-6458-B9D658290481}"/>
                    </a:ext>
                  </a:extLst>
                </p:cNvPr>
                <p:cNvPicPr/>
                <p:nvPr/>
              </p:nvPicPr>
              <p:blipFill>
                <a:blip r:embed="rId140"/>
                <a:stretch>
                  <a:fillRect/>
                </a:stretch>
              </p:blipFill>
              <p:spPr>
                <a:xfrm>
                  <a:off x="6689343" y="2775562"/>
                  <a:ext cx="4517640" cy="27666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0" name="Ink 109">
                  <a:extLst>
                    <a:ext uri="{FF2B5EF4-FFF2-40B4-BE49-F238E27FC236}">
                      <a16:creationId xmlns:a16="http://schemas.microsoft.com/office/drawing/2014/main" id="{41255137-6CD4-F4E7-5AF8-26FFDBB4FA80}"/>
                    </a:ext>
                  </a:extLst>
                </p14:cNvPr>
                <p14:cNvContentPartPr/>
                <p14:nvPr/>
              </p14:nvContentPartPr>
              <p14:xfrm>
                <a:off x="6975543" y="3212242"/>
                <a:ext cx="170640" cy="384840"/>
              </p14:xfrm>
            </p:contentPart>
          </mc:Choice>
          <mc:Fallback xmlns="">
            <p:pic>
              <p:nvPicPr>
                <p:cNvPr id="110" name="Ink 109">
                  <a:extLst>
                    <a:ext uri="{FF2B5EF4-FFF2-40B4-BE49-F238E27FC236}">
                      <a16:creationId xmlns:a16="http://schemas.microsoft.com/office/drawing/2014/main" id="{41255137-6CD4-F4E7-5AF8-26FFDBB4FA80}"/>
                    </a:ext>
                  </a:extLst>
                </p:cNvPr>
                <p:cNvPicPr/>
                <p:nvPr/>
              </p:nvPicPr>
              <p:blipFill>
                <a:blip r:embed="rId142"/>
                <a:stretch>
                  <a:fillRect/>
                </a:stretch>
              </p:blipFill>
              <p:spPr>
                <a:xfrm>
                  <a:off x="6969423" y="3206122"/>
                  <a:ext cx="18288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2" name="Ink 111">
                  <a:extLst>
                    <a:ext uri="{FF2B5EF4-FFF2-40B4-BE49-F238E27FC236}">
                      <a16:creationId xmlns:a16="http://schemas.microsoft.com/office/drawing/2014/main" id="{B6E8C18F-EF92-83CE-BA9B-8A4D0F662FE7}"/>
                    </a:ext>
                  </a:extLst>
                </p14:cNvPr>
                <p14:cNvContentPartPr/>
                <p14:nvPr/>
              </p14:nvContentPartPr>
              <p14:xfrm>
                <a:off x="6947103" y="3240682"/>
                <a:ext cx="267840" cy="375120"/>
              </p14:xfrm>
            </p:contentPart>
          </mc:Choice>
          <mc:Fallback xmlns="">
            <p:pic>
              <p:nvPicPr>
                <p:cNvPr id="112" name="Ink 111">
                  <a:extLst>
                    <a:ext uri="{FF2B5EF4-FFF2-40B4-BE49-F238E27FC236}">
                      <a16:creationId xmlns:a16="http://schemas.microsoft.com/office/drawing/2014/main" id="{B6E8C18F-EF92-83CE-BA9B-8A4D0F662FE7}"/>
                    </a:ext>
                  </a:extLst>
                </p:cNvPr>
                <p:cNvPicPr/>
                <p:nvPr/>
              </p:nvPicPr>
              <p:blipFill>
                <a:blip r:embed="rId144"/>
                <a:stretch>
                  <a:fillRect/>
                </a:stretch>
              </p:blipFill>
              <p:spPr>
                <a:xfrm>
                  <a:off x="6940983" y="3234562"/>
                  <a:ext cx="28008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4" name="Ink 113">
                  <a:extLst>
                    <a:ext uri="{FF2B5EF4-FFF2-40B4-BE49-F238E27FC236}">
                      <a16:creationId xmlns:a16="http://schemas.microsoft.com/office/drawing/2014/main" id="{ABC28B9B-C43A-8D70-BB43-A82E677E1213}"/>
                    </a:ext>
                  </a:extLst>
                </p14:cNvPr>
                <p14:cNvContentPartPr/>
                <p14:nvPr/>
              </p14:nvContentPartPr>
              <p14:xfrm>
                <a:off x="5899143" y="3287122"/>
                <a:ext cx="1567440" cy="444600"/>
              </p14:xfrm>
            </p:contentPart>
          </mc:Choice>
          <mc:Fallback xmlns="">
            <p:pic>
              <p:nvPicPr>
                <p:cNvPr id="114" name="Ink 113">
                  <a:extLst>
                    <a:ext uri="{FF2B5EF4-FFF2-40B4-BE49-F238E27FC236}">
                      <a16:creationId xmlns:a16="http://schemas.microsoft.com/office/drawing/2014/main" id="{ABC28B9B-C43A-8D70-BB43-A82E677E1213}"/>
                    </a:ext>
                  </a:extLst>
                </p:cNvPr>
                <p:cNvPicPr/>
                <p:nvPr/>
              </p:nvPicPr>
              <p:blipFill>
                <a:blip r:embed="rId146"/>
                <a:stretch>
                  <a:fillRect/>
                </a:stretch>
              </p:blipFill>
              <p:spPr>
                <a:xfrm>
                  <a:off x="5893023" y="3281002"/>
                  <a:ext cx="157968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5" name="Ink 114">
                  <a:extLst>
                    <a:ext uri="{FF2B5EF4-FFF2-40B4-BE49-F238E27FC236}">
                      <a16:creationId xmlns:a16="http://schemas.microsoft.com/office/drawing/2014/main" id="{59DEBDCF-B1A4-E566-FEA9-C83F68582B6A}"/>
                    </a:ext>
                  </a:extLst>
                </p14:cNvPr>
                <p14:cNvContentPartPr/>
                <p14:nvPr/>
              </p14:nvContentPartPr>
              <p14:xfrm>
                <a:off x="5665863" y="3523282"/>
                <a:ext cx="365760" cy="366480"/>
              </p14:xfrm>
            </p:contentPart>
          </mc:Choice>
          <mc:Fallback xmlns="">
            <p:pic>
              <p:nvPicPr>
                <p:cNvPr id="115" name="Ink 114">
                  <a:extLst>
                    <a:ext uri="{FF2B5EF4-FFF2-40B4-BE49-F238E27FC236}">
                      <a16:creationId xmlns:a16="http://schemas.microsoft.com/office/drawing/2014/main" id="{59DEBDCF-B1A4-E566-FEA9-C83F68582B6A}"/>
                    </a:ext>
                  </a:extLst>
                </p:cNvPr>
                <p:cNvPicPr/>
                <p:nvPr/>
              </p:nvPicPr>
              <p:blipFill>
                <a:blip r:embed="rId148"/>
                <a:stretch>
                  <a:fillRect/>
                </a:stretch>
              </p:blipFill>
              <p:spPr>
                <a:xfrm>
                  <a:off x="5659743" y="3517162"/>
                  <a:ext cx="37800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7" name="Ink 116">
                  <a:extLst>
                    <a:ext uri="{FF2B5EF4-FFF2-40B4-BE49-F238E27FC236}">
                      <a16:creationId xmlns:a16="http://schemas.microsoft.com/office/drawing/2014/main" id="{4FB4D132-3925-45D2-0B6C-22D9253748DD}"/>
                    </a:ext>
                  </a:extLst>
                </p14:cNvPr>
                <p14:cNvContentPartPr/>
                <p14:nvPr/>
              </p14:nvContentPartPr>
              <p14:xfrm>
                <a:off x="7614543" y="3605002"/>
                <a:ext cx="2264760" cy="510840"/>
              </p14:xfrm>
            </p:contentPart>
          </mc:Choice>
          <mc:Fallback xmlns="">
            <p:pic>
              <p:nvPicPr>
                <p:cNvPr id="117" name="Ink 116">
                  <a:extLst>
                    <a:ext uri="{FF2B5EF4-FFF2-40B4-BE49-F238E27FC236}">
                      <a16:creationId xmlns:a16="http://schemas.microsoft.com/office/drawing/2014/main" id="{4FB4D132-3925-45D2-0B6C-22D9253748DD}"/>
                    </a:ext>
                  </a:extLst>
                </p:cNvPr>
                <p:cNvPicPr/>
                <p:nvPr/>
              </p:nvPicPr>
              <p:blipFill>
                <a:blip r:embed="rId150"/>
                <a:stretch>
                  <a:fillRect/>
                </a:stretch>
              </p:blipFill>
              <p:spPr>
                <a:xfrm>
                  <a:off x="7608423" y="3598882"/>
                  <a:ext cx="2277000" cy="5230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8" name="Ink 117">
                  <a:extLst>
                    <a:ext uri="{FF2B5EF4-FFF2-40B4-BE49-F238E27FC236}">
                      <a16:creationId xmlns:a16="http://schemas.microsoft.com/office/drawing/2014/main" id="{01BFE607-2E8F-634E-CF57-181C6BB802CA}"/>
                    </a:ext>
                  </a:extLst>
                </p14:cNvPr>
                <p14:cNvContentPartPr/>
                <p14:nvPr/>
              </p14:nvContentPartPr>
              <p14:xfrm>
                <a:off x="7705623" y="3624442"/>
                <a:ext cx="2234880" cy="510480"/>
              </p14:xfrm>
            </p:contentPart>
          </mc:Choice>
          <mc:Fallback xmlns="">
            <p:pic>
              <p:nvPicPr>
                <p:cNvPr id="118" name="Ink 117">
                  <a:extLst>
                    <a:ext uri="{FF2B5EF4-FFF2-40B4-BE49-F238E27FC236}">
                      <a16:creationId xmlns:a16="http://schemas.microsoft.com/office/drawing/2014/main" id="{01BFE607-2E8F-634E-CF57-181C6BB802CA}"/>
                    </a:ext>
                  </a:extLst>
                </p:cNvPr>
                <p:cNvPicPr/>
                <p:nvPr/>
              </p:nvPicPr>
              <p:blipFill>
                <a:blip r:embed="rId152"/>
                <a:stretch>
                  <a:fillRect/>
                </a:stretch>
              </p:blipFill>
              <p:spPr>
                <a:xfrm>
                  <a:off x="7699503" y="3618322"/>
                  <a:ext cx="2247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0" name="Ink 119">
                  <a:extLst>
                    <a:ext uri="{FF2B5EF4-FFF2-40B4-BE49-F238E27FC236}">
                      <a16:creationId xmlns:a16="http://schemas.microsoft.com/office/drawing/2014/main" id="{F33693A0-AB2F-6519-DC00-A561F2900505}"/>
                    </a:ext>
                  </a:extLst>
                </p14:cNvPr>
                <p14:cNvContentPartPr/>
                <p14:nvPr/>
              </p14:nvContentPartPr>
              <p14:xfrm>
                <a:off x="7759623" y="4743322"/>
                <a:ext cx="691200" cy="85320"/>
              </p14:xfrm>
            </p:contentPart>
          </mc:Choice>
          <mc:Fallback xmlns="">
            <p:pic>
              <p:nvPicPr>
                <p:cNvPr id="120" name="Ink 119">
                  <a:extLst>
                    <a:ext uri="{FF2B5EF4-FFF2-40B4-BE49-F238E27FC236}">
                      <a16:creationId xmlns:a16="http://schemas.microsoft.com/office/drawing/2014/main" id="{F33693A0-AB2F-6519-DC00-A561F2900505}"/>
                    </a:ext>
                  </a:extLst>
                </p:cNvPr>
                <p:cNvPicPr/>
                <p:nvPr/>
              </p:nvPicPr>
              <p:blipFill>
                <a:blip r:embed="rId154"/>
                <a:stretch>
                  <a:fillRect/>
                </a:stretch>
              </p:blipFill>
              <p:spPr>
                <a:xfrm>
                  <a:off x="7753503" y="4737202"/>
                  <a:ext cx="7034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1" name="Ink 120">
                  <a:extLst>
                    <a:ext uri="{FF2B5EF4-FFF2-40B4-BE49-F238E27FC236}">
                      <a16:creationId xmlns:a16="http://schemas.microsoft.com/office/drawing/2014/main" id="{CF31E102-9739-698B-0C27-C453CE8E67C8}"/>
                    </a:ext>
                  </a:extLst>
                </p14:cNvPr>
                <p14:cNvContentPartPr/>
                <p14:nvPr/>
              </p14:nvContentPartPr>
              <p14:xfrm>
                <a:off x="8418063" y="4731442"/>
                <a:ext cx="162360" cy="323640"/>
              </p14:xfrm>
            </p:contentPart>
          </mc:Choice>
          <mc:Fallback xmlns="">
            <p:pic>
              <p:nvPicPr>
                <p:cNvPr id="121" name="Ink 120">
                  <a:extLst>
                    <a:ext uri="{FF2B5EF4-FFF2-40B4-BE49-F238E27FC236}">
                      <a16:creationId xmlns:a16="http://schemas.microsoft.com/office/drawing/2014/main" id="{CF31E102-9739-698B-0C27-C453CE8E67C8}"/>
                    </a:ext>
                  </a:extLst>
                </p:cNvPr>
                <p:cNvPicPr/>
                <p:nvPr/>
              </p:nvPicPr>
              <p:blipFill>
                <a:blip r:embed="rId156"/>
                <a:stretch>
                  <a:fillRect/>
                </a:stretch>
              </p:blipFill>
              <p:spPr>
                <a:xfrm>
                  <a:off x="8411943" y="4725322"/>
                  <a:ext cx="1746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2" name="Ink 121">
                  <a:extLst>
                    <a:ext uri="{FF2B5EF4-FFF2-40B4-BE49-F238E27FC236}">
                      <a16:creationId xmlns:a16="http://schemas.microsoft.com/office/drawing/2014/main" id="{946BEEFB-32B9-3218-BB71-DD140925B5A2}"/>
                    </a:ext>
                  </a:extLst>
                </p14:cNvPr>
                <p14:cNvContentPartPr/>
                <p14:nvPr/>
              </p14:nvContentPartPr>
              <p14:xfrm>
                <a:off x="8602743" y="4986682"/>
                <a:ext cx="1268640" cy="109440"/>
              </p14:xfrm>
            </p:contentPart>
          </mc:Choice>
          <mc:Fallback xmlns="">
            <p:pic>
              <p:nvPicPr>
                <p:cNvPr id="122" name="Ink 121">
                  <a:extLst>
                    <a:ext uri="{FF2B5EF4-FFF2-40B4-BE49-F238E27FC236}">
                      <a16:creationId xmlns:a16="http://schemas.microsoft.com/office/drawing/2014/main" id="{946BEEFB-32B9-3218-BB71-DD140925B5A2}"/>
                    </a:ext>
                  </a:extLst>
                </p:cNvPr>
                <p:cNvPicPr/>
                <p:nvPr/>
              </p:nvPicPr>
              <p:blipFill>
                <a:blip r:embed="rId158"/>
                <a:stretch>
                  <a:fillRect/>
                </a:stretch>
              </p:blipFill>
              <p:spPr>
                <a:xfrm>
                  <a:off x="8596623" y="4980562"/>
                  <a:ext cx="12808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3" name="Ink 122">
                  <a:extLst>
                    <a:ext uri="{FF2B5EF4-FFF2-40B4-BE49-F238E27FC236}">
                      <a16:creationId xmlns:a16="http://schemas.microsoft.com/office/drawing/2014/main" id="{3E9143E2-AE92-5353-DA3A-2538DE14DB18}"/>
                    </a:ext>
                  </a:extLst>
                </p14:cNvPr>
                <p14:cNvContentPartPr/>
                <p14:nvPr/>
              </p14:nvContentPartPr>
              <p14:xfrm>
                <a:off x="7426983" y="4222762"/>
                <a:ext cx="4079160" cy="844560"/>
              </p14:xfrm>
            </p:contentPart>
          </mc:Choice>
          <mc:Fallback xmlns="">
            <p:pic>
              <p:nvPicPr>
                <p:cNvPr id="123" name="Ink 122">
                  <a:extLst>
                    <a:ext uri="{FF2B5EF4-FFF2-40B4-BE49-F238E27FC236}">
                      <a16:creationId xmlns:a16="http://schemas.microsoft.com/office/drawing/2014/main" id="{3E9143E2-AE92-5353-DA3A-2538DE14DB18}"/>
                    </a:ext>
                  </a:extLst>
                </p:cNvPr>
                <p:cNvPicPr/>
                <p:nvPr/>
              </p:nvPicPr>
              <p:blipFill>
                <a:blip r:embed="rId160"/>
                <a:stretch>
                  <a:fillRect/>
                </a:stretch>
              </p:blipFill>
              <p:spPr>
                <a:xfrm>
                  <a:off x="7420863" y="4216642"/>
                  <a:ext cx="4091400" cy="8568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4" name="Ink 123">
                  <a:extLst>
                    <a:ext uri="{FF2B5EF4-FFF2-40B4-BE49-F238E27FC236}">
                      <a16:creationId xmlns:a16="http://schemas.microsoft.com/office/drawing/2014/main" id="{76116FFA-0356-F4ED-DCB3-ADD49D91BC15}"/>
                    </a:ext>
                  </a:extLst>
                </p14:cNvPr>
                <p14:cNvContentPartPr/>
                <p14:nvPr/>
              </p14:nvContentPartPr>
              <p14:xfrm>
                <a:off x="7946103" y="4835482"/>
                <a:ext cx="3521880" cy="241200"/>
              </p14:xfrm>
            </p:contentPart>
          </mc:Choice>
          <mc:Fallback xmlns="">
            <p:pic>
              <p:nvPicPr>
                <p:cNvPr id="124" name="Ink 123">
                  <a:extLst>
                    <a:ext uri="{FF2B5EF4-FFF2-40B4-BE49-F238E27FC236}">
                      <a16:creationId xmlns:a16="http://schemas.microsoft.com/office/drawing/2014/main" id="{76116FFA-0356-F4ED-DCB3-ADD49D91BC15}"/>
                    </a:ext>
                  </a:extLst>
                </p:cNvPr>
                <p:cNvPicPr/>
                <p:nvPr/>
              </p:nvPicPr>
              <p:blipFill>
                <a:blip r:embed="rId162"/>
                <a:stretch>
                  <a:fillRect/>
                </a:stretch>
              </p:blipFill>
              <p:spPr>
                <a:xfrm>
                  <a:off x="7939983" y="4829362"/>
                  <a:ext cx="35341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5" name="Ink 124">
                  <a:extLst>
                    <a:ext uri="{FF2B5EF4-FFF2-40B4-BE49-F238E27FC236}">
                      <a16:creationId xmlns:a16="http://schemas.microsoft.com/office/drawing/2014/main" id="{5FB3D44E-7A4C-BB94-A164-0A006FAEC583}"/>
                    </a:ext>
                  </a:extLst>
                </p14:cNvPr>
                <p14:cNvContentPartPr/>
                <p14:nvPr/>
              </p14:nvContentPartPr>
              <p14:xfrm>
                <a:off x="7761783" y="4194322"/>
                <a:ext cx="3884400" cy="472320"/>
              </p14:xfrm>
            </p:contentPart>
          </mc:Choice>
          <mc:Fallback xmlns="">
            <p:pic>
              <p:nvPicPr>
                <p:cNvPr id="125" name="Ink 124">
                  <a:extLst>
                    <a:ext uri="{FF2B5EF4-FFF2-40B4-BE49-F238E27FC236}">
                      <a16:creationId xmlns:a16="http://schemas.microsoft.com/office/drawing/2014/main" id="{5FB3D44E-7A4C-BB94-A164-0A006FAEC583}"/>
                    </a:ext>
                  </a:extLst>
                </p:cNvPr>
                <p:cNvPicPr/>
                <p:nvPr/>
              </p:nvPicPr>
              <p:blipFill>
                <a:blip r:embed="rId164"/>
                <a:stretch>
                  <a:fillRect/>
                </a:stretch>
              </p:blipFill>
              <p:spPr>
                <a:xfrm>
                  <a:off x="7755663" y="4188202"/>
                  <a:ext cx="389664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9" name="Ink 128">
                  <a:extLst>
                    <a:ext uri="{FF2B5EF4-FFF2-40B4-BE49-F238E27FC236}">
                      <a16:creationId xmlns:a16="http://schemas.microsoft.com/office/drawing/2014/main" id="{CAF53B99-0BF6-0C44-10CB-B8CBEC6E6A26}"/>
                    </a:ext>
                  </a:extLst>
                </p14:cNvPr>
                <p14:cNvContentPartPr/>
                <p14:nvPr/>
              </p14:nvContentPartPr>
              <p14:xfrm>
                <a:off x="2136783" y="3273442"/>
                <a:ext cx="160560" cy="240480"/>
              </p14:xfrm>
            </p:contentPart>
          </mc:Choice>
          <mc:Fallback xmlns="">
            <p:pic>
              <p:nvPicPr>
                <p:cNvPr id="129" name="Ink 128">
                  <a:extLst>
                    <a:ext uri="{FF2B5EF4-FFF2-40B4-BE49-F238E27FC236}">
                      <a16:creationId xmlns:a16="http://schemas.microsoft.com/office/drawing/2014/main" id="{CAF53B99-0BF6-0C44-10CB-B8CBEC6E6A26}"/>
                    </a:ext>
                  </a:extLst>
                </p:cNvPr>
                <p:cNvPicPr/>
                <p:nvPr/>
              </p:nvPicPr>
              <p:blipFill>
                <a:blip r:embed="rId166"/>
                <a:stretch>
                  <a:fillRect/>
                </a:stretch>
              </p:blipFill>
              <p:spPr>
                <a:xfrm>
                  <a:off x="2130663" y="3267322"/>
                  <a:ext cx="1728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Ink 129">
                  <a:extLst>
                    <a:ext uri="{FF2B5EF4-FFF2-40B4-BE49-F238E27FC236}">
                      <a16:creationId xmlns:a16="http://schemas.microsoft.com/office/drawing/2014/main" id="{53BAAC03-B3DD-E124-7E76-3BD5D95B909F}"/>
                    </a:ext>
                  </a:extLst>
                </p14:cNvPr>
                <p14:cNvContentPartPr/>
                <p14:nvPr/>
              </p14:nvContentPartPr>
              <p14:xfrm>
                <a:off x="2230023" y="3746122"/>
                <a:ext cx="442080" cy="201240"/>
              </p14:xfrm>
            </p:contentPart>
          </mc:Choice>
          <mc:Fallback xmlns="">
            <p:pic>
              <p:nvPicPr>
                <p:cNvPr id="130" name="Ink 129">
                  <a:extLst>
                    <a:ext uri="{FF2B5EF4-FFF2-40B4-BE49-F238E27FC236}">
                      <a16:creationId xmlns:a16="http://schemas.microsoft.com/office/drawing/2014/main" id="{53BAAC03-B3DD-E124-7E76-3BD5D95B909F}"/>
                    </a:ext>
                  </a:extLst>
                </p:cNvPr>
                <p:cNvPicPr/>
                <p:nvPr/>
              </p:nvPicPr>
              <p:blipFill>
                <a:blip r:embed="rId168"/>
                <a:stretch>
                  <a:fillRect/>
                </a:stretch>
              </p:blipFill>
              <p:spPr>
                <a:xfrm>
                  <a:off x="2223903" y="3740002"/>
                  <a:ext cx="4543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Ink 130">
                  <a:extLst>
                    <a:ext uri="{FF2B5EF4-FFF2-40B4-BE49-F238E27FC236}">
                      <a16:creationId xmlns:a16="http://schemas.microsoft.com/office/drawing/2014/main" id="{CCF4B4CF-1A19-D602-F63E-D5DB99E90932}"/>
                    </a:ext>
                  </a:extLst>
                </p14:cNvPr>
                <p14:cNvContentPartPr/>
                <p14:nvPr/>
              </p14:nvContentPartPr>
              <p14:xfrm>
                <a:off x="2335503" y="4166962"/>
                <a:ext cx="300240" cy="204840"/>
              </p14:xfrm>
            </p:contentPart>
          </mc:Choice>
          <mc:Fallback xmlns="">
            <p:pic>
              <p:nvPicPr>
                <p:cNvPr id="131" name="Ink 130">
                  <a:extLst>
                    <a:ext uri="{FF2B5EF4-FFF2-40B4-BE49-F238E27FC236}">
                      <a16:creationId xmlns:a16="http://schemas.microsoft.com/office/drawing/2014/main" id="{CCF4B4CF-1A19-D602-F63E-D5DB99E90932}"/>
                    </a:ext>
                  </a:extLst>
                </p:cNvPr>
                <p:cNvPicPr/>
                <p:nvPr/>
              </p:nvPicPr>
              <p:blipFill>
                <a:blip r:embed="rId170"/>
                <a:stretch>
                  <a:fillRect/>
                </a:stretch>
              </p:blipFill>
              <p:spPr>
                <a:xfrm>
                  <a:off x="2329383" y="4160842"/>
                  <a:ext cx="3124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Ink 131">
                  <a:extLst>
                    <a:ext uri="{FF2B5EF4-FFF2-40B4-BE49-F238E27FC236}">
                      <a16:creationId xmlns:a16="http://schemas.microsoft.com/office/drawing/2014/main" id="{4F30C322-E7C1-D159-8E58-484B9D595219}"/>
                    </a:ext>
                  </a:extLst>
                </p14:cNvPr>
                <p14:cNvContentPartPr/>
                <p14:nvPr/>
              </p14:nvContentPartPr>
              <p14:xfrm>
                <a:off x="2381943" y="4713082"/>
                <a:ext cx="309240" cy="277560"/>
              </p14:xfrm>
            </p:contentPart>
          </mc:Choice>
          <mc:Fallback xmlns="">
            <p:pic>
              <p:nvPicPr>
                <p:cNvPr id="132" name="Ink 131">
                  <a:extLst>
                    <a:ext uri="{FF2B5EF4-FFF2-40B4-BE49-F238E27FC236}">
                      <a16:creationId xmlns:a16="http://schemas.microsoft.com/office/drawing/2014/main" id="{4F30C322-E7C1-D159-8E58-484B9D595219}"/>
                    </a:ext>
                  </a:extLst>
                </p:cNvPr>
                <p:cNvPicPr/>
                <p:nvPr/>
              </p:nvPicPr>
              <p:blipFill>
                <a:blip r:embed="rId172"/>
                <a:stretch>
                  <a:fillRect/>
                </a:stretch>
              </p:blipFill>
              <p:spPr>
                <a:xfrm>
                  <a:off x="2375823" y="4706962"/>
                  <a:ext cx="3214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Ink 132">
                  <a:extLst>
                    <a:ext uri="{FF2B5EF4-FFF2-40B4-BE49-F238E27FC236}">
                      <a16:creationId xmlns:a16="http://schemas.microsoft.com/office/drawing/2014/main" id="{15F3D2A0-A39A-6098-9626-80350A8AB061}"/>
                    </a:ext>
                  </a:extLst>
                </p14:cNvPr>
                <p14:cNvContentPartPr/>
                <p14:nvPr/>
              </p14:nvContentPartPr>
              <p14:xfrm>
                <a:off x="2292663" y="2980042"/>
                <a:ext cx="3737160" cy="635400"/>
              </p14:xfrm>
            </p:contentPart>
          </mc:Choice>
          <mc:Fallback xmlns="">
            <p:pic>
              <p:nvPicPr>
                <p:cNvPr id="133" name="Ink 132">
                  <a:extLst>
                    <a:ext uri="{FF2B5EF4-FFF2-40B4-BE49-F238E27FC236}">
                      <a16:creationId xmlns:a16="http://schemas.microsoft.com/office/drawing/2014/main" id="{15F3D2A0-A39A-6098-9626-80350A8AB061}"/>
                    </a:ext>
                  </a:extLst>
                </p:cNvPr>
                <p:cNvPicPr/>
                <p:nvPr/>
              </p:nvPicPr>
              <p:blipFill>
                <a:blip r:embed="rId174"/>
                <a:stretch>
                  <a:fillRect/>
                </a:stretch>
              </p:blipFill>
              <p:spPr>
                <a:xfrm>
                  <a:off x="2286543" y="2973922"/>
                  <a:ext cx="3749400" cy="647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4" name="Ink 133">
                  <a:extLst>
                    <a:ext uri="{FF2B5EF4-FFF2-40B4-BE49-F238E27FC236}">
                      <a16:creationId xmlns:a16="http://schemas.microsoft.com/office/drawing/2014/main" id="{FECF8A6A-8A15-C8FD-B404-F86F76437416}"/>
                    </a:ext>
                  </a:extLst>
                </p14:cNvPr>
                <p14:cNvContentPartPr/>
                <p14:nvPr/>
              </p14:nvContentPartPr>
              <p14:xfrm>
                <a:off x="2698023" y="3575842"/>
                <a:ext cx="2180520" cy="586440"/>
              </p14:xfrm>
            </p:contentPart>
          </mc:Choice>
          <mc:Fallback xmlns="">
            <p:pic>
              <p:nvPicPr>
                <p:cNvPr id="134" name="Ink 133">
                  <a:extLst>
                    <a:ext uri="{FF2B5EF4-FFF2-40B4-BE49-F238E27FC236}">
                      <a16:creationId xmlns:a16="http://schemas.microsoft.com/office/drawing/2014/main" id="{FECF8A6A-8A15-C8FD-B404-F86F76437416}"/>
                    </a:ext>
                  </a:extLst>
                </p:cNvPr>
                <p:cNvPicPr/>
                <p:nvPr/>
              </p:nvPicPr>
              <p:blipFill>
                <a:blip r:embed="rId176"/>
                <a:stretch>
                  <a:fillRect/>
                </a:stretch>
              </p:blipFill>
              <p:spPr>
                <a:xfrm>
                  <a:off x="2691903" y="3569722"/>
                  <a:ext cx="2192760" cy="5986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5" name="Ink 134">
                  <a:extLst>
                    <a:ext uri="{FF2B5EF4-FFF2-40B4-BE49-F238E27FC236}">
                      <a16:creationId xmlns:a16="http://schemas.microsoft.com/office/drawing/2014/main" id="{1C3CEB5F-0379-242E-1B59-DD6FA248F866}"/>
                    </a:ext>
                  </a:extLst>
                </p14:cNvPr>
                <p14:cNvContentPartPr/>
                <p14:nvPr/>
              </p14:nvContentPartPr>
              <p14:xfrm>
                <a:off x="2637903" y="4088842"/>
                <a:ext cx="3603240" cy="554400"/>
              </p14:xfrm>
            </p:contentPart>
          </mc:Choice>
          <mc:Fallback xmlns="">
            <p:pic>
              <p:nvPicPr>
                <p:cNvPr id="135" name="Ink 134">
                  <a:extLst>
                    <a:ext uri="{FF2B5EF4-FFF2-40B4-BE49-F238E27FC236}">
                      <a16:creationId xmlns:a16="http://schemas.microsoft.com/office/drawing/2014/main" id="{1C3CEB5F-0379-242E-1B59-DD6FA248F866}"/>
                    </a:ext>
                  </a:extLst>
                </p:cNvPr>
                <p:cNvPicPr/>
                <p:nvPr/>
              </p:nvPicPr>
              <p:blipFill>
                <a:blip r:embed="rId178"/>
                <a:stretch>
                  <a:fillRect/>
                </a:stretch>
              </p:blipFill>
              <p:spPr>
                <a:xfrm>
                  <a:off x="2631783" y="4082722"/>
                  <a:ext cx="361548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6" name="Ink 135">
                  <a:extLst>
                    <a:ext uri="{FF2B5EF4-FFF2-40B4-BE49-F238E27FC236}">
                      <a16:creationId xmlns:a16="http://schemas.microsoft.com/office/drawing/2014/main" id="{4244D213-2B6E-593D-2C48-B3B69681F108}"/>
                    </a:ext>
                  </a:extLst>
                </p14:cNvPr>
                <p14:cNvContentPartPr/>
                <p14:nvPr/>
              </p14:nvContentPartPr>
              <p14:xfrm>
                <a:off x="2845983" y="4697242"/>
                <a:ext cx="1901160" cy="383040"/>
              </p14:xfrm>
            </p:contentPart>
          </mc:Choice>
          <mc:Fallback xmlns="">
            <p:pic>
              <p:nvPicPr>
                <p:cNvPr id="136" name="Ink 135">
                  <a:extLst>
                    <a:ext uri="{FF2B5EF4-FFF2-40B4-BE49-F238E27FC236}">
                      <a16:creationId xmlns:a16="http://schemas.microsoft.com/office/drawing/2014/main" id="{4244D213-2B6E-593D-2C48-B3B69681F108}"/>
                    </a:ext>
                  </a:extLst>
                </p:cNvPr>
                <p:cNvPicPr/>
                <p:nvPr/>
              </p:nvPicPr>
              <p:blipFill>
                <a:blip r:embed="rId180"/>
                <a:stretch>
                  <a:fillRect/>
                </a:stretch>
              </p:blipFill>
              <p:spPr>
                <a:xfrm>
                  <a:off x="2839863" y="4691122"/>
                  <a:ext cx="1913400" cy="395280"/>
                </a:xfrm>
                <a:prstGeom prst="rect">
                  <a:avLst/>
                </a:prstGeom>
              </p:spPr>
            </p:pic>
          </mc:Fallback>
        </mc:AlternateContent>
      </p:grpSp>
    </p:spTree>
    <p:extLst>
      <p:ext uri="{BB962C8B-B14F-4D97-AF65-F5344CB8AC3E}">
        <p14:creationId xmlns:p14="http://schemas.microsoft.com/office/powerpoint/2010/main" val="20588557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B0F4BEE-7857-1062-2047-5DF3947C593B}"/>
              </a:ext>
            </a:extLst>
          </p:cNvPr>
          <p:cNvPicPr>
            <a:picLocks noGrp="1" noChangeAspect="1"/>
          </p:cNvPicPr>
          <p:nvPr>
            <p:ph idx="1"/>
          </p:nvPr>
        </p:nvPicPr>
        <p:blipFill>
          <a:blip r:embed="rId2"/>
          <a:stretch>
            <a:fillRect/>
          </a:stretch>
        </p:blipFill>
        <p:spPr>
          <a:xfrm>
            <a:off x="0" y="1"/>
            <a:ext cx="12191999" cy="6319880"/>
          </a:xfrm>
        </p:spPr>
      </p:pic>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92C7BCAF-C4E4-9EAD-2059-FB44D66BC4BF}"/>
                  </a:ext>
                </a:extLst>
              </p14:cNvPr>
              <p14:cNvContentPartPr/>
              <p14:nvPr/>
            </p14:nvContentPartPr>
            <p14:xfrm>
              <a:off x="3703143" y="2064202"/>
              <a:ext cx="3908160" cy="964440"/>
            </p14:xfrm>
          </p:contentPart>
        </mc:Choice>
        <mc:Fallback xmlns="">
          <p:pic>
            <p:nvPicPr>
              <p:cNvPr id="15" name="Ink 14">
                <a:extLst>
                  <a:ext uri="{FF2B5EF4-FFF2-40B4-BE49-F238E27FC236}">
                    <a16:creationId xmlns:a16="http://schemas.microsoft.com/office/drawing/2014/main" id="{92C7BCAF-C4E4-9EAD-2059-FB44D66BC4BF}"/>
                  </a:ext>
                </a:extLst>
              </p:cNvPr>
              <p:cNvPicPr/>
              <p:nvPr/>
            </p:nvPicPr>
            <p:blipFill>
              <a:blip r:embed="rId4"/>
              <a:stretch>
                <a:fillRect/>
              </a:stretch>
            </p:blipFill>
            <p:spPr>
              <a:xfrm>
                <a:off x="3697023" y="2058082"/>
                <a:ext cx="3920400" cy="976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9" name="Ink 38">
                <a:extLst>
                  <a:ext uri="{FF2B5EF4-FFF2-40B4-BE49-F238E27FC236}">
                    <a16:creationId xmlns:a16="http://schemas.microsoft.com/office/drawing/2014/main" id="{7466342A-92DA-2E6B-F0F5-1B6CD058493C}"/>
                  </a:ext>
                </a:extLst>
              </p14:cNvPr>
              <p14:cNvContentPartPr/>
              <p14:nvPr/>
            </p14:nvContentPartPr>
            <p14:xfrm>
              <a:off x="921063" y="2175082"/>
              <a:ext cx="24840" cy="32760"/>
            </p14:xfrm>
          </p:contentPart>
        </mc:Choice>
        <mc:Fallback xmlns="">
          <p:pic>
            <p:nvPicPr>
              <p:cNvPr id="39" name="Ink 38">
                <a:extLst>
                  <a:ext uri="{FF2B5EF4-FFF2-40B4-BE49-F238E27FC236}">
                    <a16:creationId xmlns:a16="http://schemas.microsoft.com/office/drawing/2014/main" id="{7466342A-92DA-2E6B-F0F5-1B6CD058493C}"/>
                  </a:ext>
                </a:extLst>
              </p:cNvPr>
              <p:cNvPicPr/>
              <p:nvPr/>
            </p:nvPicPr>
            <p:blipFill>
              <a:blip r:embed="rId6"/>
              <a:stretch>
                <a:fillRect/>
              </a:stretch>
            </p:blipFill>
            <p:spPr>
              <a:xfrm>
                <a:off x="914943" y="2168962"/>
                <a:ext cx="370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88DD115F-DD78-52B2-59B9-0DC99FCBB76A}"/>
                  </a:ext>
                </a:extLst>
              </p14:cNvPr>
              <p14:cNvContentPartPr/>
              <p14:nvPr/>
            </p14:nvContentPartPr>
            <p14:xfrm>
              <a:off x="7986783" y="5876962"/>
              <a:ext cx="360" cy="360"/>
            </p14:xfrm>
          </p:contentPart>
        </mc:Choice>
        <mc:Fallback xmlns="">
          <p:pic>
            <p:nvPicPr>
              <p:cNvPr id="42" name="Ink 41">
                <a:extLst>
                  <a:ext uri="{FF2B5EF4-FFF2-40B4-BE49-F238E27FC236}">
                    <a16:creationId xmlns:a16="http://schemas.microsoft.com/office/drawing/2014/main" id="{88DD115F-DD78-52B2-59B9-0DC99FCBB76A}"/>
                  </a:ext>
                </a:extLst>
              </p:cNvPr>
              <p:cNvPicPr/>
              <p:nvPr/>
            </p:nvPicPr>
            <p:blipFill>
              <a:blip r:embed="rId8"/>
              <a:stretch>
                <a:fillRect/>
              </a:stretch>
            </p:blipFill>
            <p:spPr>
              <a:xfrm>
                <a:off x="7980663" y="587084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3" name="Ink 42">
                <a:extLst>
                  <a:ext uri="{FF2B5EF4-FFF2-40B4-BE49-F238E27FC236}">
                    <a16:creationId xmlns:a16="http://schemas.microsoft.com/office/drawing/2014/main" id="{061F722F-0B85-13D1-2926-555D3AB9D125}"/>
                  </a:ext>
                </a:extLst>
              </p14:cNvPr>
              <p14:cNvContentPartPr/>
              <p14:nvPr/>
            </p14:nvContentPartPr>
            <p14:xfrm>
              <a:off x="6147903" y="3388642"/>
              <a:ext cx="6306120" cy="2652120"/>
            </p14:xfrm>
          </p:contentPart>
        </mc:Choice>
        <mc:Fallback xmlns="">
          <p:pic>
            <p:nvPicPr>
              <p:cNvPr id="43" name="Ink 42">
                <a:extLst>
                  <a:ext uri="{FF2B5EF4-FFF2-40B4-BE49-F238E27FC236}">
                    <a16:creationId xmlns:a16="http://schemas.microsoft.com/office/drawing/2014/main" id="{061F722F-0B85-13D1-2926-555D3AB9D125}"/>
                  </a:ext>
                </a:extLst>
              </p:cNvPr>
              <p:cNvPicPr/>
              <p:nvPr/>
            </p:nvPicPr>
            <p:blipFill>
              <a:blip r:embed="rId10"/>
              <a:stretch>
                <a:fillRect/>
              </a:stretch>
            </p:blipFill>
            <p:spPr>
              <a:xfrm>
                <a:off x="6141783" y="3382522"/>
                <a:ext cx="6318360" cy="266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7" name="Ink 96">
                <a:extLst>
                  <a:ext uri="{FF2B5EF4-FFF2-40B4-BE49-F238E27FC236}">
                    <a16:creationId xmlns:a16="http://schemas.microsoft.com/office/drawing/2014/main" id="{B186DEC4-6DC3-4406-D463-BCACAE36BC81}"/>
                  </a:ext>
                </a:extLst>
              </p14:cNvPr>
              <p14:cNvContentPartPr/>
              <p14:nvPr/>
            </p14:nvContentPartPr>
            <p14:xfrm>
              <a:off x="7140625" y="4364072"/>
              <a:ext cx="1001160" cy="513720"/>
            </p14:xfrm>
          </p:contentPart>
        </mc:Choice>
        <mc:Fallback xmlns="">
          <p:pic>
            <p:nvPicPr>
              <p:cNvPr id="97" name="Ink 96">
                <a:extLst>
                  <a:ext uri="{FF2B5EF4-FFF2-40B4-BE49-F238E27FC236}">
                    <a16:creationId xmlns:a16="http://schemas.microsoft.com/office/drawing/2014/main" id="{B186DEC4-6DC3-4406-D463-BCACAE36BC81}"/>
                  </a:ext>
                </a:extLst>
              </p:cNvPr>
              <p:cNvPicPr/>
              <p:nvPr/>
            </p:nvPicPr>
            <p:blipFill>
              <a:blip r:embed="rId12"/>
              <a:stretch>
                <a:fillRect/>
              </a:stretch>
            </p:blipFill>
            <p:spPr>
              <a:xfrm>
                <a:off x="7134505" y="4357952"/>
                <a:ext cx="101340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6" name="Ink 105">
                <a:extLst>
                  <a:ext uri="{FF2B5EF4-FFF2-40B4-BE49-F238E27FC236}">
                    <a16:creationId xmlns:a16="http://schemas.microsoft.com/office/drawing/2014/main" id="{F6A3B27A-4AF0-C59A-9BDF-B0E2E8D83938}"/>
                  </a:ext>
                </a:extLst>
              </p14:cNvPr>
              <p14:cNvContentPartPr/>
              <p14:nvPr/>
            </p14:nvContentPartPr>
            <p14:xfrm>
              <a:off x="4197265" y="4071752"/>
              <a:ext cx="1282680" cy="1045080"/>
            </p14:xfrm>
          </p:contentPart>
        </mc:Choice>
        <mc:Fallback xmlns="">
          <p:pic>
            <p:nvPicPr>
              <p:cNvPr id="106" name="Ink 105">
                <a:extLst>
                  <a:ext uri="{FF2B5EF4-FFF2-40B4-BE49-F238E27FC236}">
                    <a16:creationId xmlns:a16="http://schemas.microsoft.com/office/drawing/2014/main" id="{F6A3B27A-4AF0-C59A-9BDF-B0E2E8D83938}"/>
                  </a:ext>
                </a:extLst>
              </p:cNvPr>
              <p:cNvPicPr/>
              <p:nvPr/>
            </p:nvPicPr>
            <p:blipFill>
              <a:blip r:embed="rId14"/>
              <a:stretch>
                <a:fillRect/>
              </a:stretch>
            </p:blipFill>
            <p:spPr>
              <a:xfrm>
                <a:off x="4191145" y="4065632"/>
                <a:ext cx="1294920" cy="1057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8" name="Ink 107">
                <a:extLst>
                  <a:ext uri="{FF2B5EF4-FFF2-40B4-BE49-F238E27FC236}">
                    <a16:creationId xmlns:a16="http://schemas.microsoft.com/office/drawing/2014/main" id="{0C9BB2DD-F06B-2B8A-6CE1-A565F7D32138}"/>
                  </a:ext>
                </a:extLst>
              </p14:cNvPr>
              <p14:cNvContentPartPr/>
              <p14:nvPr/>
            </p14:nvContentPartPr>
            <p14:xfrm>
              <a:off x="8083825" y="4797512"/>
              <a:ext cx="3155400" cy="553320"/>
            </p14:xfrm>
          </p:contentPart>
        </mc:Choice>
        <mc:Fallback xmlns="">
          <p:pic>
            <p:nvPicPr>
              <p:cNvPr id="108" name="Ink 107">
                <a:extLst>
                  <a:ext uri="{FF2B5EF4-FFF2-40B4-BE49-F238E27FC236}">
                    <a16:creationId xmlns:a16="http://schemas.microsoft.com/office/drawing/2014/main" id="{0C9BB2DD-F06B-2B8A-6CE1-A565F7D32138}"/>
                  </a:ext>
                </a:extLst>
              </p:cNvPr>
              <p:cNvPicPr/>
              <p:nvPr/>
            </p:nvPicPr>
            <p:blipFill>
              <a:blip r:embed="rId16"/>
              <a:stretch>
                <a:fillRect/>
              </a:stretch>
            </p:blipFill>
            <p:spPr>
              <a:xfrm>
                <a:off x="8077705" y="4791392"/>
                <a:ext cx="3167640" cy="565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2" name="Ink 121">
                <a:extLst>
                  <a:ext uri="{FF2B5EF4-FFF2-40B4-BE49-F238E27FC236}">
                    <a16:creationId xmlns:a16="http://schemas.microsoft.com/office/drawing/2014/main" id="{1EC247F5-6BEB-8AC0-6F36-ED7842BADA48}"/>
                  </a:ext>
                </a:extLst>
              </p14:cNvPr>
              <p14:cNvContentPartPr/>
              <p14:nvPr/>
            </p14:nvContentPartPr>
            <p14:xfrm>
              <a:off x="8037745" y="4761872"/>
              <a:ext cx="3216600" cy="656640"/>
            </p14:xfrm>
          </p:contentPart>
        </mc:Choice>
        <mc:Fallback xmlns="">
          <p:pic>
            <p:nvPicPr>
              <p:cNvPr id="122" name="Ink 121">
                <a:extLst>
                  <a:ext uri="{FF2B5EF4-FFF2-40B4-BE49-F238E27FC236}">
                    <a16:creationId xmlns:a16="http://schemas.microsoft.com/office/drawing/2014/main" id="{1EC247F5-6BEB-8AC0-6F36-ED7842BADA48}"/>
                  </a:ext>
                </a:extLst>
              </p:cNvPr>
              <p:cNvPicPr/>
              <p:nvPr/>
            </p:nvPicPr>
            <p:blipFill>
              <a:blip r:embed="rId18"/>
              <a:stretch>
                <a:fillRect/>
              </a:stretch>
            </p:blipFill>
            <p:spPr>
              <a:xfrm>
                <a:off x="8031625" y="4755752"/>
                <a:ext cx="3228840" cy="668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8" name="Ink 137">
                <a:extLst>
                  <a:ext uri="{FF2B5EF4-FFF2-40B4-BE49-F238E27FC236}">
                    <a16:creationId xmlns:a16="http://schemas.microsoft.com/office/drawing/2014/main" id="{92A84E81-F75D-DA20-C21A-F8534AD3F1DE}"/>
                  </a:ext>
                </a:extLst>
              </p14:cNvPr>
              <p14:cNvContentPartPr/>
              <p14:nvPr/>
            </p14:nvContentPartPr>
            <p14:xfrm>
              <a:off x="7819945" y="5539112"/>
              <a:ext cx="2571840" cy="655920"/>
            </p14:xfrm>
          </p:contentPart>
        </mc:Choice>
        <mc:Fallback xmlns="">
          <p:pic>
            <p:nvPicPr>
              <p:cNvPr id="138" name="Ink 137">
                <a:extLst>
                  <a:ext uri="{FF2B5EF4-FFF2-40B4-BE49-F238E27FC236}">
                    <a16:creationId xmlns:a16="http://schemas.microsoft.com/office/drawing/2014/main" id="{92A84E81-F75D-DA20-C21A-F8534AD3F1DE}"/>
                  </a:ext>
                </a:extLst>
              </p:cNvPr>
              <p:cNvPicPr/>
              <p:nvPr/>
            </p:nvPicPr>
            <p:blipFill>
              <a:blip r:embed="rId20"/>
              <a:stretch>
                <a:fillRect/>
              </a:stretch>
            </p:blipFill>
            <p:spPr>
              <a:xfrm>
                <a:off x="7813825" y="5532992"/>
                <a:ext cx="2584080" cy="668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1E726D02-A358-D76D-DC8C-5B92A2F8658A}"/>
                  </a:ext>
                </a:extLst>
              </p14:cNvPr>
              <p14:cNvContentPartPr/>
              <p14:nvPr/>
            </p14:nvContentPartPr>
            <p14:xfrm>
              <a:off x="5391183" y="1850002"/>
              <a:ext cx="2263680" cy="114840"/>
            </p14:xfrm>
          </p:contentPart>
        </mc:Choice>
        <mc:Fallback xmlns="">
          <p:pic>
            <p:nvPicPr>
              <p:cNvPr id="16" name="Ink 15">
                <a:extLst>
                  <a:ext uri="{FF2B5EF4-FFF2-40B4-BE49-F238E27FC236}">
                    <a16:creationId xmlns:a16="http://schemas.microsoft.com/office/drawing/2014/main" id="{1E726D02-A358-D76D-DC8C-5B92A2F8658A}"/>
                  </a:ext>
                </a:extLst>
              </p:cNvPr>
              <p:cNvPicPr/>
              <p:nvPr/>
            </p:nvPicPr>
            <p:blipFill>
              <a:blip r:embed="rId22"/>
              <a:stretch>
                <a:fillRect/>
              </a:stretch>
            </p:blipFill>
            <p:spPr>
              <a:xfrm>
                <a:off x="5385063" y="1843882"/>
                <a:ext cx="2275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137E2A57-0BD3-552B-6206-A774078EB7FB}"/>
                  </a:ext>
                </a:extLst>
              </p14:cNvPr>
              <p14:cNvContentPartPr/>
              <p14:nvPr/>
            </p14:nvContentPartPr>
            <p14:xfrm>
              <a:off x="6724263" y="2006602"/>
              <a:ext cx="158400" cy="110160"/>
            </p14:xfrm>
          </p:contentPart>
        </mc:Choice>
        <mc:Fallback xmlns="">
          <p:pic>
            <p:nvPicPr>
              <p:cNvPr id="17" name="Ink 16">
                <a:extLst>
                  <a:ext uri="{FF2B5EF4-FFF2-40B4-BE49-F238E27FC236}">
                    <a16:creationId xmlns:a16="http://schemas.microsoft.com/office/drawing/2014/main" id="{137E2A57-0BD3-552B-6206-A774078EB7FB}"/>
                  </a:ext>
                </a:extLst>
              </p:cNvPr>
              <p:cNvPicPr/>
              <p:nvPr/>
            </p:nvPicPr>
            <p:blipFill>
              <a:blip r:embed="rId24"/>
              <a:stretch>
                <a:fillRect/>
              </a:stretch>
            </p:blipFill>
            <p:spPr>
              <a:xfrm>
                <a:off x="6718143" y="2000482"/>
                <a:ext cx="1706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C6B8013A-5A4A-937F-7456-78073BAB3536}"/>
                  </a:ext>
                </a:extLst>
              </p14:cNvPr>
              <p14:cNvContentPartPr/>
              <p14:nvPr/>
            </p14:nvContentPartPr>
            <p14:xfrm>
              <a:off x="6647223" y="1960522"/>
              <a:ext cx="375120" cy="92520"/>
            </p14:xfrm>
          </p:contentPart>
        </mc:Choice>
        <mc:Fallback xmlns="">
          <p:pic>
            <p:nvPicPr>
              <p:cNvPr id="18" name="Ink 17">
                <a:extLst>
                  <a:ext uri="{FF2B5EF4-FFF2-40B4-BE49-F238E27FC236}">
                    <a16:creationId xmlns:a16="http://schemas.microsoft.com/office/drawing/2014/main" id="{C6B8013A-5A4A-937F-7456-78073BAB3536}"/>
                  </a:ext>
                </a:extLst>
              </p:cNvPr>
              <p:cNvPicPr/>
              <p:nvPr/>
            </p:nvPicPr>
            <p:blipFill>
              <a:blip r:embed="rId26"/>
              <a:stretch>
                <a:fillRect/>
              </a:stretch>
            </p:blipFill>
            <p:spPr>
              <a:xfrm>
                <a:off x="6641103" y="1954402"/>
                <a:ext cx="3873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245796DC-D061-9D26-510C-DF854A09CF3A}"/>
                  </a:ext>
                </a:extLst>
              </p14:cNvPr>
              <p14:cNvContentPartPr/>
              <p14:nvPr/>
            </p14:nvContentPartPr>
            <p14:xfrm>
              <a:off x="6859983" y="2006242"/>
              <a:ext cx="170640" cy="97920"/>
            </p14:xfrm>
          </p:contentPart>
        </mc:Choice>
        <mc:Fallback xmlns="">
          <p:pic>
            <p:nvPicPr>
              <p:cNvPr id="19" name="Ink 18">
                <a:extLst>
                  <a:ext uri="{FF2B5EF4-FFF2-40B4-BE49-F238E27FC236}">
                    <a16:creationId xmlns:a16="http://schemas.microsoft.com/office/drawing/2014/main" id="{245796DC-D061-9D26-510C-DF854A09CF3A}"/>
                  </a:ext>
                </a:extLst>
              </p:cNvPr>
              <p:cNvPicPr/>
              <p:nvPr/>
            </p:nvPicPr>
            <p:blipFill>
              <a:blip r:embed="rId28"/>
              <a:stretch>
                <a:fillRect/>
              </a:stretch>
            </p:blipFill>
            <p:spPr>
              <a:xfrm>
                <a:off x="6853863" y="2000122"/>
                <a:ext cx="1828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DC077504-B5F6-5058-9413-51573553ECF1}"/>
                  </a:ext>
                </a:extLst>
              </p14:cNvPr>
              <p14:cNvContentPartPr/>
              <p14:nvPr/>
            </p14:nvContentPartPr>
            <p14:xfrm>
              <a:off x="7021983" y="2012362"/>
              <a:ext cx="360" cy="360"/>
            </p14:xfrm>
          </p:contentPart>
        </mc:Choice>
        <mc:Fallback xmlns="">
          <p:pic>
            <p:nvPicPr>
              <p:cNvPr id="20" name="Ink 19">
                <a:extLst>
                  <a:ext uri="{FF2B5EF4-FFF2-40B4-BE49-F238E27FC236}">
                    <a16:creationId xmlns:a16="http://schemas.microsoft.com/office/drawing/2014/main" id="{DC077504-B5F6-5058-9413-51573553ECF1}"/>
                  </a:ext>
                </a:extLst>
              </p:cNvPr>
              <p:cNvPicPr/>
              <p:nvPr/>
            </p:nvPicPr>
            <p:blipFill>
              <a:blip r:embed="rId8"/>
              <a:stretch>
                <a:fillRect/>
              </a:stretch>
            </p:blipFill>
            <p:spPr>
              <a:xfrm>
                <a:off x="7015863" y="200624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76F8729E-C74D-BFAE-E5C8-8DE200F3140C}"/>
                  </a:ext>
                </a:extLst>
              </p14:cNvPr>
              <p14:cNvContentPartPr/>
              <p14:nvPr/>
            </p14:nvContentPartPr>
            <p14:xfrm>
              <a:off x="7021983" y="2000482"/>
              <a:ext cx="352800" cy="86040"/>
            </p14:xfrm>
          </p:contentPart>
        </mc:Choice>
        <mc:Fallback xmlns="">
          <p:pic>
            <p:nvPicPr>
              <p:cNvPr id="21" name="Ink 20">
                <a:extLst>
                  <a:ext uri="{FF2B5EF4-FFF2-40B4-BE49-F238E27FC236}">
                    <a16:creationId xmlns:a16="http://schemas.microsoft.com/office/drawing/2014/main" id="{76F8729E-C74D-BFAE-E5C8-8DE200F3140C}"/>
                  </a:ext>
                </a:extLst>
              </p:cNvPr>
              <p:cNvPicPr/>
              <p:nvPr/>
            </p:nvPicPr>
            <p:blipFill>
              <a:blip r:embed="rId31"/>
              <a:stretch>
                <a:fillRect/>
              </a:stretch>
            </p:blipFill>
            <p:spPr>
              <a:xfrm>
                <a:off x="7015863" y="1994362"/>
                <a:ext cx="3650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76A869FC-1FC5-39E6-30BA-4F6F35393BAC}"/>
                  </a:ext>
                </a:extLst>
              </p14:cNvPr>
              <p14:cNvContentPartPr/>
              <p14:nvPr/>
            </p14:nvContentPartPr>
            <p14:xfrm>
              <a:off x="6939183" y="2180482"/>
              <a:ext cx="330480" cy="18720"/>
            </p14:xfrm>
          </p:contentPart>
        </mc:Choice>
        <mc:Fallback xmlns="">
          <p:pic>
            <p:nvPicPr>
              <p:cNvPr id="22" name="Ink 21">
                <a:extLst>
                  <a:ext uri="{FF2B5EF4-FFF2-40B4-BE49-F238E27FC236}">
                    <a16:creationId xmlns:a16="http://schemas.microsoft.com/office/drawing/2014/main" id="{76A869FC-1FC5-39E6-30BA-4F6F35393BAC}"/>
                  </a:ext>
                </a:extLst>
              </p:cNvPr>
              <p:cNvPicPr/>
              <p:nvPr/>
            </p:nvPicPr>
            <p:blipFill>
              <a:blip r:embed="rId33"/>
              <a:stretch>
                <a:fillRect/>
              </a:stretch>
            </p:blipFill>
            <p:spPr>
              <a:xfrm>
                <a:off x="6933063" y="2174362"/>
                <a:ext cx="342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1CA2AE7C-B8FB-12F9-6A87-BCB26C088F6E}"/>
                  </a:ext>
                </a:extLst>
              </p14:cNvPr>
              <p14:cNvContentPartPr/>
              <p14:nvPr/>
            </p14:nvContentPartPr>
            <p14:xfrm>
              <a:off x="7510503" y="1936402"/>
              <a:ext cx="183600" cy="175320"/>
            </p14:xfrm>
          </p:contentPart>
        </mc:Choice>
        <mc:Fallback xmlns="">
          <p:pic>
            <p:nvPicPr>
              <p:cNvPr id="23" name="Ink 22">
                <a:extLst>
                  <a:ext uri="{FF2B5EF4-FFF2-40B4-BE49-F238E27FC236}">
                    <a16:creationId xmlns:a16="http://schemas.microsoft.com/office/drawing/2014/main" id="{1CA2AE7C-B8FB-12F9-6A87-BCB26C088F6E}"/>
                  </a:ext>
                </a:extLst>
              </p:cNvPr>
              <p:cNvPicPr/>
              <p:nvPr/>
            </p:nvPicPr>
            <p:blipFill>
              <a:blip r:embed="rId35"/>
              <a:stretch>
                <a:fillRect/>
              </a:stretch>
            </p:blipFill>
            <p:spPr>
              <a:xfrm>
                <a:off x="7504383" y="1930282"/>
                <a:ext cx="1958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E0A92326-5039-4C42-BCB6-5747D4AE38EE}"/>
                  </a:ext>
                </a:extLst>
              </p14:cNvPr>
              <p14:cNvContentPartPr/>
              <p14:nvPr/>
            </p14:nvContentPartPr>
            <p14:xfrm>
              <a:off x="7463703" y="1909042"/>
              <a:ext cx="178560" cy="54000"/>
            </p14:xfrm>
          </p:contentPart>
        </mc:Choice>
        <mc:Fallback xmlns="">
          <p:pic>
            <p:nvPicPr>
              <p:cNvPr id="24" name="Ink 23">
                <a:extLst>
                  <a:ext uri="{FF2B5EF4-FFF2-40B4-BE49-F238E27FC236}">
                    <a16:creationId xmlns:a16="http://schemas.microsoft.com/office/drawing/2014/main" id="{E0A92326-5039-4C42-BCB6-5747D4AE38EE}"/>
                  </a:ext>
                </a:extLst>
              </p:cNvPr>
              <p:cNvPicPr/>
              <p:nvPr/>
            </p:nvPicPr>
            <p:blipFill>
              <a:blip r:embed="rId37"/>
              <a:stretch>
                <a:fillRect/>
              </a:stretch>
            </p:blipFill>
            <p:spPr>
              <a:xfrm>
                <a:off x="7457583" y="1902922"/>
                <a:ext cx="1908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B48A88F1-6C65-CBC5-11EF-94DCCF200865}"/>
                  </a:ext>
                </a:extLst>
              </p14:cNvPr>
              <p14:cNvContentPartPr/>
              <p14:nvPr/>
            </p14:nvContentPartPr>
            <p14:xfrm>
              <a:off x="7741263" y="1983922"/>
              <a:ext cx="121320" cy="143280"/>
            </p14:xfrm>
          </p:contentPart>
        </mc:Choice>
        <mc:Fallback xmlns="">
          <p:pic>
            <p:nvPicPr>
              <p:cNvPr id="25" name="Ink 24">
                <a:extLst>
                  <a:ext uri="{FF2B5EF4-FFF2-40B4-BE49-F238E27FC236}">
                    <a16:creationId xmlns:a16="http://schemas.microsoft.com/office/drawing/2014/main" id="{B48A88F1-6C65-CBC5-11EF-94DCCF200865}"/>
                  </a:ext>
                </a:extLst>
              </p:cNvPr>
              <p:cNvPicPr/>
              <p:nvPr/>
            </p:nvPicPr>
            <p:blipFill>
              <a:blip r:embed="rId39"/>
              <a:stretch>
                <a:fillRect/>
              </a:stretch>
            </p:blipFill>
            <p:spPr>
              <a:xfrm>
                <a:off x="7735143" y="1977802"/>
                <a:ext cx="1335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AEABB3DD-9A68-1B49-D999-9368775122D9}"/>
                  </a:ext>
                </a:extLst>
              </p14:cNvPr>
              <p14:cNvContentPartPr/>
              <p14:nvPr/>
            </p14:nvContentPartPr>
            <p14:xfrm>
              <a:off x="7883463" y="1979242"/>
              <a:ext cx="71280" cy="101880"/>
            </p14:xfrm>
          </p:contentPart>
        </mc:Choice>
        <mc:Fallback xmlns="">
          <p:pic>
            <p:nvPicPr>
              <p:cNvPr id="26" name="Ink 25">
                <a:extLst>
                  <a:ext uri="{FF2B5EF4-FFF2-40B4-BE49-F238E27FC236}">
                    <a16:creationId xmlns:a16="http://schemas.microsoft.com/office/drawing/2014/main" id="{AEABB3DD-9A68-1B49-D999-9368775122D9}"/>
                  </a:ext>
                </a:extLst>
              </p:cNvPr>
              <p:cNvPicPr/>
              <p:nvPr/>
            </p:nvPicPr>
            <p:blipFill>
              <a:blip r:embed="rId41"/>
              <a:stretch>
                <a:fillRect/>
              </a:stretch>
            </p:blipFill>
            <p:spPr>
              <a:xfrm>
                <a:off x="7877343" y="1973122"/>
                <a:ext cx="835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9F89A529-E941-FB02-F9BC-CE7208980280}"/>
                  </a:ext>
                </a:extLst>
              </p14:cNvPr>
              <p14:cNvContentPartPr/>
              <p14:nvPr/>
            </p14:nvContentPartPr>
            <p14:xfrm>
              <a:off x="7200183" y="1847122"/>
              <a:ext cx="898560" cy="405360"/>
            </p14:xfrm>
          </p:contentPart>
        </mc:Choice>
        <mc:Fallback xmlns="">
          <p:pic>
            <p:nvPicPr>
              <p:cNvPr id="27" name="Ink 26">
                <a:extLst>
                  <a:ext uri="{FF2B5EF4-FFF2-40B4-BE49-F238E27FC236}">
                    <a16:creationId xmlns:a16="http://schemas.microsoft.com/office/drawing/2014/main" id="{9F89A529-E941-FB02-F9BC-CE7208980280}"/>
                  </a:ext>
                </a:extLst>
              </p:cNvPr>
              <p:cNvPicPr/>
              <p:nvPr/>
            </p:nvPicPr>
            <p:blipFill>
              <a:blip r:embed="rId43"/>
              <a:stretch>
                <a:fillRect/>
              </a:stretch>
            </p:blipFill>
            <p:spPr>
              <a:xfrm>
                <a:off x="7194063" y="1841002"/>
                <a:ext cx="91080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08CE27F5-2AF1-5541-4B20-A138B09ED706}"/>
                  </a:ext>
                </a:extLst>
              </p14:cNvPr>
              <p14:cNvContentPartPr/>
              <p14:nvPr/>
            </p14:nvContentPartPr>
            <p14:xfrm>
              <a:off x="5889423" y="1237642"/>
              <a:ext cx="1615320" cy="666000"/>
            </p14:xfrm>
          </p:contentPart>
        </mc:Choice>
        <mc:Fallback xmlns="">
          <p:pic>
            <p:nvPicPr>
              <p:cNvPr id="28" name="Ink 27">
                <a:extLst>
                  <a:ext uri="{FF2B5EF4-FFF2-40B4-BE49-F238E27FC236}">
                    <a16:creationId xmlns:a16="http://schemas.microsoft.com/office/drawing/2014/main" id="{08CE27F5-2AF1-5541-4B20-A138B09ED706}"/>
                  </a:ext>
                </a:extLst>
              </p:cNvPr>
              <p:cNvPicPr/>
              <p:nvPr/>
            </p:nvPicPr>
            <p:blipFill>
              <a:blip r:embed="rId45"/>
              <a:stretch>
                <a:fillRect/>
              </a:stretch>
            </p:blipFill>
            <p:spPr>
              <a:xfrm>
                <a:off x="5883303" y="1231522"/>
                <a:ext cx="1627560" cy="678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A0DCE358-DB40-405C-29C0-622732FB2F3F}"/>
                  </a:ext>
                </a:extLst>
              </p14:cNvPr>
              <p14:cNvContentPartPr/>
              <p14:nvPr/>
            </p14:nvContentPartPr>
            <p14:xfrm>
              <a:off x="5997783" y="1326202"/>
              <a:ext cx="360000" cy="184680"/>
            </p14:xfrm>
          </p:contentPart>
        </mc:Choice>
        <mc:Fallback xmlns="">
          <p:pic>
            <p:nvPicPr>
              <p:cNvPr id="29" name="Ink 28">
                <a:extLst>
                  <a:ext uri="{FF2B5EF4-FFF2-40B4-BE49-F238E27FC236}">
                    <a16:creationId xmlns:a16="http://schemas.microsoft.com/office/drawing/2014/main" id="{A0DCE358-DB40-405C-29C0-622732FB2F3F}"/>
                  </a:ext>
                </a:extLst>
              </p:cNvPr>
              <p:cNvPicPr/>
              <p:nvPr/>
            </p:nvPicPr>
            <p:blipFill>
              <a:blip r:embed="rId47"/>
              <a:stretch>
                <a:fillRect/>
              </a:stretch>
            </p:blipFill>
            <p:spPr>
              <a:xfrm>
                <a:off x="5991663" y="1320082"/>
                <a:ext cx="3722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0E2D1C1A-2F94-9614-0329-17A95E8DC892}"/>
                  </a:ext>
                </a:extLst>
              </p14:cNvPr>
              <p14:cNvContentPartPr/>
              <p14:nvPr/>
            </p14:nvContentPartPr>
            <p14:xfrm>
              <a:off x="7960863" y="2672602"/>
              <a:ext cx="664560" cy="70200"/>
            </p14:xfrm>
          </p:contentPart>
        </mc:Choice>
        <mc:Fallback xmlns="">
          <p:pic>
            <p:nvPicPr>
              <p:cNvPr id="34" name="Ink 33">
                <a:extLst>
                  <a:ext uri="{FF2B5EF4-FFF2-40B4-BE49-F238E27FC236}">
                    <a16:creationId xmlns:a16="http://schemas.microsoft.com/office/drawing/2014/main" id="{0E2D1C1A-2F94-9614-0329-17A95E8DC892}"/>
                  </a:ext>
                </a:extLst>
              </p:cNvPr>
              <p:cNvPicPr/>
              <p:nvPr/>
            </p:nvPicPr>
            <p:blipFill>
              <a:blip r:embed="rId49"/>
              <a:stretch>
                <a:fillRect/>
              </a:stretch>
            </p:blipFill>
            <p:spPr>
              <a:xfrm>
                <a:off x="7954743" y="2666482"/>
                <a:ext cx="6768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56EAD99A-D718-6098-3452-D181B0749002}"/>
                  </a:ext>
                </a:extLst>
              </p14:cNvPr>
              <p14:cNvContentPartPr/>
              <p14:nvPr/>
            </p14:nvContentPartPr>
            <p14:xfrm>
              <a:off x="8501223" y="2568202"/>
              <a:ext cx="174600" cy="233640"/>
            </p14:xfrm>
          </p:contentPart>
        </mc:Choice>
        <mc:Fallback xmlns="">
          <p:pic>
            <p:nvPicPr>
              <p:cNvPr id="35" name="Ink 34">
                <a:extLst>
                  <a:ext uri="{FF2B5EF4-FFF2-40B4-BE49-F238E27FC236}">
                    <a16:creationId xmlns:a16="http://schemas.microsoft.com/office/drawing/2014/main" id="{56EAD99A-D718-6098-3452-D181B0749002}"/>
                  </a:ext>
                </a:extLst>
              </p:cNvPr>
              <p:cNvPicPr/>
              <p:nvPr/>
            </p:nvPicPr>
            <p:blipFill>
              <a:blip r:embed="rId51"/>
              <a:stretch>
                <a:fillRect/>
              </a:stretch>
            </p:blipFill>
            <p:spPr>
              <a:xfrm>
                <a:off x="8495103" y="2562082"/>
                <a:ext cx="1868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339F611D-A48C-F4B9-3D0A-F809026CB5D7}"/>
                  </a:ext>
                </a:extLst>
              </p14:cNvPr>
              <p14:cNvContentPartPr/>
              <p14:nvPr/>
            </p14:nvContentPartPr>
            <p14:xfrm>
              <a:off x="6841465" y="3778352"/>
              <a:ext cx="1040040" cy="465480"/>
            </p14:xfrm>
          </p:contentPart>
        </mc:Choice>
        <mc:Fallback xmlns="">
          <p:pic>
            <p:nvPicPr>
              <p:cNvPr id="50" name="Ink 49">
                <a:extLst>
                  <a:ext uri="{FF2B5EF4-FFF2-40B4-BE49-F238E27FC236}">
                    <a16:creationId xmlns:a16="http://schemas.microsoft.com/office/drawing/2014/main" id="{339F611D-A48C-F4B9-3D0A-F809026CB5D7}"/>
                  </a:ext>
                </a:extLst>
              </p:cNvPr>
              <p:cNvPicPr/>
              <p:nvPr/>
            </p:nvPicPr>
            <p:blipFill>
              <a:blip r:embed="rId53"/>
              <a:stretch>
                <a:fillRect/>
              </a:stretch>
            </p:blipFill>
            <p:spPr>
              <a:xfrm>
                <a:off x="6835345" y="3772232"/>
                <a:ext cx="105228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E59FB74D-9BC6-01DC-5315-55F3EBA3150F}"/>
                  </a:ext>
                </a:extLst>
              </p14:cNvPr>
              <p14:cNvContentPartPr/>
              <p14:nvPr/>
            </p14:nvContentPartPr>
            <p14:xfrm>
              <a:off x="1034305" y="1439072"/>
              <a:ext cx="816840" cy="276120"/>
            </p14:xfrm>
          </p:contentPart>
        </mc:Choice>
        <mc:Fallback xmlns="">
          <p:pic>
            <p:nvPicPr>
              <p:cNvPr id="51" name="Ink 50">
                <a:extLst>
                  <a:ext uri="{FF2B5EF4-FFF2-40B4-BE49-F238E27FC236}">
                    <a16:creationId xmlns:a16="http://schemas.microsoft.com/office/drawing/2014/main" id="{E59FB74D-9BC6-01DC-5315-55F3EBA3150F}"/>
                  </a:ext>
                </a:extLst>
              </p:cNvPr>
              <p:cNvPicPr/>
              <p:nvPr/>
            </p:nvPicPr>
            <p:blipFill>
              <a:blip r:embed="rId55"/>
              <a:stretch>
                <a:fillRect/>
              </a:stretch>
            </p:blipFill>
            <p:spPr>
              <a:xfrm>
                <a:off x="1028185" y="1432952"/>
                <a:ext cx="8290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 name="Ink 5">
                <a:extLst>
                  <a:ext uri="{FF2B5EF4-FFF2-40B4-BE49-F238E27FC236}">
                    <a16:creationId xmlns:a16="http://schemas.microsoft.com/office/drawing/2014/main" id="{76DBC5F3-210E-64F4-785B-6EC71006310C}"/>
                  </a:ext>
                </a:extLst>
              </p14:cNvPr>
              <p14:cNvContentPartPr/>
              <p14:nvPr/>
            </p14:nvContentPartPr>
            <p14:xfrm>
              <a:off x="1184583" y="903922"/>
              <a:ext cx="1173960" cy="685080"/>
            </p14:xfrm>
          </p:contentPart>
        </mc:Choice>
        <mc:Fallback xmlns="">
          <p:pic>
            <p:nvPicPr>
              <p:cNvPr id="6" name="Ink 5">
                <a:extLst>
                  <a:ext uri="{FF2B5EF4-FFF2-40B4-BE49-F238E27FC236}">
                    <a16:creationId xmlns:a16="http://schemas.microsoft.com/office/drawing/2014/main" id="{76DBC5F3-210E-64F4-785B-6EC71006310C}"/>
                  </a:ext>
                </a:extLst>
              </p:cNvPr>
              <p:cNvPicPr/>
              <p:nvPr/>
            </p:nvPicPr>
            <p:blipFill>
              <a:blip r:embed="rId57"/>
              <a:stretch>
                <a:fillRect/>
              </a:stretch>
            </p:blipFill>
            <p:spPr>
              <a:xfrm>
                <a:off x="1178463" y="897802"/>
                <a:ext cx="118620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 name="Ink 6">
                <a:extLst>
                  <a:ext uri="{FF2B5EF4-FFF2-40B4-BE49-F238E27FC236}">
                    <a16:creationId xmlns:a16="http://schemas.microsoft.com/office/drawing/2014/main" id="{E02B1DA9-36D7-A9ED-5D8C-4E1FC21DFBB6}"/>
                  </a:ext>
                </a:extLst>
              </p14:cNvPr>
              <p14:cNvContentPartPr/>
              <p14:nvPr/>
            </p14:nvContentPartPr>
            <p14:xfrm>
              <a:off x="3105543" y="1311082"/>
              <a:ext cx="24840" cy="360"/>
            </p14:xfrm>
          </p:contentPart>
        </mc:Choice>
        <mc:Fallback xmlns="">
          <p:pic>
            <p:nvPicPr>
              <p:cNvPr id="7" name="Ink 6">
                <a:extLst>
                  <a:ext uri="{FF2B5EF4-FFF2-40B4-BE49-F238E27FC236}">
                    <a16:creationId xmlns:a16="http://schemas.microsoft.com/office/drawing/2014/main" id="{E02B1DA9-36D7-A9ED-5D8C-4E1FC21DFBB6}"/>
                  </a:ext>
                </a:extLst>
              </p:cNvPr>
              <p:cNvPicPr/>
              <p:nvPr/>
            </p:nvPicPr>
            <p:blipFill>
              <a:blip r:embed="rId59"/>
              <a:stretch>
                <a:fillRect/>
              </a:stretch>
            </p:blipFill>
            <p:spPr>
              <a:xfrm>
                <a:off x="3099423" y="1304962"/>
                <a:ext cx="370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 name="Ink 7">
                <a:extLst>
                  <a:ext uri="{FF2B5EF4-FFF2-40B4-BE49-F238E27FC236}">
                    <a16:creationId xmlns:a16="http://schemas.microsoft.com/office/drawing/2014/main" id="{85747A09-E9B6-09AF-723C-E1CB65DF74CB}"/>
                  </a:ext>
                </a:extLst>
              </p14:cNvPr>
              <p14:cNvContentPartPr/>
              <p14:nvPr/>
            </p14:nvContentPartPr>
            <p14:xfrm>
              <a:off x="1721343" y="450322"/>
              <a:ext cx="1707840" cy="182520"/>
            </p14:xfrm>
          </p:contentPart>
        </mc:Choice>
        <mc:Fallback xmlns="">
          <p:pic>
            <p:nvPicPr>
              <p:cNvPr id="8" name="Ink 7">
                <a:extLst>
                  <a:ext uri="{FF2B5EF4-FFF2-40B4-BE49-F238E27FC236}">
                    <a16:creationId xmlns:a16="http://schemas.microsoft.com/office/drawing/2014/main" id="{85747A09-E9B6-09AF-723C-E1CB65DF74CB}"/>
                  </a:ext>
                </a:extLst>
              </p:cNvPr>
              <p:cNvPicPr/>
              <p:nvPr/>
            </p:nvPicPr>
            <p:blipFill>
              <a:blip r:embed="rId61"/>
              <a:stretch>
                <a:fillRect/>
              </a:stretch>
            </p:blipFill>
            <p:spPr>
              <a:xfrm>
                <a:off x="1715223" y="444202"/>
                <a:ext cx="17200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 name="Ink 8">
                <a:extLst>
                  <a:ext uri="{FF2B5EF4-FFF2-40B4-BE49-F238E27FC236}">
                    <a16:creationId xmlns:a16="http://schemas.microsoft.com/office/drawing/2014/main" id="{54C71782-8DFA-EC80-673A-5308515E1C7D}"/>
                  </a:ext>
                </a:extLst>
              </p14:cNvPr>
              <p14:cNvContentPartPr/>
              <p14:nvPr/>
            </p14:nvContentPartPr>
            <p14:xfrm>
              <a:off x="3441783" y="453922"/>
              <a:ext cx="360" cy="360"/>
            </p14:xfrm>
          </p:contentPart>
        </mc:Choice>
        <mc:Fallback xmlns="">
          <p:pic>
            <p:nvPicPr>
              <p:cNvPr id="9" name="Ink 8">
                <a:extLst>
                  <a:ext uri="{FF2B5EF4-FFF2-40B4-BE49-F238E27FC236}">
                    <a16:creationId xmlns:a16="http://schemas.microsoft.com/office/drawing/2014/main" id="{54C71782-8DFA-EC80-673A-5308515E1C7D}"/>
                  </a:ext>
                </a:extLst>
              </p:cNvPr>
              <p:cNvPicPr/>
              <p:nvPr/>
            </p:nvPicPr>
            <p:blipFill>
              <a:blip r:embed="rId8"/>
              <a:stretch>
                <a:fillRect/>
              </a:stretch>
            </p:blipFill>
            <p:spPr>
              <a:xfrm>
                <a:off x="3435663" y="44780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1" name="Ink 10">
                <a:extLst>
                  <a:ext uri="{FF2B5EF4-FFF2-40B4-BE49-F238E27FC236}">
                    <a16:creationId xmlns:a16="http://schemas.microsoft.com/office/drawing/2014/main" id="{DAB9534A-835E-D7F5-79C7-356A6AF798E6}"/>
                  </a:ext>
                </a:extLst>
              </p14:cNvPr>
              <p14:cNvContentPartPr/>
              <p14:nvPr/>
            </p14:nvContentPartPr>
            <p14:xfrm>
              <a:off x="2888463" y="601882"/>
              <a:ext cx="2520" cy="360"/>
            </p14:xfrm>
          </p:contentPart>
        </mc:Choice>
        <mc:Fallback xmlns="">
          <p:pic>
            <p:nvPicPr>
              <p:cNvPr id="11" name="Ink 10">
                <a:extLst>
                  <a:ext uri="{FF2B5EF4-FFF2-40B4-BE49-F238E27FC236}">
                    <a16:creationId xmlns:a16="http://schemas.microsoft.com/office/drawing/2014/main" id="{DAB9534A-835E-D7F5-79C7-356A6AF798E6}"/>
                  </a:ext>
                </a:extLst>
              </p:cNvPr>
              <p:cNvPicPr/>
              <p:nvPr/>
            </p:nvPicPr>
            <p:blipFill>
              <a:blip r:embed="rId8"/>
              <a:stretch>
                <a:fillRect/>
              </a:stretch>
            </p:blipFill>
            <p:spPr>
              <a:xfrm>
                <a:off x="2882343" y="595762"/>
                <a:ext cx="147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 name="Ink 11">
                <a:extLst>
                  <a:ext uri="{FF2B5EF4-FFF2-40B4-BE49-F238E27FC236}">
                    <a16:creationId xmlns:a16="http://schemas.microsoft.com/office/drawing/2014/main" id="{2287F4E6-59E2-ACD9-DB2D-8CBDBE24AAC1}"/>
                  </a:ext>
                </a:extLst>
              </p14:cNvPr>
              <p14:cNvContentPartPr/>
              <p14:nvPr/>
            </p14:nvContentPartPr>
            <p14:xfrm>
              <a:off x="2092143" y="1415482"/>
              <a:ext cx="22680" cy="14400"/>
            </p14:xfrm>
          </p:contentPart>
        </mc:Choice>
        <mc:Fallback xmlns="">
          <p:pic>
            <p:nvPicPr>
              <p:cNvPr id="12" name="Ink 11">
                <a:extLst>
                  <a:ext uri="{FF2B5EF4-FFF2-40B4-BE49-F238E27FC236}">
                    <a16:creationId xmlns:a16="http://schemas.microsoft.com/office/drawing/2014/main" id="{2287F4E6-59E2-ACD9-DB2D-8CBDBE24AAC1}"/>
                  </a:ext>
                </a:extLst>
              </p:cNvPr>
              <p:cNvPicPr/>
              <p:nvPr/>
            </p:nvPicPr>
            <p:blipFill>
              <a:blip r:embed="rId65"/>
              <a:stretch>
                <a:fillRect/>
              </a:stretch>
            </p:blipFill>
            <p:spPr>
              <a:xfrm>
                <a:off x="2086023" y="1409362"/>
                <a:ext cx="349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3" name="Ink 12">
                <a:extLst>
                  <a:ext uri="{FF2B5EF4-FFF2-40B4-BE49-F238E27FC236}">
                    <a16:creationId xmlns:a16="http://schemas.microsoft.com/office/drawing/2014/main" id="{EF26444C-6DCC-E40D-4021-710E13E714A4}"/>
                  </a:ext>
                </a:extLst>
              </p14:cNvPr>
              <p14:cNvContentPartPr/>
              <p14:nvPr/>
            </p14:nvContentPartPr>
            <p14:xfrm>
              <a:off x="1978023" y="2131882"/>
              <a:ext cx="839880" cy="98640"/>
            </p14:xfrm>
          </p:contentPart>
        </mc:Choice>
        <mc:Fallback xmlns="">
          <p:pic>
            <p:nvPicPr>
              <p:cNvPr id="13" name="Ink 12">
                <a:extLst>
                  <a:ext uri="{FF2B5EF4-FFF2-40B4-BE49-F238E27FC236}">
                    <a16:creationId xmlns:a16="http://schemas.microsoft.com/office/drawing/2014/main" id="{EF26444C-6DCC-E40D-4021-710E13E714A4}"/>
                  </a:ext>
                </a:extLst>
              </p:cNvPr>
              <p:cNvPicPr/>
              <p:nvPr/>
            </p:nvPicPr>
            <p:blipFill>
              <a:blip r:embed="rId67"/>
              <a:stretch>
                <a:fillRect/>
              </a:stretch>
            </p:blipFill>
            <p:spPr>
              <a:xfrm>
                <a:off x="1971903" y="2125762"/>
                <a:ext cx="8521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0" name="Ink 29">
                <a:extLst>
                  <a:ext uri="{FF2B5EF4-FFF2-40B4-BE49-F238E27FC236}">
                    <a16:creationId xmlns:a16="http://schemas.microsoft.com/office/drawing/2014/main" id="{E13AC2D7-6EEC-2DF7-8FAC-F13CED8CD085}"/>
                  </a:ext>
                </a:extLst>
              </p14:cNvPr>
              <p14:cNvContentPartPr/>
              <p14:nvPr/>
            </p14:nvContentPartPr>
            <p14:xfrm>
              <a:off x="3548343" y="1362922"/>
              <a:ext cx="1304280" cy="936360"/>
            </p14:xfrm>
          </p:contentPart>
        </mc:Choice>
        <mc:Fallback xmlns="">
          <p:pic>
            <p:nvPicPr>
              <p:cNvPr id="30" name="Ink 29">
                <a:extLst>
                  <a:ext uri="{FF2B5EF4-FFF2-40B4-BE49-F238E27FC236}">
                    <a16:creationId xmlns:a16="http://schemas.microsoft.com/office/drawing/2014/main" id="{E13AC2D7-6EEC-2DF7-8FAC-F13CED8CD085}"/>
                  </a:ext>
                </a:extLst>
              </p:cNvPr>
              <p:cNvPicPr/>
              <p:nvPr/>
            </p:nvPicPr>
            <p:blipFill>
              <a:blip r:embed="rId69"/>
              <a:stretch>
                <a:fillRect/>
              </a:stretch>
            </p:blipFill>
            <p:spPr>
              <a:xfrm>
                <a:off x="3542223" y="1356802"/>
                <a:ext cx="1316520" cy="948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Ink 30">
                <a:extLst>
                  <a:ext uri="{FF2B5EF4-FFF2-40B4-BE49-F238E27FC236}">
                    <a16:creationId xmlns:a16="http://schemas.microsoft.com/office/drawing/2014/main" id="{F12314E0-D972-B58C-FB50-94F9AC4968BA}"/>
                  </a:ext>
                </a:extLst>
              </p14:cNvPr>
              <p14:cNvContentPartPr/>
              <p14:nvPr/>
            </p14:nvContentPartPr>
            <p14:xfrm>
              <a:off x="3398943" y="1288762"/>
              <a:ext cx="732240" cy="284040"/>
            </p14:xfrm>
          </p:contentPart>
        </mc:Choice>
        <mc:Fallback xmlns="">
          <p:pic>
            <p:nvPicPr>
              <p:cNvPr id="31" name="Ink 30">
                <a:extLst>
                  <a:ext uri="{FF2B5EF4-FFF2-40B4-BE49-F238E27FC236}">
                    <a16:creationId xmlns:a16="http://schemas.microsoft.com/office/drawing/2014/main" id="{F12314E0-D972-B58C-FB50-94F9AC4968BA}"/>
                  </a:ext>
                </a:extLst>
              </p:cNvPr>
              <p:cNvPicPr/>
              <p:nvPr/>
            </p:nvPicPr>
            <p:blipFill>
              <a:blip r:embed="rId71"/>
              <a:stretch>
                <a:fillRect/>
              </a:stretch>
            </p:blipFill>
            <p:spPr>
              <a:xfrm>
                <a:off x="3392823" y="1282642"/>
                <a:ext cx="7444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5" name="Ink 84">
                <a:extLst>
                  <a:ext uri="{FF2B5EF4-FFF2-40B4-BE49-F238E27FC236}">
                    <a16:creationId xmlns:a16="http://schemas.microsoft.com/office/drawing/2014/main" id="{3BF496BD-3854-5166-88C9-D8819BF3A5AD}"/>
                  </a:ext>
                </a:extLst>
              </p14:cNvPr>
              <p14:cNvContentPartPr/>
              <p14:nvPr/>
            </p14:nvContentPartPr>
            <p14:xfrm>
              <a:off x="361825" y="2795912"/>
              <a:ext cx="365400" cy="234720"/>
            </p14:xfrm>
          </p:contentPart>
        </mc:Choice>
        <mc:Fallback xmlns="">
          <p:pic>
            <p:nvPicPr>
              <p:cNvPr id="85" name="Ink 84">
                <a:extLst>
                  <a:ext uri="{FF2B5EF4-FFF2-40B4-BE49-F238E27FC236}">
                    <a16:creationId xmlns:a16="http://schemas.microsoft.com/office/drawing/2014/main" id="{3BF496BD-3854-5166-88C9-D8819BF3A5AD}"/>
                  </a:ext>
                </a:extLst>
              </p:cNvPr>
              <p:cNvPicPr/>
              <p:nvPr/>
            </p:nvPicPr>
            <p:blipFill>
              <a:blip r:embed="rId73"/>
              <a:stretch>
                <a:fillRect/>
              </a:stretch>
            </p:blipFill>
            <p:spPr>
              <a:xfrm>
                <a:off x="355705" y="2789792"/>
                <a:ext cx="3776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6" name="Ink 85">
                <a:extLst>
                  <a:ext uri="{FF2B5EF4-FFF2-40B4-BE49-F238E27FC236}">
                    <a16:creationId xmlns:a16="http://schemas.microsoft.com/office/drawing/2014/main" id="{74E5F1D6-F322-D13E-75FC-80BC5B7050CE}"/>
                  </a:ext>
                </a:extLst>
              </p14:cNvPr>
              <p14:cNvContentPartPr/>
              <p14:nvPr/>
            </p14:nvContentPartPr>
            <p14:xfrm>
              <a:off x="765745" y="2798432"/>
              <a:ext cx="188280" cy="131400"/>
            </p14:xfrm>
          </p:contentPart>
        </mc:Choice>
        <mc:Fallback xmlns="">
          <p:pic>
            <p:nvPicPr>
              <p:cNvPr id="86" name="Ink 85">
                <a:extLst>
                  <a:ext uri="{FF2B5EF4-FFF2-40B4-BE49-F238E27FC236}">
                    <a16:creationId xmlns:a16="http://schemas.microsoft.com/office/drawing/2014/main" id="{74E5F1D6-F322-D13E-75FC-80BC5B7050CE}"/>
                  </a:ext>
                </a:extLst>
              </p:cNvPr>
              <p:cNvPicPr/>
              <p:nvPr/>
            </p:nvPicPr>
            <p:blipFill>
              <a:blip r:embed="rId75"/>
              <a:stretch>
                <a:fillRect/>
              </a:stretch>
            </p:blipFill>
            <p:spPr>
              <a:xfrm>
                <a:off x="759625" y="2792312"/>
                <a:ext cx="2005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7" name="Ink 86">
                <a:extLst>
                  <a:ext uri="{FF2B5EF4-FFF2-40B4-BE49-F238E27FC236}">
                    <a16:creationId xmlns:a16="http://schemas.microsoft.com/office/drawing/2014/main" id="{C9F46423-28D0-27CE-A2BE-B5857A7481B4}"/>
                  </a:ext>
                </a:extLst>
              </p14:cNvPr>
              <p14:cNvContentPartPr/>
              <p14:nvPr/>
            </p14:nvContentPartPr>
            <p14:xfrm>
              <a:off x="940705" y="2721752"/>
              <a:ext cx="426600" cy="204480"/>
            </p14:xfrm>
          </p:contentPart>
        </mc:Choice>
        <mc:Fallback xmlns="">
          <p:pic>
            <p:nvPicPr>
              <p:cNvPr id="87" name="Ink 86">
                <a:extLst>
                  <a:ext uri="{FF2B5EF4-FFF2-40B4-BE49-F238E27FC236}">
                    <a16:creationId xmlns:a16="http://schemas.microsoft.com/office/drawing/2014/main" id="{C9F46423-28D0-27CE-A2BE-B5857A7481B4}"/>
                  </a:ext>
                </a:extLst>
              </p:cNvPr>
              <p:cNvPicPr/>
              <p:nvPr/>
            </p:nvPicPr>
            <p:blipFill>
              <a:blip r:embed="rId77"/>
              <a:stretch>
                <a:fillRect/>
              </a:stretch>
            </p:blipFill>
            <p:spPr>
              <a:xfrm>
                <a:off x="934585" y="2715632"/>
                <a:ext cx="4388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8" name="Ink 87">
                <a:extLst>
                  <a:ext uri="{FF2B5EF4-FFF2-40B4-BE49-F238E27FC236}">
                    <a16:creationId xmlns:a16="http://schemas.microsoft.com/office/drawing/2014/main" id="{BC5FB320-624E-E392-C544-188B8BD7F5F2}"/>
                  </a:ext>
                </a:extLst>
              </p14:cNvPr>
              <p14:cNvContentPartPr/>
              <p14:nvPr/>
            </p14:nvContentPartPr>
            <p14:xfrm>
              <a:off x="1276585" y="2568032"/>
              <a:ext cx="607320" cy="282600"/>
            </p14:xfrm>
          </p:contentPart>
        </mc:Choice>
        <mc:Fallback xmlns="">
          <p:pic>
            <p:nvPicPr>
              <p:cNvPr id="88" name="Ink 87">
                <a:extLst>
                  <a:ext uri="{FF2B5EF4-FFF2-40B4-BE49-F238E27FC236}">
                    <a16:creationId xmlns:a16="http://schemas.microsoft.com/office/drawing/2014/main" id="{BC5FB320-624E-E392-C544-188B8BD7F5F2}"/>
                  </a:ext>
                </a:extLst>
              </p:cNvPr>
              <p:cNvPicPr/>
              <p:nvPr/>
            </p:nvPicPr>
            <p:blipFill>
              <a:blip r:embed="rId79"/>
              <a:stretch>
                <a:fillRect/>
              </a:stretch>
            </p:blipFill>
            <p:spPr>
              <a:xfrm>
                <a:off x="1270465" y="2561912"/>
                <a:ext cx="6195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9" name="Ink 88">
                <a:extLst>
                  <a:ext uri="{FF2B5EF4-FFF2-40B4-BE49-F238E27FC236}">
                    <a16:creationId xmlns:a16="http://schemas.microsoft.com/office/drawing/2014/main" id="{9D3B8090-A37D-8F16-3D4D-31CD1BDE7F0E}"/>
                  </a:ext>
                </a:extLst>
              </p14:cNvPr>
              <p14:cNvContentPartPr/>
              <p14:nvPr/>
            </p14:nvContentPartPr>
            <p14:xfrm>
              <a:off x="2085145" y="2443112"/>
              <a:ext cx="182880" cy="290520"/>
            </p14:xfrm>
          </p:contentPart>
        </mc:Choice>
        <mc:Fallback xmlns="">
          <p:pic>
            <p:nvPicPr>
              <p:cNvPr id="89" name="Ink 88">
                <a:extLst>
                  <a:ext uri="{FF2B5EF4-FFF2-40B4-BE49-F238E27FC236}">
                    <a16:creationId xmlns:a16="http://schemas.microsoft.com/office/drawing/2014/main" id="{9D3B8090-A37D-8F16-3D4D-31CD1BDE7F0E}"/>
                  </a:ext>
                </a:extLst>
              </p:cNvPr>
              <p:cNvPicPr/>
              <p:nvPr/>
            </p:nvPicPr>
            <p:blipFill>
              <a:blip r:embed="rId81"/>
              <a:stretch>
                <a:fillRect/>
              </a:stretch>
            </p:blipFill>
            <p:spPr>
              <a:xfrm>
                <a:off x="2079025" y="2436992"/>
                <a:ext cx="1951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0" name="Ink 89">
                <a:extLst>
                  <a:ext uri="{FF2B5EF4-FFF2-40B4-BE49-F238E27FC236}">
                    <a16:creationId xmlns:a16="http://schemas.microsoft.com/office/drawing/2014/main" id="{7C408DF6-0EB9-0386-95CC-C825352A1E44}"/>
                  </a:ext>
                </a:extLst>
              </p14:cNvPr>
              <p14:cNvContentPartPr/>
              <p14:nvPr/>
            </p14:nvContentPartPr>
            <p14:xfrm>
              <a:off x="2332105" y="2385152"/>
              <a:ext cx="183960" cy="241560"/>
            </p14:xfrm>
          </p:contentPart>
        </mc:Choice>
        <mc:Fallback xmlns="">
          <p:pic>
            <p:nvPicPr>
              <p:cNvPr id="90" name="Ink 89">
                <a:extLst>
                  <a:ext uri="{FF2B5EF4-FFF2-40B4-BE49-F238E27FC236}">
                    <a16:creationId xmlns:a16="http://schemas.microsoft.com/office/drawing/2014/main" id="{7C408DF6-0EB9-0386-95CC-C825352A1E44}"/>
                  </a:ext>
                </a:extLst>
              </p:cNvPr>
              <p:cNvPicPr/>
              <p:nvPr/>
            </p:nvPicPr>
            <p:blipFill>
              <a:blip r:embed="rId83"/>
              <a:stretch>
                <a:fillRect/>
              </a:stretch>
            </p:blipFill>
            <p:spPr>
              <a:xfrm>
                <a:off x="2325985" y="2379032"/>
                <a:ext cx="1962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1" name="Ink 90">
                <a:extLst>
                  <a:ext uri="{FF2B5EF4-FFF2-40B4-BE49-F238E27FC236}">
                    <a16:creationId xmlns:a16="http://schemas.microsoft.com/office/drawing/2014/main" id="{66BEC934-529A-F4C8-D675-51E2161C038E}"/>
                  </a:ext>
                </a:extLst>
              </p14:cNvPr>
              <p14:cNvContentPartPr/>
              <p14:nvPr/>
            </p14:nvContentPartPr>
            <p14:xfrm>
              <a:off x="357865" y="2192912"/>
              <a:ext cx="2467800" cy="979920"/>
            </p14:xfrm>
          </p:contentPart>
        </mc:Choice>
        <mc:Fallback xmlns="">
          <p:pic>
            <p:nvPicPr>
              <p:cNvPr id="91" name="Ink 90">
                <a:extLst>
                  <a:ext uri="{FF2B5EF4-FFF2-40B4-BE49-F238E27FC236}">
                    <a16:creationId xmlns:a16="http://schemas.microsoft.com/office/drawing/2014/main" id="{66BEC934-529A-F4C8-D675-51E2161C038E}"/>
                  </a:ext>
                </a:extLst>
              </p:cNvPr>
              <p:cNvPicPr/>
              <p:nvPr/>
            </p:nvPicPr>
            <p:blipFill>
              <a:blip r:embed="rId85"/>
              <a:stretch>
                <a:fillRect/>
              </a:stretch>
            </p:blipFill>
            <p:spPr>
              <a:xfrm>
                <a:off x="351745" y="2186792"/>
                <a:ext cx="2480040" cy="992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3" name="Ink 92">
                <a:extLst>
                  <a:ext uri="{FF2B5EF4-FFF2-40B4-BE49-F238E27FC236}">
                    <a16:creationId xmlns:a16="http://schemas.microsoft.com/office/drawing/2014/main" id="{AE2E242A-0FF0-EAD5-8171-69211F23E6F8}"/>
                  </a:ext>
                </a:extLst>
              </p14:cNvPr>
              <p14:cNvContentPartPr/>
              <p14:nvPr/>
            </p14:nvContentPartPr>
            <p14:xfrm>
              <a:off x="2989825" y="2371112"/>
              <a:ext cx="251640" cy="172080"/>
            </p14:xfrm>
          </p:contentPart>
        </mc:Choice>
        <mc:Fallback xmlns="">
          <p:pic>
            <p:nvPicPr>
              <p:cNvPr id="93" name="Ink 92">
                <a:extLst>
                  <a:ext uri="{FF2B5EF4-FFF2-40B4-BE49-F238E27FC236}">
                    <a16:creationId xmlns:a16="http://schemas.microsoft.com/office/drawing/2014/main" id="{AE2E242A-0FF0-EAD5-8171-69211F23E6F8}"/>
                  </a:ext>
                </a:extLst>
              </p:cNvPr>
              <p:cNvPicPr/>
              <p:nvPr/>
            </p:nvPicPr>
            <p:blipFill>
              <a:blip r:embed="rId87"/>
              <a:stretch>
                <a:fillRect/>
              </a:stretch>
            </p:blipFill>
            <p:spPr>
              <a:xfrm>
                <a:off x="2983705" y="2364992"/>
                <a:ext cx="2638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4" name="Ink 93">
                <a:extLst>
                  <a:ext uri="{FF2B5EF4-FFF2-40B4-BE49-F238E27FC236}">
                    <a16:creationId xmlns:a16="http://schemas.microsoft.com/office/drawing/2014/main" id="{6E837DF5-EABB-4B9D-6406-46BC72E1D779}"/>
                  </a:ext>
                </a:extLst>
              </p14:cNvPr>
              <p14:cNvContentPartPr/>
              <p14:nvPr/>
            </p14:nvContentPartPr>
            <p14:xfrm>
              <a:off x="3212305" y="2392352"/>
              <a:ext cx="245880" cy="119160"/>
            </p14:xfrm>
          </p:contentPart>
        </mc:Choice>
        <mc:Fallback xmlns="">
          <p:pic>
            <p:nvPicPr>
              <p:cNvPr id="94" name="Ink 93">
                <a:extLst>
                  <a:ext uri="{FF2B5EF4-FFF2-40B4-BE49-F238E27FC236}">
                    <a16:creationId xmlns:a16="http://schemas.microsoft.com/office/drawing/2014/main" id="{6E837DF5-EABB-4B9D-6406-46BC72E1D779}"/>
                  </a:ext>
                </a:extLst>
              </p:cNvPr>
              <p:cNvPicPr/>
              <p:nvPr/>
            </p:nvPicPr>
            <p:blipFill>
              <a:blip r:embed="rId89"/>
              <a:stretch>
                <a:fillRect/>
              </a:stretch>
            </p:blipFill>
            <p:spPr>
              <a:xfrm>
                <a:off x="3206185" y="2386232"/>
                <a:ext cx="2581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5" name="Ink 94">
                <a:extLst>
                  <a:ext uri="{FF2B5EF4-FFF2-40B4-BE49-F238E27FC236}">
                    <a16:creationId xmlns:a16="http://schemas.microsoft.com/office/drawing/2014/main" id="{58F9B24A-C4AC-74E0-369A-5B1BE3C89BEB}"/>
                  </a:ext>
                </a:extLst>
              </p14:cNvPr>
              <p14:cNvContentPartPr/>
              <p14:nvPr/>
            </p14:nvContentPartPr>
            <p14:xfrm>
              <a:off x="3502465" y="2237552"/>
              <a:ext cx="170640" cy="162360"/>
            </p14:xfrm>
          </p:contentPart>
        </mc:Choice>
        <mc:Fallback xmlns="">
          <p:pic>
            <p:nvPicPr>
              <p:cNvPr id="95" name="Ink 94">
                <a:extLst>
                  <a:ext uri="{FF2B5EF4-FFF2-40B4-BE49-F238E27FC236}">
                    <a16:creationId xmlns:a16="http://schemas.microsoft.com/office/drawing/2014/main" id="{58F9B24A-C4AC-74E0-369A-5B1BE3C89BEB}"/>
                  </a:ext>
                </a:extLst>
              </p:cNvPr>
              <p:cNvPicPr/>
              <p:nvPr/>
            </p:nvPicPr>
            <p:blipFill>
              <a:blip r:embed="rId91"/>
              <a:stretch>
                <a:fillRect/>
              </a:stretch>
            </p:blipFill>
            <p:spPr>
              <a:xfrm>
                <a:off x="3496345" y="2231432"/>
                <a:ext cx="1828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40" name="Ink 139">
                <a:extLst>
                  <a:ext uri="{FF2B5EF4-FFF2-40B4-BE49-F238E27FC236}">
                    <a16:creationId xmlns:a16="http://schemas.microsoft.com/office/drawing/2014/main" id="{3F8C3D3A-8B0E-67F6-D808-B3A11C618249}"/>
                  </a:ext>
                </a:extLst>
              </p14:cNvPr>
              <p14:cNvContentPartPr/>
              <p14:nvPr/>
            </p14:nvContentPartPr>
            <p14:xfrm>
              <a:off x="1144105" y="347912"/>
              <a:ext cx="2563560" cy="1619280"/>
            </p14:xfrm>
          </p:contentPart>
        </mc:Choice>
        <mc:Fallback xmlns="">
          <p:pic>
            <p:nvPicPr>
              <p:cNvPr id="140" name="Ink 139">
                <a:extLst>
                  <a:ext uri="{FF2B5EF4-FFF2-40B4-BE49-F238E27FC236}">
                    <a16:creationId xmlns:a16="http://schemas.microsoft.com/office/drawing/2014/main" id="{3F8C3D3A-8B0E-67F6-D808-B3A11C618249}"/>
                  </a:ext>
                </a:extLst>
              </p:cNvPr>
              <p:cNvPicPr/>
              <p:nvPr/>
            </p:nvPicPr>
            <p:blipFill>
              <a:blip r:embed="rId93"/>
              <a:stretch>
                <a:fillRect/>
              </a:stretch>
            </p:blipFill>
            <p:spPr>
              <a:xfrm>
                <a:off x="1137985" y="341792"/>
                <a:ext cx="2575800" cy="1631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2" name="Ink 141">
                <a:extLst>
                  <a:ext uri="{FF2B5EF4-FFF2-40B4-BE49-F238E27FC236}">
                    <a16:creationId xmlns:a16="http://schemas.microsoft.com/office/drawing/2014/main" id="{CB8D85FE-CF7B-F08F-4A99-27F8D4813185}"/>
                  </a:ext>
                </a:extLst>
              </p14:cNvPr>
              <p14:cNvContentPartPr/>
              <p14:nvPr/>
            </p14:nvContentPartPr>
            <p14:xfrm>
              <a:off x="3224905" y="672272"/>
              <a:ext cx="986760" cy="308160"/>
            </p14:xfrm>
          </p:contentPart>
        </mc:Choice>
        <mc:Fallback xmlns="">
          <p:pic>
            <p:nvPicPr>
              <p:cNvPr id="142" name="Ink 141">
                <a:extLst>
                  <a:ext uri="{FF2B5EF4-FFF2-40B4-BE49-F238E27FC236}">
                    <a16:creationId xmlns:a16="http://schemas.microsoft.com/office/drawing/2014/main" id="{CB8D85FE-CF7B-F08F-4A99-27F8D4813185}"/>
                  </a:ext>
                </a:extLst>
              </p:cNvPr>
              <p:cNvPicPr/>
              <p:nvPr/>
            </p:nvPicPr>
            <p:blipFill>
              <a:blip r:embed="rId95"/>
              <a:stretch>
                <a:fillRect/>
              </a:stretch>
            </p:blipFill>
            <p:spPr>
              <a:xfrm>
                <a:off x="3218785" y="666152"/>
                <a:ext cx="99900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43" name="Ink 142">
                <a:extLst>
                  <a:ext uri="{FF2B5EF4-FFF2-40B4-BE49-F238E27FC236}">
                    <a16:creationId xmlns:a16="http://schemas.microsoft.com/office/drawing/2014/main" id="{2E8D46E6-8D57-676B-B074-3D37E72102F0}"/>
                  </a:ext>
                </a:extLst>
              </p14:cNvPr>
              <p14:cNvContentPartPr/>
              <p14:nvPr/>
            </p14:nvContentPartPr>
            <p14:xfrm>
              <a:off x="3968305" y="607472"/>
              <a:ext cx="255600" cy="176760"/>
            </p14:xfrm>
          </p:contentPart>
        </mc:Choice>
        <mc:Fallback xmlns="">
          <p:pic>
            <p:nvPicPr>
              <p:cNvPr id="143" name="Ink 142">
                <a:extLst>
                  <a:ext uri="{FF2B5EF4-FFF2-40B4-BE49-F238E27FC236}">
                    <a16:creationId xmlns:a16="http://schemas.microsoft.com/office/drawing/2014/main" id="{2E8D46E6-8D57-676B-B074-3D37E72102F0}"/>
                  </a:ext>
                </a:extLst>
              </p:cNvPr>
              <p:cNvPicPr/>
              <p:nvPr/>
            </p:nvPicPr>
            <p:blipFill>
              <a:blip r:embed="rId97"/>
              <a:stretch>
                <a:fillRect/>
              </a:stretch>
            </p:blipFill>
            <p:spPr>
              <a:xfrm>
                <a:off x="3962185" y="601352"/>
                <a:ext cx="2678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44" name="Ink 143">
                <a:extLst>
                  <a:ext uri="{FF2B5EF4-FFF2-40B4-BE49-F238E27FC236}">
                    <a16:creationId xmlns:a16="http://schemas.microsoft.com/office/drawing/2014/main" id="{3BA63358-E8FD-8653-194F-106D6B2EFDD8}"/>
                  </a:ext>
                </a:extLst>
              </p14:cNvPr>
              <p14:cNvContentPartPr/>
              <p14:nvPr/>
            </p14:nvContentPartPr>
            <p14:xfrm>
              <a:off x="4462945" y="579752"/>
              <a:ext cx="242640" cy="148680"/>
            </p14:xfrm>
          </p:contentPart>
        </mc:Choice>
        <mc:Fallback xmlns="">
          <p:pic>
            <p:nvPicPr>
              <p:cNvPr id="144" name="Ink 143">
                <a:extLst>
                  <a:ext uri="{FF2B5EF4-FFF2-40B4-BE49-F238E27FC236}">
                    <a16:creationId xmlns:a16="http://schemas.microsoft.com/office/drawing/2014/main" id="{3BA63358-E8FD-8653-194F-106D6B2EFDD8}"/>
                  </a:ext>
                </a:extLst>
              </p:cNvPr>
              <p:cNvPicPr/>
              <p:nvPr/>
            </p:nvPicPr>
            <p:blipFill>
              <a:blip r:embed="rId99"/>
              <a:stretch>
                <a:fillRect/>
              </a:stretch>
            </p:blipFill>
            <p:spPr>
              <a:xfrm>
                <a:off x="4456825" y="573632"/>
                <a:ext cx="254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45" name="Ink 144">
                <a:extLst>
                  <a:ext uri="{FF2B5EF4-FFF2-40B4-BE49-F238E27FC236}">
                    <a16:creationId xmlns:a16="http://schemas.microsoft.com/office/drawing/2014/main" id="{2B361230-5EDE-2AD5-55FB-D952765A8055}"/>
                  </a:ext>
                </a:extLst>
              </p14:cNvPr>
              <p14:cNvContentPartPr/>
              <p14:nvPr/>
            </p14:nvContentPartPr>
            <p14:xfrm>
              <a:off x="4645105" y="472832"/>
              <a:ext cx="458640" cy="183600"/>
            </p14:xfrm>
          </p:contentPart>
        </mc:Choice>
        <mc:Fallback xmlns="">
          <p:pic>
            <p:nvPicPr>
              <p:cNvPr id="145" name="Ink 144">
                <a:extLst>
                  <a:ext uri="{FF2B5EF4-FFF2-40B4-BE49-F238E27FC236}">
                    <a16:creationId xmlns:a16="http://schemas.microsoft.com/office/drawing/2014/main" id="{2B361230-5EDE-2AD5-55FB-D952765A8055}"/>
                  </a:ext>
                </a:extLst>
              </p:cNvPr>
              <p:cNvPicPr/>
              <p:nvPr/>
            </p:nvPicPr>
            <p:blipFill>
              <a:blip r:embed="rId101"/>
              <a:stretch>
                <a:fillRect/>
              </a:stretch>
            </p:blipFill>
            <p:spPr>
              <a:xfrm>
                <a:off x="4638985" y="466712"/>
                <a:ext cx="4708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46" name="Ink 145">
                <a:extLst>
                  <a:ext uri="{FF2B5EF4-FFF2-40B4-BE49-F238E27FC236}">
                    <a16:creationId xmlns:a16="http://schemas.microsoft.com/office/drawing/2014/main" id="{F7D01FD9-7245-BA0F-6ECB-63B2045F4B9E}"/>
                  </a:ext>
                </a:extLst>
              </p14:cNvPr>
              <p14:cNvContentPartPr/>
              <p14:nvPr/>
            </p14:nvContentPartPr>
            <p14:xfrm>
              <a:off x="5103025" y="395432"/>
              <a:ext cx="103680" cy="149400"/>
            </p14:xfrm>
          </p:contentPart>
        </mc:Choice>
        <mc:Fallback xmlns="">
          <p:pic>
            <p:nvPicPr>
              <p:cNvPr id="146" name="Ink 145">
                <a:extLst>
                  <a:ext uri="{FF2B5EF4-FFF2-40B4-BE49-F238E27FC236}">
                    <a16:creationId xmlns:a16="http://schemas.microsoft.com/office/drawing/2014/main" id="{F7D01FD9-7245-BA0F-6ECB-63B2045F4B9E}"/>
                  </a:ext>
                </a:extLst>
              </p:cNvPr>
              <p:cNvPicPr/>
              <p:nvPr/>
            </p:nvPicPr>
            <p:blipFill>
              <a:blip r:embed="rId103"/>
              <a:stretch>
                <a:fillRect/>
              </a:stretch>
            </p:blipFill>
            <p:spPr>
              <a:xfrm>
                <a:off x="5096905" y="389312"/>
                <a:ext cx="11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47" name="Ink 146">
                <a:extLst>
                  <a:ext uri="{FF2B5EF4-FFF2-40B4-BE49-F238E27FC236}">
                    <a16:creationId xmlns:a16="http://schemas.microsoft.com/office/drawing/2014/main" id="{E507F5D7-6250-272E-8A54-1D69B850B1BD}"/>
                  </a:ext>
                </a:extLst>
              </p14:cNvPr>
              <p14:cNvContentPartPr/>
              <p14:nvPr/>
            </p14:nvContentPartPr>
            <p14:xfrm>
              <a:off x="5220745" y="347192"/>
              <a:ext cx="557280" cy="179640"/>
            </p14:xfrm>
          </p:contentPart>
        </mc:Choice>
        <mc:Fallback xmlns="">
          <p:pic>
            <p:nvPicPr>
              <p:cNvPr id="147" name="Ink 146">
                <a:extLst>
                  <a:ext uri="{FF2B5EF4-FFF2-40B4-BE49-F238E27FC236}">
                    <a16:creationId xmlns:a16="http://schemas.microsoft.com/office/drawing/2014/main" id="{E507F5D7-6250-272E-8A54-1D69B850B1BD}"/>
                  </a:ext>
                </a:extLst>
              </p:cNvPr>
              <p:cNvPicPr/>
              <p:nvPr/>
            </p:nvPicPr>
            <p:blipFill>
              <a:blip r:embed="rId105"/>
              <a:stretch>
                <a:fillRect/>
              </a:stretch>
            </p:blipFill>
            <p:spPr>
              <a:xfrm>
                <a:off x="5214625" y="341072"/>
                <a:ext cx="5695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48" name="Ink 147">
                <a:extLst>
                  <a:ext uri="{FF2B5EF4-FFF2-40B4-BE49-F238E27FC236}">
                    <a16:creationId xmlns:a16="http://schemas.microsoft.com/office/drawing/2014/main" id="{37312A43-2DC1-8A76-1AA6-83950304C4A5}"/>
                  </a:ext>
                </a:extLst>
              </p14:cNvPr>
              <p14:cNvContentPartPr/>
              <p14:nvPr/>
            </p14:nvContentPartPr>
            <p14:xfrm>
              <a:off x="4381585" y="213632"/>
              <a:ext cx="1631880" cy="703800"/>
            </p14:xfrm>
          </p:contentPart>
        </mc:Choice>
        <mc:Fallback xmlns="">
          <p:pic>
            <p:nvPicPr>
              <p:cNvPr id="148" name="Ink 147">
                <a:extLst>
                  <a:ext uri="{FF2B5EF4-FFF2-40B4-BE49-F238E27FC236}">
                    <a16:creationId xmlns:a16="http://schemas.microsoft.com/office/drawing/2014/main" id="{37312A43-2DC1-8A76-1AA6-83950304C4A5}"/>
                  </a:ext>
                </a:extLst>
              </p:cNvPr>
              <p:cNvPicPr/>
              <p:nvPr/>
            </p:nvPicPr>
            <p:blipFill>
              <a:blip r:embed="rId107"/>
              <a:stretch>
                <a:fillRect/>
              </a:stretch>
            </p:blipFill>
            <p:spPr>
              <a:xfrm>
                <a:off x="4375465" y="207512"/>
                <a:ext cx="1644120" cy="716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50" name="Ink 149">
                <a:extLst>
                  <a:ext uri="{FF2B5EF4-FFF2-40B4-BE49-F238E27FC236}">
                    <a16:creationId xmlns:a16="http://schemas.microsoft.com/office/drawing/2014/main" id="{8B15D9F9-8FC2-4BAD-0170-20106E789D81}"/>
                  </a:ext>
                </a:extLst>
              </p14:cNvPr>
              <p14:cNvContentPartPr/>
              <p14:nvPr/>
            </p14:nvContentPartPr>
            <p14:xfrm>
              <a:off x="3307705" y="727352"/>
              <a:ext cx="234720" cy="266400"/>
            </p14:xfrm>
          </p:contentPart>
        </mc:Choice>
        <mc:Fallback xmlns="">
          <p:pic>
            <p:nvPicPr>
              <p:cNvPr id="150" name="Ink 149">
                <a:extLst>
                  <a:ext uri="{FF2B5EF4-FFF2-40B4-BE49-F238E27FC236}">
                    <a16:creationId xmlns:a16="http://schemas.microsoft.com/office/drawing/2014/main" id="{8B15D9F9-8FC2-4BAD-0170-20106E789D81}"/>
                  </a:ext>
                </a:extLst>
              </p:cNvPr>
              <p:cNvPicPr/>
              <p:nvPr/>
            </p:nvPicPr>
            <p:blipFill>
              <a:blip r:embed="rId109"/>
              <a:stretch>
                <a:fillRect/>
              </a:stretch>
            </p:blipFill>
            <p:spPr>
              <a:xfrm>
                <a:off x="3301585" y="721232"/>
                <a:ext cx="2469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51" name="Ink 150">
                <a:extLst>
                  <a:ext uri="{FF2B5EF4-FFF2-40B4-BE49-F238E27FC236}">
                    <a16:creationId xmlns:a16="http://schemas.microsoft.com/office/drawing/2014/main" id="{5BCDE904-D9B0-DD2E-FEAD-35727B59FAC1}"/>
                  </a:ext>
                </a:extLst>
              </p14:cNvPr>
              <p14:cNvContentPartPr/>
              <p14:nvPr/>
            </p14:nvContentPartPr>
            <p14:xfrm>
              <a:off x="3265225" y="779552"/>
              <a:ext cx="387360" cy="342360"/>
            </p14:xfrm>
          </p:contentPart>
        </mc:Choice>
        <mc:Fallback xmlns="">
          <p:pic>
            <p:nvPicPr>
              <p:cNvPr id="151" name="Ink 150">
                <a:extLst>
                  <a:ext uri="{FF2B5EF4-FFF2-40B4-BE49-F238E27FC236}">
                    <a16:creationId xmlns:a16="http://schemas.microsoft.com/office/drawing/2014/main" id="{5BCDE904-D9B0-DD2E-FEAD-35727B59FAC1}"/>
                  </a:ext>
                </a:extLst>
              </p:cNvPr>
              <p:cNvPicPr/>
              <p:nvPr/>
            </p:nvPicPr>
            <p:blipFill>
              <a:blip r:embed="rId111"/>
              <a:stretch>
                <a:fillRect/>
              </a:stretch>
            </p:blipFill>
            <p:spPr>
              <a:xfrm>
                <a:off x="3259105" y="773432"/>
                <a:ext cx="39960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52" name="Ink 151">
                <a:extLst>
                  <a:ext uri="{FF2B5EF4-FFF2-40B4-BE49-F238E27FC236}">
                    <a16:creationId xmlns:a16="http://schemas.microsoft.com/office/drawing/2014/main" id="{413A78B3-64CD-90FB-288E-70F4ADAAF0B7}"/>
                  </a:ext>
                </a:extLst>
              </p14:cNvPr>
              <p14:cNvContentPartPr/>
              <p14:nvPr/>
            </p14:nvContentPartPr>
            <p14:xfrm>
              <a:off x="3344425" y="1003472"/>
              <a:ext cx="136080" cy="52920"/>
            </p14:xfrm>
          </p:contentPart>
        </mc:Choice>
        <mc:Fallback xmlns="">
          <p:pic>
            <p:nvPicPr>
              <p:cNvPr id="152" name="Ink 151">
                <a:extLst>
                  <a:ext uri="{FF2B5EF4-FFF2-40B4-BE49-F238E27FC236}">
                    <a16:creationId xmlns:a16="http://schemas.microsoft.com/office/drawing/2014/main" id="{413A78B3-64CD-90FB-288E-70F4ADAAF0B7}"/>
                  </a:ext>
                </a:extLst>
              </p:cNvPr>
              <p:cNvPicPr/>
              <p:nvPr/>
            </p:nvPicPr>
            <p:blipFill>
              <a:blip r:embed="rId113"/>
              <a:stretch>
                <a:fillRect/>
              </a:stretch>
            </p:blipFill>
            <p:spPr>
              <a:xfrm>
                <a:off x="3338305" y="997352"/>
                <a:ext cx="1483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53" name="Ink 152">
                <a:extLst>
                  <a:ext uri="{FF2B5EF4-FFF2-40B4-BE49-F238E27FC236}">
                    <a16:creationId xmlns:a16="http://schemas.microsoft.com/office/drawing/2014/main" id="{3A86FE5E-9E66-6340-B0FF-6A13CBFC0AF2}"/>
                  </a:ext>
                </a:extLst>
              </p14:cNvPr>
              <p14:cNvContentPartPr/>
              <p14:nvPr/>
            </p14:nvContentPartPr>
            <p14:xfrm>
              <a:off x="3526585" y="1082312"/>
              <a:ext cx="569880" cy="92520"/>
            </p14:xfrm>
          </p:contentPart>
        </mc:Choice>
        <mc:Fallback xmlns="">
          <p:pic>
            <p:nvPicPr>
              <p:cNvPr id="153" name="Ink 152">
                <a:extLst>
                  <a:ext uri="{FF2B5EF4-FFF2-40B4-BE49-F238E27FC236}">
                    <a16:creationId xmlns:a16="http://schemas.microsoft.com/office/drawing/2014/main" id="{3A86FE5E-9E66-6340-B0FF-6A13CBFC0AF2}"/>
                  </a:ext>
                </a:extLst>
              </p:cNvPr>
              <p:cNvPicPr/>
              <p:nvPr/>
            </p:nvPicPr>
            <p:blipFill>
              <a:blip r:embed="rId115"/>
              <a:stretch>
                <a:fillRect/>
              </a:stretch>
            </p:blipFill>
            <p:spPr>
              <a:xfrm>
                <a:off x="3520465" y="1076192"/>
                <a:ext cx="5821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54" name="Ink 153">
                <a:extLst>
                  <a:ext uri="{FF2B5EF4-FFF2-40B4-BE49-F238E27FC236}">
                    <a16:creationId xmlns:a16="http://schemas.microsoft.com/office/drawing/2014/main" id="{DC305A58-318B-3AFD-8288-4C79719C2751}"/>
                  </a:ext>
                </a:extLst>
              </p14:cNvPr>
              <p14:cNvContentPartPr/>
              <p14:nvPr/>
            </p14:nvContentPartPr>
            <p14:xfrm>
              <a:off x="3986665" y="1037672"/>
              <a:ext cx="196560" cy="225720"/>
            </p14:xfrm>
          </p:contentPart>
        </mc:Choice>
        <mc:Fallback xmlns="">
          <p:pic>
            <p:nvPicPr>
              <p:cNvPr id="154" name="Ink 153">
                <a:extLst>
                  <a:ext uri="{FF2B5EF4-FFF2-40B4-BE49-F238E27FC236}">
                    <a16:creationId xmlns:a16="http://schemas.microsoft.com/office/drawing/2014/main" id="{DC305A58-318B-3AFD-8288-4C79719C2751}"/>
                  </a:ext>
                </a:extLst>
              </p:cNvPr>
              <p:cNvPicPr/>
              <p:nvPr/>
            </p:nvPicPr>
            <p:blipFill>
              <a:blip r:embed="rId117"/>
              <a:stretch>
                <a:fillRect/>
              </a:stretch>
            </p:blipFill>
            <p:spPr>
              <a:xfrm>
                <a:off x="3980545" y="1031552"/>
                <a:ext cx="2088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55" name="Ink 154">
                <a:extLst>
                  <a:ext uri="{FF2B5EF4-FFF2-40B4-BE49-F238E27FC236}">
                    <a16:creationId xmlns:a16="http://schemas.microsoft.com/office/drawing/2014/main" id="{F8C3DA30-6A5B-380F-2E9F-A2089D4AFF65}"/>
                  </a:ext>
                </a:extLst>
              </p14:cNvPr>
              <p14:cNvContentPartPr/>
              <p14:nvPr/>
            </p14:nvContentPartPr>
            <p14:xfrm>
              <a:off x="4246945" y="1058192"/>
              <a:ext cx="343080" cy="149400"/>
            </p14:xfrm>
          </p:contentPart>
        </mc:Choice>
        <mc:Fallback xmlns="">
          <p:pic>
            <p:nvPicPr>
              <p:cNvPr id="155" name="Ink 154">
                <a:extLst>
                  <a:ext uri="{FF2B5EF4-FFF2-40B4-BE49-F238E27FC236}">
                    <a16:creationId xmlns:a16="http://schemas.microsoft.com/office/drawing/2014/main" id="{F8C3DA30-6A5B-380F-2E9F-A2089D4AFF65}"/>
                  </a:ext>
                </a:extLst>
              </p:cNvPr>
              <p:cNvPicPr/>
              <p:nvPr/>
            </p:nvPicPr>
            <p:blipFill>
              <a:blip r:embed="rId119"/>
              <a:stretch>
                <a:fillRect/>
              </a:stretch>
            </p:blipFill>
            <p:spPr>
              <a:xfrm>
                <a:off x="4240825" y="1052072"/>
                <a:ext cx="3553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56" name="Ink 155">
                <a:extLst>
                  <a:ext uri="{FF2B5EF4-FFF2-40B4-BE49-F238E27FC236}">
                    <a16:creationId xmlns:a16="http://schemas.microsoft.com/office/drawing/2014/main" id="{276CA311-9994-3B25-FD7F-825AFA68A9CF}"/>
                  </a:ext>
                </a:extLst>
              </p14:cNvPr>
              <p14:cNvContentPartPr/>
              <p14:nvPr/>
            </p14:nvContentPartPr>
            <p14:xfrm>
              <a:off x="4520905" y="1020752"/>
              <a:ext cx="444600" cy="152280"/>
            </p14:xfrm>
          </p:contentPart>
        </mc:Choice>
        <mc:Fallback xmlns="">
          <p:pic>
            <p:nvPicPr>
              <p:cNvPr id="156" name="Ink 155">
                <a:extLst>
                  <a:ext uri="{FF2B5EF4-FFF2-40B4-BE49-F238E27FC236}">
                    <a16:creationId xmlns:a16="http://schemas.microsoft.com/office/drawing/2014/main" id="{276CA311-9994-3B25-FD7F-825AFA68A9CF}"/>
                  </a:ext>
                </a:extLst>
              </p:cNvPr>
              <p:cNvPicPr/>
              <p:nvPr/>
            </p:nvPicPr>
            <p:blipFill>
              <a:blip r:embed="rId121"/>
              <a:stretch>
                <a:fillRect/>
              </a:stretch>
            </p:blipFill>
            <p:spPr>
              <a:xfrm>
                <a:off x="4514785" y="1014632"/>
                <a:ext cx="4568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57" name="Ink 156">
                <a:extLst>
                  <a:ext uri="{FF2B5EF4-FFF2-40B4-BE49-F238E27FC236}">
                    <a16:creationId xmlns:a16="http://schemas.microsoft.com/office/drawing/2014/main" id="{55665157-84FA-B9CC-7EDE-B1AAD17CDBEC}"/>
                  </a:ext>
                </a:extLst>
              </p14:cNvPr>
              <p14:cNvContentPartPr/>
              <p14:nvPr/>
            </p14:nvContentPartPr>
            <p14:xfrm>
              <a:off x="4791265" y="931472"/>
              <a:ext cx="360" cy="360"/>
            </p14:xfrm>
          </p:contentPart>
        </mc:Choice>
        <mc:Fallback xmlns="">
          <p:pic>
            <p:nvPicPr>
              <p:cNvPr id="157" name="Ink 156">
                <a:extLst>
                  <a:ext uri="{FF2B5EF4-FFF2-40B4-BE49-F238E27FC236}">
                    <a16:creationId xmlns:a16="http://schemas.microsoft.com/office/drawing/2014/main" id="{55665157-84FA-B9CC-7EDE-B1AAD17CDBEC}"/>
                  </a:ext>
                </a:extLst>
              </p:cNvPr>
              <p:cNvPicPr/>
              <p:nvPr/>
            </p:nvPicPr>
            <p:blipFill>
              <a:blip r:embed="rId8"/>
              <a:stretch>
                <a:fillRect/>
              </a:stretch>
            </p:blipFill>
            <p:spPr>
              <a:xfrm>
                <a:off x="4785145" y="92535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58" name="Ink 157">
                <a:extLst>
                  <a:ext uri="{FF2B5EF4-FFF2-40B4-BE49-F238E27FC236}">
                    <a16:creationId xmlns:a16="http://schemas.microsoft.com/office/drawing/2014/main" id="{9A970527-0A09-216A-A9A9-5A5043A54489}"/>
                  </a:ext>
                </a:extLst>
              </p14:cNvPr>
              <p14:cNvContentPartPr/>
              <p14:nvPr/>
            </p14:nvContentPartPr>
            <p14:xfrm>
              <a:off x="5033905" y="912752"/>
              <a:ext cx="651240" cy="142560"/>
            </p14:xfrm>
          </p:contentPart>
        </mc:Choice>
        <mc:Fallback xmlns="">
          <p:pic>
            <p:nvPicPr>
              <p:cNvPr id="158" name="Ink 157">
                <a:extLst>
                  <a:ext uri="{FF2B5EF4-FFF2-40B4-BE49-F238E27FC236}">
                    <a16:creationId xmlns:a16="http://schemas.microsoft.com/office/drawing/2014/main" id="{9A970527-0A09-216A-A9A9-5A5043A54489}"/>
                  </a:ext>
                </a:extLst>
              </p:cNvPr>
              <p:cNvPicPr/>
              <p:nvPr/>
            </p:nvPicPr>
            <p:blipFill>
              <a:blip r:embed="rId124"/>
              <a:stretch>
                <a:fillRect/>
              </a:stretch>
            </p:blipFill>
            <p:spPr>
              <a:xfrm>
                <a:off x="5027785" y="906632"/>
                <a:ext cx="663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59" name="Ink 158">
                <a:extLst>
                  <a:ext uri="{FF2B5EF4-FFF2-40B4-BE49-F238E27FC236}">
                    <a16:creationId xmlns:a16="http://schemas.microsoft.com/office/drawing/2014/main" id="{5A36234E-8198-6EBD-475D-D131BB0B726C}"/>
                  </a:ext>
                </a:extLst>
              </p14:cNvPr>
              <p14:cNvContentPartPr/>
              <p14:nvPr/>
            </p14:nvContentPartPr>
            <p14:xfrm>
              <a:off x="5946145" y="1007432"/>
              <a:ext cx="14400" cy="5400"/>
            </p14:xfrm>
          </p:contentPart>
        </mc:Choice>
        <mc:Fallback xmlns="">
          <p:pic>
            <p:nvPicPr>
              <p:cNvPr id="159" name="Ink 158">
                <a:extLst>
                  <a:ext uri="{FF2B5EF4-FFF2-40B4-BE49-F238E27FC236}">
                    <a16:creationId xmlns:a16="http://schemas.microsoft.com/office/drawing/2014/main" id="{5A36234E-8198-6EBD-475D-D131BB0B726C}"/>
                  </a:ext>
                </a:extLst>
              </p:cNvPr>
              <p:cNvPicPr/>
              <p:nvPr/>
            </p:nvPicPr>
            <p:blipFill>
              <a:blip r:embed="rId126"/>
              <a:stretch>
                <a:fillRect/>
              </a:stretch>
            </p:blipFill>
            <p:spPr>
              <a:xfrm>
                <a:off x="5940025" y="1001312"/>
                <a:ext cx="266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0" name="Ink 69">
                <a:extLst>
                  <a:ext uri="{FF2B5EF4-FFF2-40B4-BE49-F238E27FC236}">
                    <a16:creationId xmlns:a16="http://schemas.microsoft.com/office/drawing/2014/main" id="{9087F523-9691-3909-DC03-DBCB869312F5}"/>
                  </a:ext>
                </a:extLst>
              </p14:cNvPr>
              <p14:cNvContentPartPr/>
              <p14:nvPr/>
            </p14:nvContentPartPr>
            <p14:xfrm>
              <a:off x="11589865" y="3319352"/>
              <a:ext cx="42120" cy="10440"/>
            </p14:xfrm>
          </p:contentPart>
        </mc:Choice>
        <mc:Fallback xmlns="">
          <p:pic>
            <p:nvPicPr>
              <p:cNvPr id="70" name="Ink 69">
                <a:extLst>
                  <a:ext uri="{FF2B5EF4-FFF2-40B4-BE49-F238E27FC236}">
                    <a16:creationId xmlns:a16="http://schemas.microsoft.com/office/drawing/2014/main" id="{9087F523-9691-3909-DC03-DBCB869312F5}"/>
                  </a:ext>
                </a:extLst>
              </p:cNvPr>
              <p:cNvPicPr/>
              <p:nvPr/>
            </p:nvPicPr>
            <p:blipFill>
              <a:blip r:embed="rId128"/>
              <a:stretch>
                <a:fillRect/>
              </a:stretch>
            </p:blipFill>
            <p:spPr>
              <a:xfrm>
                <a:off x="11583745" y="3313232"/>
                <a:ext cx="543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1" name="Ink 70">
                <a:extLst>
                  <a:ext uri="{FF2B5EF4-FFF2-40B4-BE49-F238E27FC236}">
                    <a16:creationId xmlns:a16="http://schemas.microsoft.com/office/drawing/2014/main" id="{FDF56F5E-7F7F-148B-0305-A5CFB0C469C0}"/>
                  </a:ext>
                </a:extLst>
              </p14:cNvPr>
              <p14:cNvContentPartPr/>
              <p14:nvPr/>
            </p14:nvContentPartPr>
            <p14:xfrm>
              <a:off x="10687345" y="3605192"/>
              <a:ext cx="28800" cy="4320"/>
            </p14:xfrm>
          </p:contentPart>
        </mc:Choice>
        <mc:Fallback xmlns="">
          <p:pic>
            <p:nvPicPr>
              <p:cNvPr id="71" name="Ink 70">
                <a:extLst>
                  <a:ext uri="{FF2B5EF4-FFF2-40B4-BE49-F238E27FC236}">
                    <a16:creationId xmlns:a16="http://schemas.microsoft.com/office/drawing/2014/main" id="{FDF56F5E-7F7F-148B-0305-A5CFB0C469C0}"/>
                  </a:ext>
                </a:extLst>
              </p:cNvPr>
              <p:cNvPicPr/>
              <p:nvPr/>
            </p:nvPicPr>
            <p:blipFill>
              <a:blip r:embed="rId130"/>
              <a:stretch>
                <a:fillRect/>
              </a:stretch>
            </p:blipFill>
            <p:spPr>
              <a:xfrm>
                <a:off x="10681225" y="3599072"/>
                <a:ext cx="41040" cy="16560"/>
              </a:xfrm>
              <a:prstGeom prst="rect">
                <a:avLst/>
              </a:prstGeom>
            </p:spPr>
          </p:pic>
        </mc:Fallback>
      </mc:AlternateContent>
      <p:grpSp>
        <p:nvGrpSpPr>
          <p:cNvPr id="207" name="Group 206">
            <a:extLst>
              <a:ext uri="{FF2B5EF4-FFF2-40B4-BE49-F238E27FC236}">
                <a16:creationId xmlns:a16="http://schemas.microsoft.com/office/drawing/2014/main" id="{BC462856-1A79-FBA6-6E30-2F6DE57FF027}"/>
              </a:ext>
            </a:extLst>
          </p:cNvPr>
          <p:cNvGrpSpPr/>
          <p:nvPr/>
        </p:nvGrpSpPr>
        <p:grpSpPr>
          <a:xfrm>
            <a:off x="2069305" y="3140072"/>
            <a:ext cx="8929440" cy="3211560"/>
            <a:chOff x="2069305" y="3140072"/>
            <a:chExt cx="8929440" cy="3211560"/>
          </a:xfrm>
        </p:grpSpPr>
        <mc:AlternateContent xmlns:mc="http://schemas.openxmlformats.org/markup-compatibility/2006" xmlns:p14="http://schemas.microsoft.com/office/powerpoint/2010/main">
          <mc:Choice Requires="p14">
            <p:contentPart p14:bwMode="auto" r:id="rId131">
              <p14:nvContentPartPr>
                <p14:cNvPr id="37" name="Ink 36">
                  <a:extLst>
                    <a:ext uri="{FF2B5EF4-FFF2-40B4-BE49-F238E27FC236}">
                      <a16:creationId xmlns:a16="http://schemas.microsoft.com/office/drawing/2014/main" id="{38D26234-2453-869B-02CF-045B861A4668}"/>
                    </a:ext>
                  </a:extLst>
                </p14:cNvPr>
                <p14:cNvContentPartPr/>
                <p14:nvPr/>
              </p14:nvContentPartPr>
              <p14:xfrm>
                <a:off x="4426743" y="5775082"/>
                <a:ext cx="238680" cy="250920"/>
              </p14:xfrm>
            </p:contentPart>
          </mc:Choice>
          <mc:Fallback xmlns="">
            <p:pic>
              <p:nvPicPr>
                <p:cNvPr id="37" name="Ink 36">
                  <a:extLst>
                    <a:ext uri="{FF2B5EF4-FFF2-40B4-BE49-F238E27FC236}">
                      <a16:creationId xmlns:a16="http://schemas.microsoft.com/office/drawing/2014/main" id="{38D26234-2453-869B-02CF-045B861A4668}"/>
                    </a:ext>
                  </a:extLst>
                </p:cNvPr>
                <p:cNvPicPr/>
                <p:nvPr/>
              </p:nvPicPr>
              <p:blipFill>
                <a:blip r:embed="rId132"/>
                <a:stretch>
                  <a:fillRect/>
                </a:stretch>
              </p:blipFill>
              <p:spPr>
                <a:xfrm>
                  <a:off x="4420623" y="5768962"/>
                  <a:ext cx="2509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8" name="Ink 37">
                  <a:extLst>
                    <a:ext uri="{FF2B5EF4-FFF2-40B4-BE49-F238E27FC236}">
                      <a16:creationId xmlns:a16="http://schemas.microsoft.com/office/drawing/2014/main" id="{A10CFAFE-84E9-406E-9BCD-E0652844F8E5}"/>
                    </a:ext>
                  </a:extLst>
                </p14:cNvPr>
                <p14:cNvContentPartPr/>
                <p14:nvPr/>
              </p14:nvContentPartPr>
              <p14:xfrm>
                <a:off x="10049223" y="5878402"/>
                <a:ext cx="217080" cy="171360"/>
              </p14:xfrm>
            </p:contentPart>
          </mc:Choice>
          <mc:Fallback xmlns="">
            <p:pic>
              <p:nvPicPr>
                <p:cNvPr id="38" name="Ink 37">
                  <a:extLst>
                    <a:ext uri="{FF2B5EF4-FFF2-40B4-BE49-F238E27FC236}">
                      <a16:creationId xmlns:a16="http://schemas.microsoft.com/office/drawing/2014/main" id="{A10CFAFE-84E9-406E-9BCD-E0652844F8E5}"/>
                    </a:ext>
                  </a:extLst>
                </p:cNvPr>
                <p:cNvPicPr/>
                <p:nvPr/>
              </p:nvPicPr>
              <p:blipFill>
                <a:blip r:embed="rId134"/>
                <a:stretch>
                  <a:fillRect/>
                </a:stretch>
              </p:blipFill>
              <p:spPr>
                <a:xfrm>
                  <a:off x="10043103" y="5872282"/>
                  <a:ext cx="2293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0" name="Ink 39">
                  <a:extLst>
                    <a:ext uri="{FF2B5EF4-FFF2-40B4-BE49-F238E27FC236}">
                      <a16:creationId xmlns:a16="http://schemas.microsoft.com/office/drawing/2014/main" id="{43EA25D0-B20F-A9BA-FF81-19280A74F93F}"/>
                    </a:ext>
                  </a:extLst>
                </p14:cNvPr>
                <p14:cNvContentPartPr/>
                <p14:nvPr/>
              </p14:nvContentPartPr>
              <p14:xfrm>
                <a:off x="8483223" y="6028162"/>
                <a:ext cx="8640" cy="360"/>
              </p14:xfrm>
            </p:contentPart>
          </mc:Choice>
          <mc:Fallback xmlns="">
            <p:pic>
              <p:nvPicPr>
                <p:cNvPr id="40" name="Ink 39">
                  <a:extLst>
                    <a:ext uri="{FF2B5EF4-FFF2-40B4-BE49-F238E27FC236}">
                      <a16:creationId xmlns:a16="http://schemas.microsoft.com/office/drawing/2014/main" id="{43EA25D0-B20F-A9BA-FF81-19280A74F93F}"/>
                    </a:ext>
                  </a:extLst>
                </p:cNvPr>
                <p:cNvPicPr/>
                <p:nvPr/>
              </p:nvPicPr>
              <p:blipFill>
                <a:blip r:embed="rId136"/>
                <a:stretch>
                  <a:fillRect/>
                </a:stretch>
              </p:blipFill>
              <p:spPr>
                <a:xfrm>
                  <a:off x="8477103" y="6022042"/>
                  <a:ext cx="208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1" name="Ink 40">
                  <a:extLst>
                    <a:ext uri="{FF2B5EF4-FFF2-40B4-BE49-F238E27FC236}">
                      <a16:creationId xmlns:a16="http://schemas.microsoft.com/office/drawing/2014/main" id="{F231B47C-A551-5233-67ED-4669B47D06E6}"/>
                    </a:ext>
                  </a:extLst>
                </p14:cNvPr>
                <p14:cNvContentPartPr/>
                <p14:nvPr/>
              </p14:nvContentPartPr>
              <p14:xfrm>
                <a:off x="2965143" y="3540922"/>
                <a:ext cx="760680" cy="63000"/>
              </p14:xfrm>
            </p:contentPart>
          </mc:Choice>
          <mc:Fallback xmlns="">
            <p:pic>
              <p:nvPicPr>
                <p:cNvPr id="41" name="Ink 40">
                  <a:extLst>
                    <a:ext uri="{FF2B5EF4-FFF2-40B4-BE49-F238E27FC236}">
                      <a16:creationId xmlns:a16="http://schemas.microsoft.com/office/drawing/2014/main" id="{F231B47C-A551-5233-67ED-4669B47D06E6}"/>
                    </a:ext>
                  </a:extLst>
                </p:cNvPr>
                <p:cNvPicPr/>
                <p:nvPr/>
              </p:nvPicPr>
              <p:blipFill>
                <a:blip r:embed="rId138"/>
                <a:stretch>
                  <a:fillRect/>
                </a:stretch>
              </p:blipFill>
              <p:spPr>
                <a:xfrm>
                  <a:off x="2959023" y="3534802"/>
                  <a:ext cx="7729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4" name="Ink 43">
                  <a:extLst>
                    <a:ext uri="{FF2B5EF4-FFF2-40B4-BE49-F238E27FC236}">
                      <a16:creationId xmlns:a16="http://schemas.microsoft.com/office/drawing/2014/main" id="{6E0CDCE8-8A90-410A-74E8-24E9EAF851CA}"/>
                    </a:ext>
                  </a:extLst>
                </p14:cNvPr>
                <p14:cNvContentPartPr/>
                <p14:nvPr/>
              </p14:nvContentPartPr>
              <p14:xfrm>
                <a:off x="6057745" y="5443712"/>
                <a:ext cx="431640" cy="320040"/>
              </p14:xfrm>
            </p:contentPart>
          </mc:Choice>
          <mc:Fallback xmlns="">
            <p:pic>
              <p:nvPicPr>
                <p:cNvPr id="44" name="Ink 43">
                  <a:extLst>
                    <a:ext uri="{FF2B5EF4-FFF2-40B4-BE49-F238E27FC236}">
                      <a16:creationId xmlns:a16="http://schemas.microsoft.com/office/drawing/2014/main" id="{6E0CDCE8-8A90-410A-74E8-24E9EAF851CA}"/>
                    </a:ext>
                  </a:extLst>
                </p:cNvPr>
                <p:cNvPicPr/>
                <p:nvPr/>
              </p:nvPicPr>
              <p:blipFill>
                <a:blip r:embed="rId140"/>
                <a:stretch>
                  <a:fillRect/>
                </a:stretch>
              </p:blipFill>
              <p:spPr>
                <a:xfrm>
                  <a:off x="6051625" y="5437592"/>
                  <a:ext cx="44388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5" name="Ink 44">
                  <a:extLst>
                    <a:ext uri="{FF2B5EF4-FFF2-40B4-BE49-F238E27FC236}">
                      <a16:creationId xmlns:a16="http://schemas.microsoft.com/office/drawing/2014/main" id="{1480E89D-68B7-87F4-7181-A9B6F8DF91FC}"/>
                    </a:ext>
                  </a:extLst>
                </p14:cNvPr>
                <p14:cNvContentPartPr/>
                <p14:nvPr/>
              </p14:nvContentPartPr>
              <p14:xfrm>
                <a:off x="5943985" y="5597792"/>
                <a:ext cx="397800" cy="267120"/>
              </p14:xfrm>
            </p:contentPart>
          </mc:Choice>
          <mc:Fallback xmlns="">
            <p:pic>
              <p:nvPicPr>
                <p:cNvPr id="45" name="Ink 44">
                  <a:extLst>
                    <a:ext uri="{FF2B5EF4-FFF2-40B4-BE49-F238E27FC236}">
                      <a16:creationId xmlns:a16="http://schemas.microsoft.com/office/drawing/2014/main" id="{1480E89D-68B7-87F4-7181-A9B6F8DF91FC}"/>
                    </a:ext>
                  </a:extLst>
                </p:cNvPr>
                <p:cNvPicPr/>
                <p:nvPr/>
              </p:nvPicPr>
              <p:blipFill>
                <a:blip r:embed="rId142"/>
                <a:stretch>
                  <a:fillRect/>
                </a:stretch>
              </p:blipFill>
              <p:spPr>
                <a:xfrm>
                  <a:off x="5937865" y="5591672"/>
                  <a:ext cx="4100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7" name="Ink 46">
                  <a:extLst>
                    <a:ext uri="{FF2B5EF4-FFF2-40B4-BE49-F238E27FC236}">
                      <a16:creationId xmlns:a16="http://schemas.microsoft.com/office/drawing/2014/main" id="{9447EF2F-E1BF-26DC-BCFA-F92A5A86D0E5}"/>
                    </a:ext>
                  </a:extLst>
                </p14:cNvPr>
                <p14:cNvContentPartPr/>
                <p14:nvPr/>
              </p14:nvContentPartPr>
              <p14:xfrm>
                <a:off x="6055585" y="5449832"/>
                <a:ext cx="444240" cy="301320"/>
              </p14:xfrm>
            </p:contentPart>
          </mc:Choice>
          <mc:Fallback xmlns="">
            <p:pic>
              <p:nvPicPr>
                <p:cNvPr id="47" name="Ink 46">
                  <a:extLst>
                    <a:ext uri="{FF2B5EF4-FFF2-40B4-BE49-F238E27FC236}">
                      <a16:creationId xmlns:a16="http://schemas.microsoft.com/office/drawing/2014/main" id="{9447EF2F-E1BF-26DC-BCFA-F92A5A86D0E5}"/>
                    </a:ext>
                  </a:extLst>
                </p:cNvPr>
                <p:cNvPicPr/>
                <p:nvPr/>
              </p:nvPicPr>
              <p:blipFill>
                <a:blip r:embed="rId144"/>
                <a:stretch>
                  <a:fillRect/>
                </a:stretch>
              </p:blipFill>
              <p:spPr>
                <a:xfrm>
                  <a:off x="6049465" y="5443712"/>
                  <a:ext cx="45648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8" name="Ink 47">
                  <a:extLst>
                    <a:ext uri="{FF2B5EF4-FFF2-40B4-BE49-F238E27FC236}">
                      <a16:creationId xmlns:a16="http://schemas.microsoft.com/office/drawing/2014/main" id="{C9A3B981-817D-A9BD-6CAB-9F740EB1B265}"/>
                    </a:ext>
                  </a:extLst>
                </p14:cNvPr>
                <p14:cNvContentPartPr/>
                <p14:nvPr/>
              </p14:nvContentPartPr>
              <p14:xfrm>
                <a:off x="6020305" y="5619032"/>
                <a:ext cx="321120" cy="238680"/>
              </p14:xfrm>
            </p:contentPart>
          </mc:Choice>
          <mc:Fallback xmlns="">
            <p:pic>
              <p:nvPicPr>
                <p:cNvPr id="48" name="Ink 47">
                  <a:extLst>
                    <a:ext uri="{FF2B5EF4-FFF2-40B4-BE49-F238E27FC236}">
                      <a16:creationId xmlns:a16="http://schemas.microsoft.com/office/drawing/2014/main" id="{C9A3B981-817D-A9BD-6CAB-9F740EB1B265}"/>
                    </a:ext>
                  </a:extLst>
                </p:cNvPr>
                <p:cNvPicPr/>
                <p:nvPr/>
              </p:nvPicPr>
              <p:blipFill>
                <a:blip r:embed="rId146"/>
                <a:stretch>
                  <a:fillRect/>
                </a:stretch>
              </p:blipFill>
              <p:spPr>
                <a:xfrm>
                  <a:off x="6014185" y="5612912"/>
                  <a:ext cx="3333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0" name="Ink 109">
                  <a:extLst>
                    <a:ext uri="{FF2B5EF4-FFF2-40B4-BE49-F238E27FC236}">
                      <a16:creationId xmlns:a16="http://schemas.microsoft.com/office/drawing/2014/main" id="{F058BA03-D177-29CB-FA74-12C3D2BC279F}"/>
                    </a:ext>
                  </a:extLst>
                </p14:cNvPr>
                <p14:cNvContentPartPr/>
                <p14:nvPr/>
              </p14:nvContentPartPr>
              <p14:xfrm>
                <a:off x="6391825" y="4167152"/>
                <a:ext cx="863640" cy="1819800"/>
              </p14:xfrm>
            </p:contentPart>
          </mc:Choice>
          <mc:Fallback xmlns="">
            <p:pic>
              <p:nvPicPr>
                <p:cNvPr id="110" name="Ink 109">
                  <a:extLst>
                    <a:ext uri="{FF2B5EF4-FFF2-40B4-BE49-F238E27FC236}">
                      <a16:creationId xmlns:a16="http://schemas.microsoft.com/office/drawing/2014/main" id="{F058BA03-D177-29CB-FA74-12C3D2BC279F}"/>
                    </a:ext>
                  </a:extLst>
                </p:cNvPr>
                <p:cNvPicPr/>
                <p:nvPr/>
              </p:nvPicPr>
              <p:blipFill>
                <a:blip r:embed="rId148"/>
                <a:stretch>
                  <a:fillRect/>
                </a:stretch>
              </p:blipFill>
              <p:spPr>
                <a:xfrm>
                  <a:off x="6385705" y="4161032"/>
                  <a:ext cx="875880" cy="18320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1" name="Ink 110">
                  <a:extLst>
                    <a:ext uri="{FF2B5EF4-FFF2-40B4-BE49-F238E27FC236}">
                      <a16:creationId xmlns:a16="http://schemas.microsoft.com/office/drawing/2014/main" id="{E4457F2D-8E60-192E-DC1B-55B2F0288705}"/>
                    </a:ext>
                  </a:extLst>
                </p14:cNvPr>
                <p14:cNvContentPartPr/>
                <p14:nvPr/>
              </p14:nvContentPartPr>
              <p14:xfrm>
                <a:off x="6233785" y="5871392"/>
                <a:ext cx="395640" cy="165600"/>
              </p14:xfrm>
            </p:contentPart>
          </mc:Choice>
          <mc:Fallback xmlns="">
            <p:pic>
              <p:nvPicPr>
                <p:cNvPr id="111" name="Ink 110">
                  <a:extLst>
                    <a:ext uri="{FF2B5EF4-FFF2-40B4-BE49-F238E27FC236}">
                      <a16:creationId xmlns:a16="http://schemas.microsoft.com/office/drawing/2014/main" id="{E4457F2D-8E60-192E-DC1B-55B2F0288705}"/>
                    </a:ext>
                  </a:extLst>
                </p:cNvPr>
                <p:cNvPicPr/>
                <p:nvPr/>
              </p:nvPicPr>
              <p:blipFill>
                <a:blip r:embed="rId150"/>
                <a:stretch>
                  <a:fillRect/>
                </a:stretch>
              </p:blipFill>
              <p:spPr>
                <a:xfrm>
                  <a:off x="6227665" y="5865272"/>
                  <a:ext cx="4078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2" name="Ink 111">
                  <a:extLst>
                    <a:ext uri="{FF2B5EF4-FFF2-40B4-BE49-F238E27FC236}">
                      <a16:creationId xmlns:a16="http://schemas.microsoft.com/office/drawing/2014/main" id="{AE9064C4-10D5-57BC-1E5F-37D6A2CCACBD}"/>
                    </a:ext>
                  </a:extLst>
                </p14:cNvPr>
                <p14:cNvContentPartPr/>
                <p14:nvPr/>
              </p14:nvContentPartPr>
              <p14:xfrm>
                <a:off x="6532945" y="5976872"/>
                <a:ext cx="184680" cy="275400"/>
              </p14:xfrm>
            </p:contentPart>
          </mc:Choice>
          <mc:Fallback xmlns="">
            <p:pic>
              <p:nvPicPr>
                <p:cNvPr id="112" name="Ink 111">
                  <a:extLst>
                    <a:ext uri="{FF2B5EF4-FFF2-40B4-BE49-F238E27FC236}">
                      <a16:creationId xmlns:a16="http://schemas.microsoft.com/office/drawing/2014/main" id="{AE9064C4-10D5-57BC-1E5F-37D6A2CCACBD}"/>
                    </a:ext>
                  </a:extLst>
                </p:cNvPr>
                <p:cNvPicPr/>
                <p:nvPr/>
              </p:nvPicPr>
              <p:blipFill>
                <a:blip r:embed="rId152"/>
                <a:stretch>
                  <a:fillRect/>
                </a:stretch>
              </p:blipFill>
              <p:spPr>
                <a:xfrm>
                  <a:off x="6526825" y="5970752"/>
                  <a:ext cx="19692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3" name="Ink 112">
                  <a:extLst>
                    <a:ext uri="{FF2B5EF4-FFF2-40B4-BE49-F238E27FC236}">
                      <a16:creationId xmlns:a16="http://schemas.microsoft.com/office/drawing/2014/main" id="{2C57049B-E387-4805-9827-3D6961506D2D}"/>
                    </a:ext>
                  </a:extLst>
                </p14:cNvPr>
                <p14:cNvContentPartPr/>
                <p14:nvPr/>
              </p14:nvContentPartPr>
              <p14:xfrm>
                <a:off x="6718345" y="5960312"/>
                <a:ext cx="170280" cy="140760"/>
              </p14:xfrm>
            </p:contentPart>
          </mc:Choice>
          <mc:Fallback xmlns="">
            <p:pic>
              <p:nvPicPr>
                <p:cNvPr id="113" name="Ink 112">
                  <a:extLst>
                    <a:ext uri="{FF2B5EF4-FFF2-40B4-BE49-F238E27FC236}">
                      <a16:creationId xmlns:a16="http://schemas.microsoft.com/office/drawing/2014/main" id="{2C57049B-E387-4805-9827-3D6961506D2D}"/>
                    </a:ext>
                  </a:extLst>
                </p:cNvPr>
                <p:cNvPicPr/>
                <p:nvPr/>
              </p:nvPicPr>
              <p:blipFill>
                <a:blip r:embed="rId154"/>
                <a:stretch>
                  <a:fillRect/>
                </a:stretch>
              </p:blipFill>
              <p:spPr>
                <a:xfrm>
                  <a:off x="6712225" y="5954192"/>
                  <a:ext cx="1825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4" name="Ink 113">
                  <a:extLst>
                    <a:ext uri="{FF2B5EF4-FFF2-40B4-BE49-F238E27FC236}">
                      <a16:creationId xmlns:a16="http://schemas.microsoft.com/office/drawing/2014/main" id="{99C65FF3-CDA7-AA46-740E-28F4148062C8}"/>
                    </a:ext>
                  </a:extLst>
                </p14:cNvPr>
                <p14:cNvContentPartPr/>
                <p14:nvPr/>
              </p14:nvContentPartPr>
              <p14:xfrm>
                <a:off x="6892225" y="5806592"/>
                <a:ext cx="294120" cy="268200"/>
              </p14:xfrm>
            </p:contentPart>
          </mc:Choice>
          <mc:Fallback xmlns="">
            <p:pic>
              <p:nvPicPr>
                <p:cNvPr id="114" name="Ink 113">
                  <a:extLst>
                    <a:ext uri="{FF2B5EF4-FFF2-40B4-BE49-F238E27FC236}">
                      <a16:creationId xmlns:a16="http://schemas.microsoft.com/office/drawing/2014/main" id="{99C65FF3-CDA7-AA46-740E-28F4148062C8}"/>
                    </a:ext>
                  </a:extLst>
                </p:cNvPr>
                <p:cNvPicPr/>
                <p:nvPr/>
              </p:nvPicPr>
              <p:blipFill>
                <a:blip r:embed="rId156"/>
                <a:stretch>
                  <a:fillRect/>
                </a:stretch>
              </p:blipFill>
              <p:spPr>
                <a:xfrm>
                  <a:off x="6886105" y="5800472"/>
                  <a:ext cx="3063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5" name="Ink 114">
                  <a:extLst>
                    <a:ext uri="{FF2B5EF4-FFF2-40B4-BE49-F238E27FC236}">
                      <a16:creationId xmlns:a16="http://schemas.microsoft.com/office/drawing/2014/main" id="{5C518449-2A1B-A39F-5632-2EE8F849DCDE}"/>
                    </a:ext>
                  </a:extLst>
                </p14:cNvPr>
                <p14:cNvContentPartPr/>
                <p14:nvPr/>
              </p14:nvContentPartPr>
              <p14:xfrm>
                <a:off x="6181585" y="5736032"/>
                <a:ext cx="1366560" cy="603360"/>
              </p14:xfrm>
            </p:contentPart>
          </mc:Choice>
          <mc:Fallback xmlns="">
            <p:pic>
              <p:nvPicPr>
                <p:cNvPr id="115" name="Ink 114">
                  <a:extLst>
                    <a:ext uri="{FF2B5EF4-FFF2-40B4-BE49-F238E27FC236}">
                      <a16:creationId xmlns:a16="http://schemas.microsoft.com/office/drawing/2014/main" id="{5C518449-2A1B-A39F-5632-2EE8F849DCDE}"/>
                    </a:ext>
                  </a:extLst>
                </p:cNvPr>
                <p:cNvPicPr/>
                <p:nvPr/>
              </p:nvPicPr>
              <p:blipFill>
                <a:blip r:embed="rId158"/>
                <a:stretch>
                  <a:fillRect/>
                </a:stretch>
              </p:blipFill>
              <p:spPr>
                <a:xfrm>
                  <a:off x="6175465" y="5729912"/>
                  <a:ext cx="137880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6" name="Ink 115">
                  <a:extLst>
                    <a:ext uri="{FF2B5EF4-FFF2-40B4-BE49-F238E27FC236}">
                      <a16:creationId xmlns:a16="http://schemas.microsoft.com/office/drawing/2014/main" id="{4E7AC91A-5476-24F6-ADE7-9B2ABC38812C}"/>
                    </a:ext>
                  </a:extLst>
                </p14:cNvPr>
                <p14:cNvContentPartPr/>
                <p14:nvPr/>
              </p14:nvContentPartPr>
              <p14:xfrm>
                <a:off x="7291465" y="6139592"/>
                <a:ext cx="628920" cy="134280"/>
              </p14:xfrm>
            </p:contentPart>
          </mc:Choice>
          <mc:Fallback xmlns="">
            <p:pic>
              <p:nvPicPr>
                <p:cNvPr id="116" name="Ink 115">
                  <a:extLst>
                    <a:ext uri="{FF2B5EF4-FFF2-40B4-BE49-F238E27FC236}">
                      <a16:creationId xmlns:a16="http://schemas.microsoft.com/office/drawing/2014/main" id="{4E7AC91A-5476-24F6-ADE7-9B2ABC38812C}"/>
                    </a:ext>
                  </a:extLst>
                </p:cNvPr>
                <p:cNvPicPr/>
                <p:nvPr/>
              </p:nvPicPr>
              <p:blipFill>
                <a:blip r:embed="rId160"/>
                <a:stretch>
                  <a:fillRect/>
                </a:stretch>
              </p:blipFill>
              <p:spPr>
                <a:xfrm>
                  <a:off x="7285345" y="6133472"/>
                  <a:ext cx="6411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7" name="Ink 116">
                  <a:extLst>
                    <a:ext uri="{FF2B5EF4-FFF2-40B4-BE49-F238E27FC236}">
                      <a16:creationId xmlns:a16="http://schemas.microsoft.com/office/drawing/2014/main" id="{9097CB1B-7A6C-D7D1-F7D6-C8A9D184C432}"/>
                    </a:ext>
                  </a:extLst>
                </p14:cNvPr>
                <p14:cNvContentPartPr/>
                <p14:nvPr/>
              </p14:nvContentPartPr>
              <p14:xfrm>
                <a:off x="7833265" y="6162992"/>
                <a:ext cx="70560" cy="120240"/>
              </p14:xfrm>
            </p:contentPart>
          </mc:Choice>
          <mc:Fallback xmlns="">
            <p:pic>
              <p:nvPicPr>
                <p:cNvPr id="117" name="Ink 116">
                  <a:extLst>
                    <a:ext uri="{FF2B5EF4-FFF2-40B4-BE49-F238E27FC236}">
                      <a16:creationId xmlns:a16="http://schemas.microsoft.com/office/drawing/2014/main" id="{9097CB1B-7A6C-D7D1-F7D6-C8A9D184C432}"/>
                    </a:ext>
                  </a:extLst>
                </p:cNvPr>
                <p:cNvPicPr/>
                <p:nvPr/>
              </p:nvPicPr>
              <p:blipFill>
                <a:blip r:embed="rId162"/>
                <a:stretch>
                  <a:fillRect/>
                </a:stretch>
              </p:blipFill>
              <p:spPr>
                <a:xfrm>
                  <a:off x="7827145" y="6156872"/>
                  <a:ext cx="828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8" name="Ink 117">
                  <a:extLst>
                    <a:ext uri="{FF2B5EF4-FFF2-40B4-BE49-F238E27FC236}">
                      <a16:creationId xmlns:a16="http://schemas.microsoft.com/office/drawing/2014/main" id="{A3967AFE-0703-D5BE-94D4-D0E8AEF680A4}"/>
                    </a:ext>
                  </a:extLst>
                </p14:cNvPr>
                <p14:cNvContentPartPr/>
                <p14:nvPr/>
              </p14:nvContentPartPr>
              <p14:xfrm>
                <a:off x="7929745" y="6145712"/>
                <a:ext cx="255600" cy="171720"/>
              </p14:xfrm>
            </p:contentPart>
          </mc:Choice>
          <mc:Fallback xmlns="">
            <p:pic>
              <p:nvPicPr>
                <p:cNvPr id="118" name="Ink 117">
                  <a:extLst>
                    <a:ext uri="{FF2B5EF4-FFF2-40B4-BE49-F238E27FC236}">
                      <a16:creationId xmlns:a16="http://schemas.microsoft.com/office/drawing/2014/main" id="{A3967AFE-0703-D5BE-94D4-D0E8AEF680A4}"/>
                    </a:ext>
                  </a:extLst>
                </p:cNvPr>
                <p:cNvPicPr/>
                <p:nvPr/>
              </p:nvPicPr>
              <p:blipFill>
                <a:blip r:embed="rId164"/>
                <a:stretch>
                  <a:fillRect/>
                </a:stretch>
              </p:blipFill>
              <p:spPr>
                <a:xfrm>
                  <a:off x="7923625" y="6139592"/>
                  <a:ext cx="267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9" name="Ink 118">
                  <a:extLst>
                    <a:ext uri="{FF2B5EF4-FFF2-40B4-BE49-F238E27FC236}">
                      <a16:creationId xmlns:a16="http://schemas.microsoft.com/office/drawing/2014/main" id="{499923D0-0ADF-A8F3-B4B8-A68C4C646869}"/>
                    </a:ext>
                  </a:extLst>
                </p14:cNvPr>
                <p14:cNvContentPartPr/>
                <p14:nvPr/>
              </p14:nvContentPartPr>
              <p14:xfrm>
                <a:off x="8146465" y="6183152"/>
                <a:ext cx="150840" cy="168480"/>
              </p14:xfrm>
            </p:contentPart>
          </mc:Choice>
          <mc:Fallback xmlns="">
            <p:pic>
              <p:nvPicPr>
                <p:cNvPr id="119" name="Ink 118">
                  <a:extLst>
                    <a:ext uri="{FF2B5EF4-FFF2-40B4-BE49-F238E27FC236}">
                      <a16:creationId xmlns:a16="http://schemas.microsoft.com/office/drawing/2014/main" id="{499923D0-0ADF-A8F3-B4B8-A68C4C646869}"/>
                    </a:ext>
                  </a:extLst>
                </p:cNvPr>
                <p:cNvPicPr/>
                <p:nvPr/>
              </p:nvPicPr>
              <p:blipFill>
                <a:blip r:embed="rId166"/>
                <a:stretch>
                  <a:fillRect/>
                </a:stretch>
              </p:blipFill>
              <p:spPr>
                <a:xfrm>
                  <a:off x="8140345" y="6177032"/>
                  <a:ext cx="163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0" name="Ink 119">
                  <a:extLst>
                    <a:ext uri="{FF2B5EF4-FFF2-40B4-BE49-F238E27FC236}">
                      <a16:creationId xmlns:a16="http://schemas.microsoft.com/office/drawing/2014/main" id="{B30B025C-B9EA-F33B-7215-130B346320C4}"/>
                    </a:ext>
                  </a:extLst>
                </p14:cNvPr>
                <p14:cNvContentPartPr/>
                <p14:nvPr/>
              </p14:nvContentPartPr>
              <p14:xfrm>
                <a:off x="8382625" y="6102152"/>
                <a:ext cx="921240" cy="202680"/>
              </p14:xfrm>
            </p:contentPart>
          </mc:Choice>
          <mc:Fallback xmlns="">
            <p:pic>
              <p:nvPicPr>
                <p:cNvPr id="120" name="Ink 119">
                  <a:extLst>
                    <a:ext uri="{FF2B5EF4-FFF2-40B4-BE49-F238E27FC236}">
                      <a16:creationId xmlns:a16="http://schemas.microsoft.com/office/drawing/2014/main" id="{B30B025C-B9EA-F33B-7215-130B346320C4}"/>
                    </a:ext>
                  </a:extLst>
                </p:cNvPr>
                <p:cNvPicPr/>
                <p:nvPr/>
              </p:nvPicPr>
              <p:blipFill>
                <a:blip r:embed="rId168"/>
                <a:stretch>
                  <a:fillRect/>
                </a:stretch>
              </p:blipFill>
              <p:spPr>
                <a:xfrm>
                  <a:off x="8376505" y="6096032"/>
                  <a:ext cx="9334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Ink 130">
                  <a:extLst>
                    <a:ext uri="{FF2B5EF4-FFF2-40B4-BE49-F238E27FC236}">
                      <a16:creationId xmlns:a16="http://schemas.microsoft.com/office/drawing/2014/main" id="{A233951E-83F5-0AAA-99D8-359F608228CD}"/>
                    </a:ext>
                  </a:extLst>
                </p14:cNvPr>
                <p14:cNvContentPartPr/>
                <p14:nvPr/>
              </p14:nvContentPartPr>
              <p14:xfrm>
                <a:off x="4577425" y="5774192"/>
                <a:ext cx="203040" cy="239400"/>
              </p14:xfrm>
            </p:contentPart>
          </mc:Choice>
          <mc:Fallback xmlns="">
            <p:pic>
              <p:nvPicPr>
                <p:cNvPr id="131" name="Ink 130">
                  <a:extLst>
                    <a:ext uri="{FF2B5EF4-FFF2-40B4-BE49-F238E27FC236}">
                      <a16:creationId xmlns:a16="http://schemas.microsoft.com/office/drawing/2014/main" id="{A233951E-83F5-0AAA-99D8-359F608228CD}"/>
                    </a:ext>
                  </a:extLst>
                </p:cNvPr>
                <p:cNvPicPr/>
                <p:nvPr/>
              </p:nvPicPr>
              <p:blipFill>
                <a:blip r:embed="rId170"/>
                <a:stretch>
                  <a:fillRect/>
                </a:stretch>
              </p:blipFill>
              <p:spPr>
                <a:xfrm>
                  <a:off x="4571305" y="5768072"/>
                  <a:ext cx="2152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2" name="Ink 51">
                  <a:extLst>
                    <a:ext uri="{FF2B5EF4-FFF2-40B4-BE49-F238E27FC236}">
                      <a16:creationId xmlns:a16="http://schemas.microsoft.com/office/drawing/2014/main" id="{B9B1D4C2-4EFD-F50B-AC77-8AC5B66EF7DD}"/>
                    </a:ext>
                  </a:extLst>
                </p14:cNvPr>
                <p14:cNvContentPartPr/>
                <p14:nvPr/>
              </p14:nvContentPartPr>
              <p14:xfrm>
                <a:off x="6697825" y="3699152"/>
                <a:ext cx="1335600" cy="596160"/>
              </p14:xfrm>
            </p:contentPart>
          </mc:Choice>
          <mc:Fallback xmlns="">
            <p:pic>
              <p:nvPicPr>
                <p:cNvPr id="52" name="Ink 51">
                  <a:extLst>
                    <a:ext uri="{FF2B5EF4-FFF2-40B4-BE49-F238E27FC236}">
                      <a16:creationId xmlns:a16="http://schemas.microsoft.com/office/drawing/2014/main" id="{B9B1D4C2-4EFD-F50B-AC77-8AC5B66EF7DD}"/>
                    </a:ext>
                  </a:extLst>
                </p:cNvPr>
                <p:cNvPicPr/>
                <p:nvPr/>
              </p:nvPicPr>
              <p:blipFill>
                <a:blip r:embed="rId172"/>
                <a:stretch>
                  <a:fillRect/>
                </a:stretch>
              </p:blipFill>
              <p:spPr>
                <a:xfrm>
                  <a:off x="6691705" y="3693032"/>
                  <a:ext cx="134784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3" name="Ink 52">
                  <a:extLst>
                    <a:ext uri="{FF2B5EF4-FFF2-40B4-BE49-F238E27FC236}">
                      <a16:creationId xmlns:a16="http://schemas.microsoft.com/office/drawing/2014/main" id="{5E8B8F07-F84D-5FE4-DDEA-876CA636C994}"/>
                    </a:ext>
                  </a:extLst>
                </p14:cNvPr>
                <p14:cNvContentPartPr/>
                <p14:nvPr/>
              </p14:nvContentPartPr>
              <p14:xfrm>
                <a:off x="7372465" y="4233032"/>
                <a:ext cx="6480" cy="4320"/>
              </p14:xfrm>
            </p:contentPart>
          </mc:Choice>
          <mc:Fallback xmlns="">
            <p:pic>
              <p:nvPicPr>
                <p:cNvPr id="53" name="Ink 52">
                  <a:extLst>
                    <a:ext uri="{FF2B5EF4-FFF2-40B4-BE49-F238E27FC236}">
                      <a16:creationId xmlns:a16="http://schemas.microsoft.com/office/drawing/2014/main" id="{5E8B8F07-F84D-5FE4-DDEA-876CA636C994}"/>
                    </a:ext>
                  </a:extLst>
                </p:cNvPr>
                <p:cNvPicPr/>
                <p:nvPr/>
              </p:nvPicPr>
              <p:blipFill>
                <a:blip r:embed="rId174"/>
                <a:stretch>
                  <a:fillRect/>
                </a:stretch>
              </p:blipFill>
              <p:spPr>
                <a:xfrm>
                  <a:off x="7366345" y="4226912"/>
                  <a:ext cx="1872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5" name="Ink 54">
                  <a:extLst>
                    <a:ext uri="{FF2B5EF4-FFF2-40B4-BE49-F238E27FC236}">
                      <a16:creationId xmlns:a16="http://schemas.microsoft.com/office/drawing/2014/main" id="{0850CBD9-5E71-CFE0-15AA-72D15BDFC1CE}"/>
                    </a:ext>
                  </a:extLst>
                </p14:cNvPr>
                <p14:cNvContentPartPr/>
                <p14:nvPr/>
              </p14:nvContentPartPr>
              <p14:xfrm>
                <a:off x="7303705" y="4284872"/>
                <a:ext cx="24840" cy="24840"/>
              </p14:xfrm>
            </p:contentPart>
          </mc:Choice>
          <mc:Fallback xmlns="">
            <p:pic>
              <p:nvPicPr>
                <p:cNvPr id="55" name="Ink 54">
                  <a:extLst>
                    <a:ext uri="{FF2B5EF4-FFF2-40B4-BE49-F238E27FC236}">
                      <a16:creationId xmlns:a16="http://schemas.microsoft.com/office/drawing/2014/main" id="{0850CBD9-5E71-CFE0-15AA-72D15BDFC1CE}"/>
                    </a:ext>
                  </a:extLst>
                </p:cNvPr>
                <p:cNvPicPr/>
                <p:nvPr/>
              </p:nvPicPr>
              <p:blipFill>
                <a:blip r:embed="rId176"/>
                <a:stretch>
                  <a:fillRect/>
                </a:stretch>
              </p:blipFill>
              <p:spPr>
                <a:xfrm>
                  <a:off x="7297585" y="4278752"/>
                  <a:ext cx="3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57" name="Ink 56">
                  <a:extLst>
                    <a:ext uri="{FF2B5EF4-FFF2-40B4-BE49-F238E27FC236}">
                      <a16:creationId xmlns:a16="http://schemas.microsoft.com/office/drawing/2014/main" id="{7BBC5F26-D50D-B5EE-4470-A1C74BB9208D}"/>
                    </a:ext>
                  </a:extLst>
                </p14:cNvPr>
                <p14:cNvContentPartPr/>
                <p14:nvPr/>
              </p14:nvContentPartPr>
              <p14:xfrm>
                <a:off x="7340065" y="4255352"/>
                <a:ext cx="360" cy="360"/>
              </p14:xfrm>
            </p:contentPart>
          </mc:Choice>
          <mc:Fallback xmlns="">
            <p:pic>
              <p:nvPicPr>
                <p:cNvPr id="57" name="Ink 56">
                  <a:extLst>
                    <a:ext uri="{FF2B5EF4-FFF2-40B4-BE49-F238E27FC236}">
                      <a16:creationId xmlns:a16="http://schemas.microsoft.com/office/drawing/2014/main" id="{7BBC5F26-D50D-B5EE-4470-A1C74BB9208D}"/>
                    </a:ext>
                  </a:extLst>
                </p:cNvPr>
                <p:cNvPicPr/>
                <p:nvPr/>
              </p:nvPicPr>
              <p:blipFill>
                <a:blip r:embed="rId8"/>
                <a:stretch>
                  <a:fillRect/>
                </a:stretch>
              </p:blipFill>
              <p:spPr>
                <a:xfrm>
                  <a:off x="7333945" y="424923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8" name="Ink 57">
                  <a:extLst>
                    <a:ext uri="{FF2B5EF4-FFF2-40B4-BE49-F238E27FC236}">
                      <a16:creationId xmlns:a16="http://schemas.microsoft.com/office/drawing/2014/main" id="{4F020312-BDB8-558A-80C6-57A88E43B9B1}"/>
                    </a:ext>
                  </a:extLst>
                </p14:cNvPr>
                <p14:cNvContentPartPr/>
                <p14:nvPr/>
              </p14:nvContentPartPr>
              <p14:xfrm>
                <a:off x="7340065" y="4255352"/>
                <a:ext cx="166680" cy="1440"/>
              </p14:xfrm>
            </p:contentPart>
          </mc:Choice>
          <mc:Fallback xmlns="">
            <p:pic>
              <p:nvPicPr>
                <p:cNvPr id="58" name="Ink 57">
                  <a:extLst>
                    <a:ext uri="{FF2B5EF4-FFF2-40B4-BE49-F238E27FC236}">
                      <a16:creationId xmlns:a16="http://schemas.microsoft.com/office/drawing/2014/main" id="{4F020312-BDB8-558A-80C6-57A88E43B9B1}"/>
                    </a:ext>
                  </a:extLst>
                </p:cNvPr>
                <p:cNvPicPr/>
                <p:nvPr/>
              </p:nvPicPr>
              <p:blipFill>
                <a:blip r:embed="rId179"/>
                <a:stretch>
                  <a:fillRect/>
                </a:stretch>
              </p:blipFill>
              <p:spPr>
                <a:xfrm>
                  <a:off x="7333945" y="4249232"/>
                  <a:ext cx="17892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9" name="Ink 58">
                  <a:extLst>
                    <a:ext uri="{FF2B5EF4-FFF2-40B4-BE49-F238E27FC236}">
                      <a16:creationId xmlns:a16="http://schemas.microsoft.com/office/drawing/2014/main" id="{2467BD7B-544B-4A63-404F-2AFB6AA9ADF7}"/>
                    </a:ext>
                  </a:extLst>
                </p14:cNvPr>
                <p14:cNvContentPartPr/>
                <p14:nvPr/>
              </p14:nvContentPartPr>
              <p14:xfrm>
                <a:off x="7566865" y="4273712"/>
                <a:ext cx="24840" cy="1440"/>
              </p14:xfrm>
            </p:contentPart>
          </mc:Choice>
          <mc:Fallback xmlns="">
            <p:pic>
              <p:nvPicPr>
                <p:cNvPr id="59" name="Ink 58">
                  <a:extLst>
                    <a:ext uri="{FF2B5EF4-FFF2-40B4-BE49-F238E27FC236}">
                      <a16:creationId xmlns:a16="http://schemas.microsoft.com/office/drawing/2014/main" id="{2467BD7B-544B-4A63-404F-2AFB6AA9ADF7}"/>
                    </a:ext>
                  </a:extLst>
                </p:cNvPr>
                <p:cNvPicPr/>
                <p:nvPr/>
              </p:nvPicPr>
              <p:blipFill>
                <a:blip r:embed="rId59"/>
                <a:stretch>
                  <a:fillRect/>
                </a:stretch>
              </p:blipFill>
              <p:spPr>
                <a:xfrm>
                  <a:off x="7560745" y="4267592"/>
                  <a:ext cx="3708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60" name="Ink 59">
                  <a:extLst>
                    <a:ext uri="{FF2B5EF4-FFF2-40B4-BE49-F238E27FC236}">
                      <a16:creationId xmlns:a16="http://schemas.microsoft.com/office/drawing/2014/main" id="{2A1BA8AA-33FA-6497-EC74-85430653CF8B}"/>
                    </a:ext>
                  </a:extLst>
                </p14:cNvPr>
                <p14:cNvContentPartPr/>
                <p14:nvPr/>
              </p14:nvContentPartPr>
              <p14:xfrm>
                <a:off x="7999945" y="4021352"/>
                <a:ext cx="777240" cy="37800"/>
              </p14:xfrm>
            </p:contentPart>
          </mc:Choice>
          <mc:Fallback xmlns="">
            <p:pic>
              <p:nvPicPr>
                <p:cNvPr id="60" name="Ink 59">
                  <a:extLst>
                    <a:ext uri="{FF2B5EF4-FFF2-40B4-BE49-F238E27FC236}">
                      <a16:creationId xmlns:a16="http://schemas.microsoft.com/office/drawing/2014/main" id="{2A1BA8AA-33FA-6497-EC74-85430653CF8B}"/>
                    </a:ext>
                  </a:extLst>
                </p:cNvPr>
                <p:cNvPicPr/>
                <p:nvPr/>
              </p:nvPicPr>
              <p:blipFill>
                <a:blip r:embed="rId182"/>
                <a:stretch>
                  <a:fillRect/>
                </a:stretch>
              </p:blipFill>
              <p:spPr>
                <a:xfrm>
                  <a:off x="7993825" y="4015232"/>
                  <a:ext cx="7894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61" name="Ink 60">
                  <a:extLst>
                    <a:ext uri="{FF2B5EF4-FFF2-40B4-BE49-F238E27FC236}">
                      <a16:creationId xmlns:a16="http://schemas.microsoft.com/office/drawing/2014/main" id="{F884896A-98DD-A73A-B6D4-163D0B59529F}"/>
                    </a:ext>
                  </a:extLst>
                </p14:cNvPr>
                <p14:cNvContentPartPr/>
                <p14:nvPr/>
              </p14:nvContentPartPr>
              <p14:xfrm>
                <a:off x="8422225" y="3879512"/>
                <a:ext cx="423720" cy="336600"/>
              </p14:xfrm>
            </p:contentPart>
          </mc:Choice>
          <mc:Fallback xmlns="">
            <p:pic>
              <p:nvPicPr>
                <p:cNvPr id="61" name="Ink 60">
                  <a:extLst>
                    <a:ext uri="{FF2B5EF4-FFF2-40B4-BE49-F238E27FC236}">
                      <a16:creationId xmlns:a16="http://schemas.microsoft.com/office/drawing/2014/main" id="{F884896A-98DD-A73A-B6D4-163D0B59529F}"/>
                    </a:ext>
                  </a:extLst>
                </p:cNvPr>
                <p:cNvPicPr/>
                <p:nvPr/>
              </p:nvPicPr>
              <p:blipFill>
                <a:blip r:embed="rId184"/>
                <a:stretch>
                  <a:fillRect/>
                </a:stretch>
              </p:blipFill>
              <p:spPr>
                <a:xfrm>
                  <a:off x="8416105" y="3873392"/>
                  <a:ext cx="43596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62" name="Ink 61">
                  <a:extLst>
                    <a:ext uri="{FF2B5EF4-FFF2-40B4-BE49-F238E27FC236}">
                      <a16:creationId xmlns:a16="http://schemas.microsoft.com/office/drawing/2014/main" id="{00BD82BF-8F59-6E0F-C15D-E19FFF82E09A}"/>
                    </a:ext>
                  </a:extLst>
                </p14:cNvPr>
                <p14:cNvContentPartPr/>
                <p14:nvPr/>
              </p14:nvContentPartPr>
              <p14:xfrm>
                <a:off x="9212425" y="4166432"/>
                <a:ext cx="1786320" cy="29880"/>
              </p14:xfrm>
            </p:contentPart>
          </mc:Choice>
          <mc:Fallback xmlns="">
            <p:pic>
              <p:nvPicPr>
                <p:cNvPr id="62" name="Ink 61">
                  <a:extLst>
                    <a:ext uri="{FF2B5EF4-FFF2-40B4-BE49-F238E27FC236}">
                      <a16:creationId xmlns:a16="http://schemas.microsoft.com/office/drawing/2014/main" id="{00BD82BF-8F59-6E0F-C15D-E19FFF82E09A}"/>
                    </a:ext>
                  </a:extLst>
                </p:cNvPr>
                <p:cNvPicPr/>
                <p:nvPr/>
              </p:nvPicPr>
              <p:blipFill>
                <a:blip r:embed="rId186"/>
                <a:stretch>
                  <a:fillRect/>
                </a:stretch>
              </p:blipFill>
              <p:spPr>
                <a:xfrm>
                  <a:off x="9206305" y="4160312"/>
                  <a:ext cx="17985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65" name="Ink 64">
                  <a:extLst>
                    <a:ext uri="{FF2B5EF4-FFF2-40B4-BE49-F238E27FC236}">
                      <a16:creationId xmlns:a16="http://schemas.microsoft.com/office/drawing/2014/main" id="{A956CD44-B756-52A8-7539-42EA8E73873E}"/>
                    </a:ext>
                  </a:extLst>
                </p14:cNvPr>
                <p14:cNvContentPartPr/>
                <p14:nvPr/>
              </p14:nvContentPartPr>
              <p14:xfrm>
                <a:off x="8483065" y="3246272"/>
                <a:ext cx="723600" cy="432000"/>
              </p14:xfrm>
            </p:contentPart>
          </mc:Choice>
          <mc:Fallback xmlns="">
            <p:pic>
              <p:nvPicPr>
                <p:cNvPr id="65" name="Ink 64">
                  <a:extLst>
                    <a:ext uri="{FF2B5EF4-FFF2-40B4-BE49-F238E27FC236}">
                      <a16:creationId xmlns:a16="http://schemas.microsoft.com/office/drawing/2014/main" id="{A956CD44-B756-52A8-7539-42EA8E73873E}"/>
                    </a:ext>
                  </a:extLst>
                </p:cNvPr>
                <p:cNvPicPr/>
                <p:nvPr/>
              </p:nvPicPr>
              <p:blipFill>
                <a:blip r:embed="rId188"/>
                <a:stretch>
                  <a:fillRect/>
                </a:stretch>
              </p:blipFill>
              <p:spPr>
                <a:xfrm>
                  <a:off x="8476945" y="3240152"/>
                  <a:ext cx="7358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66" name="Ink 65">
                  <a:extLst>
                    <a:ext uri="{FF2B5EF4-FFF2-40B4-BE49-F238E27FC236}">
                      <a16:creationId xmlns:a16="http://schemas.microsoft.com/office/drawing/2014/main" id="{0789D833-4A23-C21D-2AF1-F67AD3E0C55F}"/>
                    </a:ext>
                  </a:extLst>
                </p14:cNvPr>
                <p14:cNvContentPartPr/>
                <p14:nvPr/>
              </p14:nvContentPartPr>
              <p14:xfrm>
                <a:off x="8948905" y="3140072"/>
                <a:ext cx="281880" cy="271800"/>
              </p14:xfrm>
            </p:contentPart>
          </mc:Choice>
          <mc:Fallback xmlns="">
            <p:pic>
              <p:nvPicPr>
                <p:cNvPr id="66" name="Ink 65">
                  <a:extLst>
                    <a:ext uri="{FF2B5EF4-FFF2-40B4-BE49-F238E27FC236}">
                      <a16:creationId xmlns:a16="http://schemas.microsoft.com/office/drawing/2014/main" id="{0789D833-4A23-C21D-2AF1-F67AD3E0C55F}"/>
                    </a:ext>
                  </a:extLst>
                </p:cNvPr>
                <p:cNvPicPr/>
                <p:nvPr/>
              </p:nvPicPr>
              <p:blipFill>
                <a:blip r:embed="rId190"/>
                <a:stretch>
                  <a:fillRect/>
                </a:stretch>
              </p:blipFill>
              <p:spPr>
                <a:xfrm>
                  <a:off x="8942785" y="3133952"/>
                  <a:ext cx="29412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Ink 67">
                  <a:extLst>
                    <a:ext uri="{FF2B5EF4-FFF2-40B4-BE49-F238E27FC236}">
                      <a16:creationId xmlns:a16="http://schemas.microsoft.com/office/drawing/2014/main" id="{41AA958D-BCB8-455C-08E3-A07275700E9B}"/>
                    </a:ext>
                  </a:extLst>
                </p14:cNvPr>
                <p14:cNvContentPartPr/>
                <p14:nvPr/>
              </p14:nvContentPartPr>
              <p14:xfrm>
                <a:off x="9635785" y="3279752"/>
                <a:ext cx="26640" cy="360"/>
              </p14:xfrm>
            </p:contentPart>
          </mc:Choice>
          <mc:Fallback xmlns="">
            <p:pic>
              <p:nvPicPr>
                <p:cNvPr id="68" name="Ink 67">
                  <a:extLst>
                    <a:ext uri="{FF2B5EF4-FFF2-40B4-BE49-F238E27FC236}">
                      <a16:creationId xmlns:a16="http://schemas.microsoft.com/office/drawing/2014/main" id="{41AA958D-BCB8-455C-08E3-A07275700E9B}"/>
                    </a:ext>
                  </a:extLst>
                </p:cNvPr>
                <p:cNvPicPr/>
                <p:nvPr/>
              </p:nvPicPr>
              <p:blipFill>
                <a:blip r:embed="rId59"/>
                <a:stretch>
                  <a:fillRect/>
                </a:stretch>
              </p:blipFill>
              <p:spPr>
                <a:xfrm>
                  <a:off x="9629665" y="3273632"/>
                  <a:ext cx="388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72" name="Ink 71">
                  <a:extLst>
                    <a:ext uri="{FF2B5EF4-FFF2-40B4-BE49-F238E27FC236}">
                      <a16:creationId xmlns:a16="http://schemas.microsoft.com/office/drawing/2014/main" id="{61D3C579-1A02-A477-6286-60025E7B0304}"/>
                    </a:ext>
                  </a:extLst>
                </p14:cNvPr>
                <p14:cNvContentPartPr/>
                <p14:nvPr/>
              </p14:nvContentPartPr>
              <p14:xfrm>
                <a:off x="6842905" y="3668912"/>
                <a:ext cx="1117440" cy="679320"/>
              </p14:xfrm>
            </p:contentPart>
          </mc:Choice>
          <mc:Fallback xmlns="">
            <p:pic>
              <p:nvPicPr>
                <p:cNvPr id="72" name="Ink 71">
                  <a:extLst>
                    <a:ext uri="{FF2B5EF4-FFF2-40B4-BE49-F238E27FC236}">
                      <a16:creationId xmlns:a16="http://schemas.microsoft.com/office/drawing/2014/main" id="{61D3C579-1A02-A477-6286-60025E7B0304}"/>
                    </a:ext>
                  </a:extLst>
                </p:cNvPr>
                <p:cNvPicPr/>
                <p:nvPr/>
              </p:nvPicPr>
              <p:blipFill>
                <a:blip r:embed="rId193"/>
                <a:stretch>
                  <a:fillRect/>
                </a:stretch>
              </p:blipFill>
              <p:spPr>
                <a:xfrm>
                  <a:off x="6836785" y="3662792"/>
                  <a:ext cx="1129680" cy="6915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73" name="Ink 72">
                  <a:extLst>
                    <a:ext uri="{FF2B5EF4-FFF2-40B4-BE49-F238E27FC236}">
                      <a16:creationId xmlns:a16="http://schemas.microsoft.com/office/drawing/2014/main" id="{B62B07BE-51E9-34E4-0D4C-4D920BD80998}"/>
                    </a:ext>
                  </a:extLst>
                </p14:cNvPr>
                <p14:cNvContentPartPr/>
                <p14:nvPr/>
              </p14:nvContentPartPr>
              <p14:xfrm>
                <a:off x="7716985" y="4196672"/>
                <a:ext cx="360" cy="360"/>
              </p14:xfrm>
            </p:contentPart>
          </mc:Choice>
          <mc:Fallback xmlns="">
            <p:pic>
              <p:nvPicPr>
                <p:cNvPr id="73" name="Ink 72">
                  <a:extLst>
                    <a:ext uri="{FF2B5EF4-FFF2-40B4-BE49-F238E27FC236}">
                      <a16:creationId xmlns:a16="http://schemas.microsoft.com/office/drawing/2014/main" id="{B62B07BE-51E9-34E4-0D4C-4D920BD80998}"/>
                    </a:ext>
                  </a:extLst>
                </p:cNvPr>
                <p:cNvPicPr/>
                <p:nvPr/>
              </p:nvPicPr>
              <p:blipFill>
                <a:blip r:embed="rId8"/>
                <a:stretch>
                  <a:fillRect/>
                </a:stretch>
              </p:blipFill>
              <p:spPr>
                <a:xfrm>
                  <a:off x="7710865" y="419055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5" name="Ink 74">
                  <a:extLst>
                    <a:ext uri="{FF2B5EF4-FFF2-40B4-BE49-F238E27FC236}">
                      <a16:creationId xmlns:a16="http://schemas.microsoft.com/office/drawing/2014/main" id="{1D0969D1-D502-BB54-3D98-D0CDC4C044F1}"/>
                    </a:ext>
                  </a:extLst>
                </p14:cNvPr>
                <p14:cNvContentPartPr/>
                <p14:nvPr/>
              </p14:nvContentPartPr>
              <p14:xfrm>
                <a:off x="6813745" y="3732992"/>
                <a:ext cx="1098360" cy="564120"/>
              </p14:xfrm>
            </p:contentPart>
          </mc:Choice>
          <mc:Fallback xmlns="">
            <p:pic>
              <p:nvPicPr>
                <p:cNvPr id="75" name="Ink 74">
                  <a:extLst>
                    <a:ext uri="{FF2B5EF4-FFF2-40B4-BE49-F238E27FC236}">
                      <a16:creationId xmlns:a16="http://schemas.microsoft.com/office/drawing/2014/main" id="{1D0969D1-D502-BB54-3D98-D0CDC4C044F1}"/>
                    </a:ext>
                  </a:extLst>
                </p:cNvPr>
                <p:cNvPicPr/>
                <p:nvPr/>
              </p:nvPicPr>
              <p:blipFill>
                <a:blip r:embed="rId196"/>
                <a:stretch>
                  <a:fillRect/>
                </a:stretch>
              </p:blipFill>
              <p:spPr>
                <a:xfrm>
                  <a:off x="6807625" y="3726872"/>
                  <a:ext cx="111060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7" name="Ink 76">
                  <a:extLst>
                    <a:ext uri="{FF2B5EF4-FFF2-40B4-BE49-F238E27FC236}">
                      <a16:creationId xmlns:a16="http://schemas.microsoft.com/office/drawing/2014/main" id="{A74B4DE3-58BB-1E47-CE1F-B8ED747FFA29}"/>
                    </a:ext>
                  </a:extLst>
                </p14:cNvPr>
                <p14:cNvContentPartPr/>
                <p14:nvPr/>
              </p14:nvContentPartPr>
              <p14:xfrm>
                <a:off x="7455625" y="4218992"/>
                <a:ext cx="101520" cy="360"/>
              </p14:xfrm>
            </p:contentPart>
          </mc:Choice>
          <mc:Fallback xmlns="">
            <p:pic>
              <p:nvPicPr>
                <p:cNvPr id="77" name="Ink 76">
                  <a:extLst>
                    <a:ext uri="{FF2B5EF4-FFF2-40B4-BE49-F238E27FC236}">
                      <a16:creationId xmlns:a16="http://schemas.microsoft.com/office/drawing/2014/main" id="{A74B4DE3-58BB-1E47-CE1F-B8ED747FFA29}"/>
                    </a:ext>
                  </a:extLst>
                </p:cNvPr>
                <p:cNvPicPr/>
                <p:nvPr/>
              </p:nvPicPr>
              <p:blipFill>
                <a:blip r:embed="rId198"/>
                <a:stretch>
                  <a:fillRect/>
                </a:stretch>
              </p:blipFill>
              <p:spPr>
                <a:xfrm>
                  <a:off x="7449505" y="4212872"/>
                  <a:ext cx="1137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78" name="Ink 77">
                  <a:extLst>
                    <a:ext uri="{FF2B5EF4-FFF2-40B4-BE49-F238E27FC236}">
                      <a16:creationId xmlns:a16="http://schemas.microsoft.com/office/drawing/2014/main" id="{704B4AD5-6DF9-B7CD-F281-894B198F3119}"/>
                    </a:ext>
                  </a:extLst>
                </p14:cNvPr>
                <p14:cNvContentPartPr/>
                <p14:nvPr/>
              </p14:nvContentPartPr>
              <p14:xfrm>
                <a:off x="7281385" y="4218992"/>
                <a:ext cx="661320" cy="1180800"/>
              </p14:xfrm>
            </p:contentPart>
          </mc:Choice>
          <mc:Fallback xmlns="">
            <p:pic>
              <p:nvPicPr>
                <p:cNvPr id="78" name="Ink 77">
                  <a:extLst>
                    <a:ext uri="{FF2B5EF4-FFF2-40B4-BE49-F238E27FC236}">
                      <a16:creationId xmlns:a16="http://schemas.microsoft.com/office/drawing/2014/main" id="{704B4AD5-6DF9-B7CD-F281-894B198F3119}"/>
                    </a:ext>
                  </a:extLst>
                </p:cNvPr>
                <p:cNvPicPr/>
                <p:nvPr/>
              </p:nvPicPr>
              <p:blipFill>
                <a:blip r:embed="rId200"/>
                <a:stretch>
                  <a:fillRect/>
                </a:stretch>
              </p:blipFill>
              <p:spPr>
                <a:xfrm>
                  <a:off x="7275265" y="4212872"/>
                  <a:ext cx="673560" cy="11930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79" name="Ink 78">
                  <a:extLst>
                    <a:ext uri="{FF2B5EF4-FFF2-40B4-BE49-F238E27FC236}">
                      <a16:creationId xmlns:a16="http://schemas.microsoft.com/office/drawing/2014/main" id="{A8BE79D9-FB42-9C3E-E1FB-48E6B58E40A5}"/>
                    </a:ext>
                  </a:extLst>
                </p14:cNvPr>
                <p14:cNvContentPartPr/>
                <p14:nvPr/>
              </p14:nvContentPartPr>
              <p14:xfrm>
                <a:off x="7694665" y="5185592"/>
                <a:ext cx="277560" cy="213840"/>
              </p14:xfrm>
            </p:contentPart>
          </mc:Choice>
          <mc:Fallback xmlns="">
            <p:pic>
              <p:nvPicPr>
                <p:cNvPr id="79" name="Ink 78">
                  <a:extLst>
                    <a:ext uri="{FF2B5EF4-FFF2-40B4-BE49-F238E27FC236}">
                      <a16:creationId xmlns:a16="http://schemas.microsoft.com/office/drawing/2014/main" id="{A8BE79D9-FB42-9C3E-E1FB-48E6B58E40A5}"/>
                    </a:ext>
                  </a:extLst>
                </p:cNvPr>
                <p:cNvPicPr/>
                <p:nvPr/>
              </p:nvPicPr>
              <p:blipFill>
                <a:blip r:embed="rId202"/>
                <a:stretch>
                  <a:fillRect/>
                </a:stretch>
              </p:blipFill>
              <p:spPr>
                <a:xfrm>
                  <a:off x="7688545" y="5179472"/>
                  <a:ext cx="2898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80" name="Ink 79">
                  <a:extLst>
                    <a:ext uri="{FF2B5EF4-FFF2-40B4-BE49-F238E27FC236}">
                      <a16:creationId xmlns:a16="http://schemas.microsoft.com/office/drawing/2014/main" id="{233875FC-930C-F946-DB8F-BE8DEF0D2F93}"/>
                    </a:ext>
                  </a:extLst>
                </p14:cNvPr>
                <p14:cNvContentPartPr/>
                <p14:nvPr/>
              </p14:nvContentPartPr>
              <p14:xfrm>
                <a:off x="7392625" y="4584752"/>
                <a:ext cx="624600" cy="66240"/>
              </p14:xfrm>
            </p:contentPart>
          </mc:Choice>
          <mc:Fallback xmlns="">
            <p:pic>
              <p:nvPicPr>
                <p:cNvPr id="80" name="Ink 79">
                  <a:extLst>
                    <a:ext uri="{FF2B5EF4-FFF2-40B4-BE49-F238E27FC236}">
                      <a16:creationId xmlns:a16="http://schemas.microsoft.com/office/drawing/2014/main" id="{233875FC-930C-F946-DB8F-BE8DEF0D2F93}"/>
                    </a:ext>
                  </a:extLst>
                </p:cNvPr>
                <p:cNvPicPr/>
                <p:nvPr/>
              </p:nvPicPr>
              <p:blipFill>
                <a:blip r:embed="rId204"/>
                <a:stretch>
                  <a:fillRect/>
                </a:stretch>
              </p:blipFill>
              <p:spPr>
                <a:xfrm>
                  <a:off x="7386505" y="4578632"/>
                  <a:ext cx="6368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81" name="Ink 80">
                  <a:extLst>
                    <a:ext uri="{FF2B5EF4-FFF2-40B4-BE49-F238E27FC236}">
                      <a16:creationId xmlns:a16="http://schemas.microsoft.com/office/drawing/2014/main" id="{8F743ABC-74DB-1D4C-A0C5-2453F9BB0CE8}"/>
                    </a:ext>
                  </a:extLst>
                </p14:cNvPr>
                <p14:cNvContentPartPr/>
                <p14:nvPr/>
              </p14:nvContentPartPr>
              <p14:xfrm>
                <a:off x="7765225" y="4467752"/>
                <a:ext cx="347040" cy="326160"/>
              </p14:xfrm>
            </p:contentPart>
          </mc:Choice>
          <mc:Fallback xmlns="">
            <p:pic>
              <p:nvPicPr>
                <p:cNvPr id="81" name="Ink 80">
                  <a:extLst>
                    <a:ext uri="{FF2B5EF4-FFF2-40B4-BE49-F238E27FC236}">
                      <a16:creationId xmlns:a16="http://schemas.microsoft.com/office/drawing/2014/main" id="{8F743ABC-74DB-1D4C-A0C5-2453F9BB0CE8}"/>
                    </a:ext>
                  </a:extLst>
                </p:cNvPr>
                <p:cNvPicPr/>
                <p:nvPr/>
              </p:nvPicPr>
              <p:blipFill>
                <a:blip r:embed="rId206"/>
                <a:stretch>
                  <a:fillRect/>
                </a:stretch>
              </p:blipFill>
              <p:spPr>
                <a:xfrm>
                  <a:off x="7759105" y="4461632"/>
                  <a:ext cx="3592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83" name="Ink 82">
                  <a:extLst>
                    <a:ext uri="{FF2B5EF4-FFF2-40B4-BE49-F238E27FC236}">
                      <a16:creationId xmlns:a16="http://schemas.microsoft.com/office/drawing/2014/main" id="{CE1C2571-21C5-8AC1-FF1E-9DB33ABE5E5B}"/>
                    </a:ext>
                  </a:extLst>
                </p14:cNvPr>
                <p14:cNvContentPartPr/>
                <p14:nvPr/>
              </p14:nvContentPartPr>
              <p14:xfrm>
                <a:off x="7463545" y="4587632"/>
                <a:ext cx="537120" cy="46800"/>
              </p14:xfrm>
            </p:contentPart>
          </mc:Choice>
          <mc:Fallback xmlns="">
            <p:pic>
              <p:nvPicPr>
                <p:cNvPr id="83" name="Ink 82">
                  <a:extLst>
                    <a:ext uri="{FF2B5EF4-FFF2-40B4-BE49-F238E27FC236}">
                      <a16:creationId xmlns:a16="http://schemas.microsoft.com/office/drawing/2014/main" id="{CE1C2571-21C5-8AC1-FF1E-9DB33ABE5E5B}"/>
                    </a:ext>
                  </a:extLst>
                </p:cNvPr>
                <p:cNvPicPr/>
                <p:nvPr/>
              </p:nvPicPr>
              <p:blipFill>
                <a:blip r:embed="rId208"/>
                <a:stretch>
                  <a:fillRect/>
                </a:stretch>
              </p:blipFill>
              <p:spPr>
                <a:xfrm>
                  <a:off x="7457425" y="4581512"/>
                  <a:ext cx="5493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99" name="Ink 98">
                  <a:extLst>
                    <a:ext uri="{FF2B5EF4-FFF2-40B4-BE49-F238E27FC236}">
                      <a16:creationId xmlns:a16="http://schemas.microsoft.com/office/drawing/2014/main" id="{24E4BE0D-5FD9-72FD-BE1F-4D221242856F}"/>
                    </a:ext>
                  </a:extLst>
                </p14:cNvPr>
                <p14:cNvContentPartPr/>
                <p14:nvPr/>
              </p14:nvContentPartPr>
              <p14:xfrm>
                <a:off x="8103985" y="4175792"/>
                <a:ext cx="1991880" cy="561240"/>
              </p14:xfrm>
            </p:contentPart>
          </mc:Choice>
          <mc:Fallback xmlns="">
            <p:pic>
              <p:nvPicPr>
                <p:cNvPr id="99" name="Ink 98">
                  <a:extLst>
                    <a:ext uri="{FF2B5EF4-FFF2-40B4-BE49-F238E27FC236}">
                      <a16:creationId xmlns:a16="http://schemas.microsoft.com/office/drawing/2014/main" id="{24E4BE0D-5FD9-72FD-BE1F-4D221242856F}"/>
                    </a:ext>
                  </a:extLst>
                </p:cNvPr>
                <p:cNvPicPr/>
                <p:nvPr/>
              </p:nvPicPr>
              <p:blipFill>
                <a:blip r:embed="rId210"/>
                <a:stretch>
                  <a:fillRect/>
                </a:stretch>
              </p:blipFill>
              <p:spPr>
                <a:xfrm>
                  <a:off x="8097865" y="4169672"/>
                  <a:ext cx="2004120" cy="5734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00" name="Ink 99">
                  <a:extLst>
                    <a:ext uri="{FF2B5EF4-FFF2-40B4-BE49-F238E27FC236}">
                      <a16:creationId xmlns:a16="http://schemas.microsoft.com/office/drawing/2014/main" id="{9E66582D-6EFC-FD57-0EAD-67250F3A0DCA}"/>
                    </a:ext>
                  </a:extLst>
                </p14:cNvPr>
                <p14:cNvContentPartPr/>
                <p14:nvPr/>
              </p14:nvContentPartPr>
              <p14:xfrm>
                <a:off x="7982305" y="4171472"/>
                <a:ext cx="344880" cy="120960"/>
              </p14:xfrm>
            </p:contentPart>
          </mc:Choice>
          <mc:Fallback xmlns="">
            <p:pic>
              <p:nvPicPr>
                <p:cNvPr id="100" name="Ink 99">
                  <a:extLst>
                    <a:ext uri="{FF2B5EF4-FFF2-40B4-BE49-F238E27FC236}">
                      <a16:creationId xmlns:a16="http://schemas.microsoft.com/office/drawing/2014/main" id="{9E66582D-6EFC-FD57-0EAD-67250F3A0DCA}"/>
                    </a:ext>
                  </a:extLst>
                </p:cNvPr>
                <p:cNvPicPr/>
                <p:nvPr/>
              </p:nvPicPr>
              <p:blipFill>
                <a:blip r:embed="rId212"/>
                <a:stretch>
                  <a:fillRect/>
                </a:stretch>
              </p:blipFill>
              <p:spPr>
                <a:xfrm>
                  <a:off x="7976185" y="4165352"/>
                  <a:ext cx="357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01" name="Ink 100">
                  <a:extLst>
                    <a:ext uri="{FF2B5EF4-FFF2-40B4-BE49-F238E27FC236}">
                      <a16:creationId xmlns:a16="http://schemas.microsoft.com/office/drawing/2014/main" id="{D91B347F-EB18-88AB-36F1-6450A5F8292E}"/>
                    </a:ext>
                  </a:extLst>
                </p14:cNvPr>
                <p14:cNvContentPartPr/>
                <p14:nvPr/>
              </p14:nvContentPartPr>
              <p14:xfrm>
                <a:off x="7955665" y="4131872"/>
                <a:ext cx="446760" cy="253800"/>
              </p14:xfrm>
            </p:contentPart>
          </mc:Choice>
          <mc:Fallback xmlns="">
            <p:pic>
              <p:nvPicPr>
                <p:cNvPr id="101" name="Ink 100">
                  <a:extLst>
                    <a:ext uri="{FF2B5EF4-FFF2-40B4-BE49-F238E27FC236}">
                      <a16:creationId xmlns:a16="http://schemas.microsoft.com/office/drawing/2014/main" id="{D91B347F-EB18-88AB-36F1-6450A5F8292E}"/>
                    </a:ext>
                  </a:extLst>
                </p:cNvPr>
                <p:cNvPicPr/>
                <p:nvPr/>
              </p:nvPicPr>
              <p:blipFill>
                <a:blip r:embed="rId214"/>
                <a:stretch>
                  <a:fillRect/>
                </a:stretch>
              </p:blipFill>
              <p:spPr>
                <a:xfrm>
                  <a:off x="7949545" y="4125752"/>
                  <a:ext cx="4590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03" name="Ink 102">
                  <a:extLst>
                    <a:ext uri="{FF2B5EF4-FFF2-40B4-BE49-F238E27FC236}">
                      <a16:creationId xmlns:a16="http://schemas.microsoft.com/office/drawing/2014/main" id="{C15D4649-EAC7-C83D-5E5C-B25B1AE5A9DA}"/>
                    </a:ext>
                  </a:extLst>
                </p14:cNvPr>
                <p14:cNvContentPartPr/>
                <p14:nvPr/>
              </p14:nvContentPartPr>
              <p14:xfrm>
                <a:off x="7929745" y="4650632"/>
                <a:ext cx="360" cy="360"/>
              </p14:xfrm>
            </p:contentPart>
          </mc:Choice>
          <mc:Fallback xmlns="">
            <p:pic>
              <p:nvPicPr>
                <p:cNvPr id="103" name="Ink 102">
                  <a:extLst>
                    <a:ext uri="{FF2B5EF4-FFF2-40B4-BE49-F238E27FC236}">
                      <a16:creationId xmlns:a16="http://schemas.microsoft.com/office/drawing/2014/main" id="{C15D4649-EAC7-C83D-5E5C-B25B1AE5A9DA}"/>
                    </a:ext>
                  </a:extLst>
                </p:cNvPr>
                <p:cNvPicPr/>
                <p:nvPr/>
              </p:nvPicPr>
              <p:blipFill>
                <a:blip r:embed="rId8"/>
                <a:stretch>
                  <a:fillRect/>
                </a:stretch>
              </p:blipFill>
              <p:spPr>
                <a:xfrm>
                  <a:off x="7923625" y="464451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05" name="Ink 104">
                  <a:extLst>
                    <a:ext uri="{FF2B5EF4-FFF2-40B4-BE49-F238E27FC236}">
                      <a16:creationId xmlns:a16="http://schemas.microsoft.com/office/drawing/2014/main" id="{41F8CFA5-115F-8EC7-9497-C8C38F2B02E0}"/>
                    </a:ext>
                  </a:extLst>
                </p14:cNvPr>
                <p14:cNvContentPartPr/>
                <p14:nvPr/>
              </p14:nvContentPartPr>
              <p14:xfrm>
                <a:off x="5412985" y="4602032"/>
                <a:ext cx="2021760" cy="75240"/>
              </p14:xfrm>
            </p:contentPart>
          </mc:Choice>
          <mc:Fallback xmlns="">
            <p:pic>
              <p:nvPicPr>
                <p:cNvPr id="105" name="Ink 104">
                  <a:extLst>
                    <a:ext uri="{FF2B5EF4-FFF2-40B4-BE49-F238E27FC236}">
                      <a16:creationId xmlns:a16="http://schemas.microsoft.com/office/drawing/2014/main" id="{41F8CFA5-115F-8EC7-9497-C8C38F2B02E0}"/>
                    </a:ext>
                  </a:extLst>
                </p:cNvPr>
                <p:cNvPicPr/>
                <p:nvPr/>
              </p:nvPicPr>
              <p:blipFill>
                <a:blip r:embed="rId217"/>
                <a:stretch>
                  <a:fillRect/>
                </a:stretch>
              </p:blipFill>
              <p:spPr>
                <a:xfrm>
                  <a:off x="5406865" y="4595912"/>
                  <a:ext cx="20340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4" name="Ink 123">
                  <a:extLst>
                    <a:ext uri="{FF2B5EF4-FFF2-40B4-BE49-F238E27FC236}">
                      <a16:creationId xmlns:a16="http://schemas.microsoft.com/office/drawing/2014/main" id="{291E470F-B365-762B-4528-596AA3551B73}"/>
                    </a:ext>
                  </a:extLst>
                </p14:cNvPr>
                <p14:cNvContentPartPr/>
                <p14:nvPr/>
              </p14:nvContentPartPr>
              <p14:xfrm>
                <a:off x="8014705" y="4184792"/>
                <a:ext cx="2203920" cy="563040"/>
              </p14:xfrm>
            </p:contentPart>
          </mc:Choice>
          <mc:Fallback xmlns="">
            <p:pic>
              <p:nvPicPr>
                <p:cNvPr id="124" name="Ink 123">
                  <a:extLst>
                    <a:ext uri="{FF2B5EF4-FFF2-40B4-BE49-F238E27FC236}">
                      <a16:creationId xmlns:a16="http://schemas.microsoft.com/office/drawing/2014/main" id="{291E470F-B365-762B-4528-596AA3551B73}"/>
                    </a:ext>
                  </a:extLst>
                </p:cNvPr>
                <p:cNvPicPr/>
                <p:nvPr/>
              </p:nvPicPr>
              <p:blipFill>
                <a:blip r:embed="rId219"/>
                <a:stretch>
                  <a:fillRect/>
                </a:stretch>
              </p:blipFill>
              <p:spPr>
                <a:xfrm>
                  <a:off x="8008585" y="4178672"/>
                  <a:ext cx="2216160" cy="575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5" name="Ink 124">
                  <a:extLst>
                    <a:ext uri="{FF2B5EF4-FFF2-40B4-BE49-F238E27FC236}">
                      <a16:creationId xmlns:a16="http://schemas.microsoft.com/office/drawing/2014/main" id="{521A477D-4EDF-39EF-F5A1-C3E27F320E13}"/>
                    </a:ext>
                  </a:extLst>
                </p14:cNvPr>
                <p14:cNvContentPartPr/>
                <p14:nvPr/>
              </p14:nvContentPartPr>
              <p14:xfrm>
                <a:off x="7904905" y="4225472"/>
                <a:ext cx="456840" cy="69480"/>
              </p14:xfrm>
            </p:contentPart>
          </mc:Choice>
          <mc:Fallback xmlns="">
            <p:pic>
              <p:nvPicPr>
                <p:cNvPr id="125" name="Ink 124">
                  <a:extLst>
                    <a:ext uri="{FF2B5EF4-FFF2-40B4-BE49-F238E27FC236}">
                      <a16:creationId xmlns:a16="http://schemas.microsoft.com/office/drawing/2014/main" id="{521A477D-4EDF-39EF-F5A1-C3E27F320E13}"/>
                    </a:ext>
                  </a:extLst>
                </p:cNvPr>
                <p:cNvPicPr/>
                <p:nvPr/>
              </p:nvPicPr>
              <p:blipFill>
                <a:blip r:embed="rId221"/>
                <a:stretch>
                  <a:fillRect/>
                </a:stretch>
              </p:blipFill>
              <p:spPr>
                <a:xfrm>
                  <a:off x="7898785" y="4219352"/>
                  <a:ext cx="4690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6" name="Ink 125">
                  <a:extLst>
                    <a:ext uri="{FF2B5EF4-FFF2-40B4-BE49-F238E27FC236}">
                      <a16:creationId xmlns:a16="http://schemas.microsoft.com/office/drawing/2014/main" id="{9B138177-4AAF-749B-A190-B8EB13033B15}"/>
                    </a:ext>
                  </a:extLst>
                </p14:cNvPr>
                <p14:cNvContentPartPr/>
                <p14:nvPr/>
              </p14:nvContentPartPr>
              <p14:xfrm>
                <a:off x="8063305" y="4156352"/>
                <a:ext cx="391320" cy="262800"/>
              </p14:xfrm>
            </p:contentPart>
          </mc:Choice>
          <mc:Fallback xmlns="">
            <p:pic>
              <p:nvPicPr>
                <p:cNvPr id="126" name="Ink 125">
                  <a:extLst>
                    <a:ext uri="{FF2B5EF4-FFF2-40B4-BE49-F238E27FC236}">
                      <a16:creationId xmlns:a16="http://schemas.microsoft.com/office/drawing/2014/main" id="{9B138177-4AAF-749B-A190-B8EB13033B15}"/>
                    </a:ext>
                  </a:extLst>
                </p:cNvPr>
                <p:cNvPicPr/>
                <p:nvPr/>
              </p:nvPicPr>
              <p:blipFill>
                <a:blip r:embed="rId223"/>
                <a:stretch>
                  <a:fillRect/>
                </a:stretch>
              </p:blipFill>
              <p:spPr>
                <a:xfrm>
                  <a:off x="8057185" y="4150232"/>
                  <a:ext cx="4035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8" name="Ink 127">
                  <a:extLst>
                    <a:ext uri="{FF2B5EF4-FFF2-40B4-BE49-F238E27FC236}">
                      <a16:creationId xmlns:a16="http://schemas.microsoft.com/office/drawing/2014/main" id="{96D098E6-F8B2-31AC-A6A3-FED7753C71E1}"/>
                    </a:ext>
                  </a:extLst>
                </p14:cNvPr>
                <p14:cNvContentPartPr/>
                <p14:nvPr/>
              </p14:nvContentPartPr>
              <p14:xfrm>
                <a:off x="5374825" y="4708232"/>
                <a:ext cx="2293920" cy="100800"/>
              </p14:xfrm>
            </p:contentPart>
          </mc:Choice>
          <mc:Fallback xmlns="">
            <p:pic>
              <p:nvPicPr>
                <p:cNvPr id="128" name="Ink 127">
                  <a:extLst>
                    <a:ext uri="{FF2B5EF4-FFF2-40B4-BE49-F238E27FC236}">
                      <a16:creationId xmlns:a16="http://schemas.microsoft.com/office/drawing/2014/main" id="{96D098E6-F8B2-31AC-A6A3-FED7753C71E1}"/>
                    </a:ext>
                  </a:extLst>
                </p:cNvPr>
                <p:cNvPicPr/>
                <p:nvPr/>
              </p:nvPicPr>
              <p:blipFill>
                <a:blip r:embed="rId225"/>
                <a:stretch>
                  <a:fillRect/>
                </a:stretch>
              </p:blipFill>
              <p:spPr>
                <a:xfrm>
                  <a:off x="5368705" y="4702112"/>
                  <a:ext cx="23061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9" name="Ink 128">
                  <a:extLst>
                    <a:ext uri="{FF2B5EF4-FFF2-40B4-BE49-F238E27FC236}">
                      <a16:creationId xmlns:a16="http://schemas.microsoft.com/office/drawing/2014/main" id="{ADE1D8C3-C263-87F3-B63F-0F2316BD194B}"/>
                    </a:ext>
                  </a:extLst>
                </p14:cNvPr>
                <p14:cNvContentPartPr/>
                <p14:nvPr/>
              </p14:nvContentPartPr>
              <p14:xfrm>
                <a:off x="4073425" y="4191632"/>
                <a:ext cx="1348200" cy="871200"/>
              </p14:xfrm>
            </p:contentPart>
          </mc:Choice>
          <mc:Fallback xmlns="">
            <p:pic>
              <p:nvPicPr>
                <p:cNvPr id="129" name="Ink 128">
                  <a:extLst>
                    <a:ext uri="{FF2B5EF4-FFF2-40B4-BE49-F238E27FC236}">
                      <a16:creationId xmlns:a16="http://schemas.microsoft.com/office/drawing/2014/main" id="{ADE1D8C3-C263-87F3-B63F-0F2316BD194B}"/>
                    </a:ext>
                  </a:extLst>
                </p:cNvPr>
                <p:cNvPicPr/>
                <p:nvPr/>
              </p:nvPicPr>
              <p:blipFill>
                <a:blip r:embed="rId227"/>
                <a:stretch>
                  <a:fillRect/>
                </a:stretch>
              </p:blipFill>
              <p:spPr>
                <a:xfrm>
                  <a:off x="4067305" y="4185512"/>
                  <a:ext cx="1360440" cy="8834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2" name="Ink 131">
                  <a:extLst>
                    <a:ext uri="{FF2B5EF4-FFF2-40B4-BE49-F238E27FC236}">
                      <a16:creationId xmlns:a16="http://schemas.microsoft.com/office/drawing/2014/main" id="{E0092C28-7669-CA00-563C-A9B49AAF20EE}"/>
                    </a:ext>
                  </a:extLst>
                </p14:cNvPr>
                <p14:cNvContentPartPr/>
                <p14:nvPr/>
              </p14:nvContentPartPr>
              <p14:xfrm>
                <a:off x="8772505" y="3885632"/>
                <a:ext cx="261720" cy="250200"/>
              </p14:xfrm>
            </p:contentPart>
          </mc:Choice>
          <mc:Fallback xmlns="">
            <p:pic>
              <p:nvPicPr>
                <p:cNvPr id="132" name="Ink 131">
                  <a:extLst>
                    <a:ext uri="{FF2B5EF4-FFF2-40B4-BE49-F238E27FC236}">
                      <a16:creationId xmlns:a16="http://schemas.microsoft.com/office/drawing/2014/main" id="{E0092C28-7669-CA00-563C-A9B49AAF20EE}"/>
                    </a:ext>
                  </a:extLst>
                </p:cNvPr>
                <p:cNvPicPr/>
                <p:nvPr/>
              </p:nvPicPr>
              <p:blipFill>
                <a:blip r:embed="rId229"/>
                <a:stretch>
                  <a:fillRect/>
                </a:stretch>
              </p:blipFill>
              <p:spPr>
                <a:xfrm>
                  <a:off x="8766385" y="3879512"/>
                  <a:ext cx="2739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4" name="Ink 133">
                  <a:extLst>
                    <a:ext uri="{FF2B5EF4-FFF2-40B4-BE49-F238E27FC236}">
                      <a16:creationId xmlns:a16="http://schemas.microsoft.com/office/drawing/2014/main" id="{E40F7493-321A-5EBA-3364-9959E9926FF9}"/>
                    </a:ext>
                  </a:extLst>
                </p14:cNvPr>
                <p14:cNvContentPartPr/>
                <p14:nvPr/>
              </p14:nvContentPartPr>
              <p14:xfrm>
                <a:off x="8195065" y="4325192"/>
                <a:ext cx="204840" cy="302400"/>
              </p14:xfrm>
            </p:contentPart>
          </mc:Choice>
          <mc:Fallback xmlns="">
            <p:pic>
              <p:nvPicPr>
                <p:cNvPr id="134" name="Ink 133">
                  <a:extLst>
                    <a:ext uri="{FF2B5EF4-FFF2-40B4-BE49-F238E27FC236}">
                      <a16:creationId xmlns:a16="http://schemas.microsoft.com/office/drawing/2014/main" id="{E40F7493-321A-5EBA-3364-9959E9926FF9}"/>
                    </a:ext>
                  </a:extLst>
                </p:cNvPr>
                <p:cNvPicPr/>
                <p:nvPr/>
              </p:nvPicPr>
              <p:blipFill>
                <a:blip r:embed="rId231"/>
                <a:stretch>
                  <a:fillRect/>
                </a:stretch>
              </p:blipFill>
              <p:spPr>
                <a:xfrm>
                  <a:off x="8188945" y="4319072"/>
                  <a:ext cx="217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6" name="Ink 135">
                  <a:extLst>
                    <a:ext uri="{FF2B5EF4-FFF2-40B4-BE49-F238E27FC236}">
                      <a16:creationId xmlns:a16="http://schemas.microsoft.com/office/drawing/2014/main" id="{1D71C2D9-2C46-011D-8B2C-E2C6E02382DB}"/>
                    </a:ext>
                  </a:extLst>
                </p14:cNvPr>
                <p14:cNvContentPartPr/>
                <p14:nvPr/>
              </p14:nvContentPartPr>
              <p14:xfrm>
                <a:off x="8106145" y="4944392"/>
                <a:ext cx="330480" cy="380880"/>
              </p14:xfrm>
            </p:contentPart>
          </mc:Choice>
          <mc:Fallback xmlns="">
            <p:pic>
              <p:nvPicPr>
                <p:cNvPr id="136" name="Ink 135">
                  <a:extLst>
                    <a:ext uri="{FF2B5EF4-FFF2-40B4-BE49-F238E27FC236}">
                      <a16:creationId xmlns:a16="http://schemas.microsoft.com/office/drawing/2014/main" id="{1D71C2D9-2C46-011D-8B2C-E2C6E02382DB}"/>
                    </a:ext>
                  </a:extLst>
                </p:cNvPr>
                <p:cNvPicPr/>
                <p:nvPr/>
              </p:nvPicPr>
              <p:blipFill>
                <a:blip r:embed="rId233"/>
                <a:stretch>
                  <a:fillRect/>
                </a:stretch>
              </p:blipFill>
              <p:spPr>
                <a:xfrm>
                  <a:off x="8100025" y="4938272"/>
                  <a:ext cx="34272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1" name="Ink 160">
                  <a:extLst>
                    <a:ext uri="{FF2B5EF4-FFF2-40B4-BE49-F238E27FC236}">
                      <a16:creationId xmlns:a16="http://schemas.microsoft.com/office/drawing/2014/main" id="{6B1C15E7-62E8-81BE-EDFD-F5CA01F7B6E9}"/>
                    </a:ext>
                  </a:extLst>
                </p14:cNvPr>
                <p14:cNvContentPartPr/>
                <p14:nvPr/>
              </p14:nvContentPartPr>
              <p14:xfrm>
                <a:off x="2069305" y="3659552"/>
                <a:ext cx="3579120" cy="2032200"/>
              </p14:xfrm>
            </p:contentPart>
          </mc:Choice>
          <mc:Fallback xmlns="">
            <p:pic>
              <p:nvPicPr>
                <p:cNvPr id="161" name="Ink 160">
                  <a:extLst>
                    <a:ext uri="{FF2B5EF4-FFF2-40B4-BE49-F238E27FC236}">
                      <a16:creationId xmlns:a16="http://schemas.microsoft.com/office/drawing/2014/main" id="{6B1C15E7-62E8-81BE-EDFD-F5CA01F7B6E9}"/>
                    </a:ext>
                  </a:extLst>
                </p:cNvPr>
                <p:cNvPicPr/>
                <p:nvPr/>
              </p:nvPicPr>
              <p:blipFill>
                <a:blip r:embed="rId235"/>
                <a:stretch>
                  <a:fillRect/>
                </a:stretch>
              </p:blipFill>
              <p:spPr>
                <a:xfrm>
                  <a:off x="2063185" y="3653432"/>
                  <a:ext cx="3591360" cy="20444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63" name="Ink 162">
                  <a:extLst>
                    <a:ext uri="{FF2B5EF4-FFF2-40B4-BE49-F238E27FC236}">
                      <a16:creationId xmlns:a16="http://schemas.microsoft.com/office/drawing/2014/main" id="{6E064F90-3A2C-09F5-EBB3-5D485B906837}"/>
                    </a:ext>
                  </a:extLst>
                </p14:cNvPr>
                <p14:cNvContentPartPr/>
                <p14:nvPr/>
              </p14:nvContentPartPr>
              <p14:xfrm>
                <a:off x="7534465" y="3488192"/>
                <a:ext cx="1562760" cy="396720"/>
              </p14:xfrm>
            </p:contentPart>
          </mc:Choice>
          <mc:Fallback xmlns="">
            <p:pic>
              <p:nvPicPr>
                <p:cNvPr id="163" name="Ink 162">
                  <a:extLst>
                    <a:ext uri="{FF2B5EF4-FFF2-40B4-BE49-F238E27FC236}">
                      <a16:creationId xmlns:a16="http://schemas.microsoft.com/office/drawing/2014/main" id="{6E064F90-3A2C-09F5-EBB3-5D485B906837}"/>
                    </a:ext>
                  </a:extLst>
                </p:cNvPr>
                <p:cNvPicPr/>
                <p:nvPr/>
              </p:nvPicPr>
              <p:blipFill>
                <a:blip r:embed="rId237"/>
                <a:stretch>
                  <a:fillRect/>
                </a:stretch>
              </p:blipFill>
              <p:spPr>
                <a:xfrm>
                  <a:off x="7528345" y="3482072"/>
                  <a:ext cx="157500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4" name="Ink 163">
                  <a:extLst>
                    <a:ext uri="{FF2B5EF4-FFF2-40B4-BE49-F238E27FC236}">
                      <a16:creationId xmlns:a16="http://schemas.microsoft.com/office/drawing/2014/main" id="{B7366768-8828-56EE-F1B3-5B913D14554E}"/>
                    </a:ext>
                  </a:extLst>
                </p14:cNvPr>
                <p14:cNvContentPartPr/>
                <p14:nvPr/>
              </p14:nvContentPartPr>
              <p14:xfrm>
                <a:off x="7569025" y="3934232"/>
                <a:ext cx="2480040" cy="1231920"/>
              </p14:xfrm>
            </p:contentPart>
          </mc:Choice>
          <mc:Fallback xmlns="">
            <p:pic>
              <p:nvPicPr>
                <p:cNvPr id="164" name="Ink 163">
                  <a:extLst>
                    <a:ext uri="{FF2B5EF4-FFF2-40B4-BE49-F238E27FC236}">
                      <a16:creationId xmlns:a16="http://schemas.microsoft.com/office/drawing/2014/main" id="{B7366768-8828-56EE-F1B3-5B913D14554E}"/>
                    </a:ext>
                  </a:extLst>
                </p:cNvPr>
                <p:cNvPicPr/>
                <p:nvPr/>
              </p:nvPicPr>
              <p:blipFill>
                <a:blip r:embed="rId239"/>
                <a:stretch>
                  <a:fillRect/>
                </a:stretch>
              </p:blipFill>
              <p:spPr>
                <a:xfrm>
                  <a:off x="7562905" y="3928112"/>
                  <a:ext cx="2492280" cy="12441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5" name="Ink 174">
                  <a:extLst>
                    <a:ext uri="{FF2B5EF4-FFF2-40B4-BE49-F238E27FC236}">
                      <a16:creationId xmlns:a16="http://schemas.microsoft.com/office/drawing/2014/main" id="{A9F9F297-614F-4A6D-8CA0-7D13DB758CBB}"/>
                    </a:ext>
                  </a:extLst>
                </p14:cNvPr>
                <p14:cNvContentPartPr/>
                <p14:nvPr/>
              </p14:nvContentPartPr>
              <p14:xfrm>
                <a:off x="4550065" y="4578272"/>
                <a:ext cx="205200" cy="198000"/>
              </p14:xfrm>
            </p:contentPart>
          </mc:Choice>
          <mc:Fallback xmlns="">
            <p:pic>
              <p:nvPicPr>
                <p:cNvPr id="175" name="Ink 174">
                  <a:extLst>
                    <a:ext uri="{FF2B5EF4-FFF2-40B4-BE49-F238E27FC236}">
                      <a16:creationId xmlns:a16="http://schemas.microsoft.com/office/drawing/2014/main" id="{A9F9F297-614F-4A6D-8CA0-7D13DB758CBB}"/>
                    </a:ext>
                  </a:extLst>
                </p:cNvPr>
                <p:cNvPicPr/>
                <p:nvPr/>
              </p:nvPicPr>
              <p:blipFill>
                <a:blip r:embed="rId241"/>
                <a:stretch>
                  <a:fillRect/>
                </a:stretch>
              </p:blipFill>
              <p:spPr>
                <a:xfrm>
                  <a:off x="4543945" y="4572152"/>
                  <a:ext cx="2174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6" name="Ink 175">
                  <a:extLst>
                    <a:ext uri="{FF2B5EF4-FFF2-40B4-BE49-F238E27FC236}">
                      <a16:creationId xmlns:a16="http://schemas.microsoft.com/office/drawing/2014/main" id="{A70CC046-A851-1E20-F8C8-039093894A9E}"/>
                    </a:ext>
                  </a:extLst>
                </p14:cNvPr>
                <p14:cNvContentPartPr/>
                <p14:nvPr/>
              </p14:nvContentPartPr>
              <p14:xfrm>
                <a:off x="4448545" y="4646312"/>
                <a:ext cx="233280" cy="95760"/>
              </p14:xfrm>
            </p:contentPart>
          </mc:Choice>
          <mc:Fallback xmlns="">
            <p:pic>
              <p:nvPicPr>
                <p:cNvPr id="176" name="Ink 175">
                  <a:extLst>
                    <a:ext uri="{FF2B5EF4-FFF2-40B4-BE49-F238E27FC236}">
                      <a16:creationId xmlns:a16="http://schemas.microsoft.com/office/drawing/2014/main" id="{A70CC046-A851-1E20-F8C8-039093894A9E}"/>
                    </a:ext>
                  </a:extLst>
                </p:cNvPr>
                <p:cNvPicPr/>
                <p:nvPr/>
              </p:nvPicPr>
              <p:blipFill>
                <a:blip r:embed="rId243"/>
                <a:stretch>
                  <a:fillRect/>
                </a:stretch>
              </p:blipFill>
              <p:spPr>
                <a:xfrm>
                  <a:off x="4442425" y="4640192"/>
                  <a:ext cx="2455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7" name="Ink 176">
                  <a:extLst>
                    <a:ext uri="{FF2B5EF4-FFF2-40B4-BE49-F238E27FC236}">
                      <a16:creationId xmlns:a16="http://schemas.microsoft.com/office/drawing/2014/main" id="{8887B1BD-526A-1A94-AB49-3C643BB4E33C}"/>
                    </a:ext>
                  </a:extLst>
                </p14:cNvPr>
                <p14:cNvContentPartPr/>
                <p14:nvPr/>
              </p14:nvContentPartPr>
              <p14:xfrm>
                <a:off x="4780825" y="4546232"/>
                <a:ext cx="153000" cy="241920"/>
              </p14:xfrm>
            </p:contentPart>
          </mc:Choice>
          <mc:Fallback xmlns="">
            <p:pic>
              <p:nvPicPr>
                <p:cNvPr id="177" name="Ink 176">
                  <a:extLst>
                    <a:ext uri="{FF2B5EF4-FFF2-40B4-BE49-F238E27FC236}">
                      <a16:creationId xmlns:a16="http://schemas.microsoft.com/office/drawing/2014/main" id="{8887B1BD-526A-1A94-AB49-3C643BB4E33C}"/>
                    </a:ext>
                  </a:extLst>
                </p:cNvPr>
                <p:cNvPicPr/>
                <p:nvPr/>
              </p:nvPicPr>
              <p:blipFill>
                <a:blip r:embed="rId245"/>
                <a:stretch>
                  <a:fillRect/>
                </a:stretch>
              </p:blipFill>
              <p:spPr>
                <a:xfrm>
                  <a:off x="4774705" y="4540112"/>
                  <a:ext cx="1652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8" name="Ink 177">
                  <a:extLst>
                    <a:ext uri="{FF2B5EF4-FFF2-40B4-BE49-F238E27FC236}">
                      <a16:creationId xmlns:a16="http://schemas.microsoft.com/office/drawing/2014/main" id="{4D9C1DC3-E828-7EFD-508D-0DE39A8C6453}"/>
                    </a:ext>
                  </a:extLst>
                </p14:cNvPr>
                <p14:cNvContentPartPr/>
                <p14:nvPr/>
              </p14:nvContentPartPr>
              <p14:xfrm>
                <a:off x="4947145" y="4451912"/>
                <a:ext cx="214560" cy="171720"/>
              </p14:xfrm>
            </p:contentPart>
          </mc:Choice>
          <mc:Fallback xmlns="">
            <p:pic>
              <p:nvPicPr>
                <p:cNvPr id="178" name="Ink 177">
                  <a:extLst>
                    <a:ext uri="{FF2B5EF4-FFF2-40B4-BE49-F238E27FC236}">
                      <a16:creationId xmlns:a16="http://schemas.microsoft.com/office/drawing/2014/main" id="{4D9C1DC3-E828-7EFD-508D-0DE39A8C6453}"/>
                    </a:ext>
                  </a:extLst>
                </p:cNvPr>
                <p:cNvPicPr/>
                <p:nvPr/>
              </p:nvPicPr>
              <p:blipFill>
                <a:blip r:embed="rId247"/>
                <a:stretch>
                  <a:fillRect/>
                </a:stretch>
              </p:blipFill>
              <p:spPr>
                <a:xfrm>
                  <a:off x="4941025" y="4445792"/>
                  <a:ext cx="2268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79" name="Ink 178">
                  <a:extLst>
                    <a:ext uri="{FF2B5EF4-FFF2-40B4-BE49-F238E27FC236}">
                      <a16:creationId xmlns:a16="http://schemas.microsoft.com/office/drawing/2014/main" id="{729928DD-CD5C-ACA0-E89E-F9A9787F66F4}"/>
                    </a:ext>
                  </a:extLst>
                </p14:cNvPr>
                <p14:cNvContentPartPr/>
                <p14:nvPr/>
              </p14:nvContentPartPr>
              <p14:xfrm>
                <a:off x="4981705" y="4620032"/>
                <a:ext cx="280080" cy="67320"/>
              </p14:xfrm>
            </p:contentPart>
          </mc:Choice>
          <mc:Fallback xmlns="">
            <p:pic>
              <p:nvPicPr>
                <p:cNvPr id="179" name="Ink 178">
                  <a:extLst>
                    <a:ext uri="{FF2B5EF4-FFF2-40B4-BE49-F238E27FC236}">
                      <a16:creationId xmlns:a16="http://schemas.microsoft.com/office/drawing/2014/main" id="{729928DD-CD5C-ACA0-E89E-F9A9787F66F4}"/>
                    </a:ext>
                  </a:extLst>
                </p:cNvPr>
                <p:cNvPicPr/>
                <p:nvPr/>
              </p:nvPicPr>
              <p:blipFill>
                <a:blip r:embed="rId249"/>
                <a:stretch>
                  <a:fillRect/>
                </a:stretch>
              </p:blipFill>
              <p:spPr>
                <a:xfrm>
                  <a:off x="4975585" y="4613912"/>
                  <a:ext cx="2923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0" name="Ink 179">
                  <a:extLst>
                    <a:ext uri="{FF2B5EF4-FFF2-40B4-BE49-F238E27FC236}">
                      <a16:creationId xmlns:a16="http://schemas.microsoft.com/office/drawing/2014/main" id="{51A6CD8D-647A-3319-0AC1-EB130097FA1F}"/>
                    </a:ext>
                  </a:extLst>
                </p14:cNvPr>
                <p14:cNvContentPartPr/>
                <p14:nvPr/>
              </p14:nvContentPartPr>
              <p14:xfrm>
                <a:off x="4744465" y="4955192"/>
                <a:ext cx="154440" cy="71640"/>
              </p14:xfrm>
            </p:contentPart>
          </mc:Choice>
          <mc:Fallback xmlns="">
            <p:pic>
              <p:nvPicPr>
                <p:cNvPr id="180" name="Ink 179">
                  <a:extLst>
                    <a:ext uri="{FF2B5EF4-FFF2-40B4-BE49-F238E27FC236}">
                      <a16:creationId xmlns:a16="http://schemas.microsoft.com/office/drawing/2014/main" id="{51A6CD8D-647A-3319-0AC1-EB130097FA1F}"/>
                    </a:ext>
                  </a:extLst>
                </p:cNvPr>
                <p:cNvPicPr/>
                <p:nvPr/>
              </p:nvPicPr>
              <p:blipFill>
                <a:blip r:embed="rId251"/>
                <a:stretch>
                  <a:fillRect/>
                </a:stretch>
              </p:blipFill>
              <p:spPr>
                <a:xfrm>
                  <a:off x="4738345" y="4949072"/>
                  <a:ext cx="1666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1" name="Ink 180">
                  <a:extLst>
                    <a:ext uri="{FF2B5EF4-FFF2-40B4-BE49-F238E27FC236}">
                      <a16:creationId xmlns:a16="http://schemas.microsoft.com/office/drawing/2014/main" id="{693541B9-663D-CAC8-F275-817E4D609A4B}"/>
                    </a:ext>
                  </a:extLst>
                </p14:cNvPr>
                <p14:cNvContentPartPr/>
                <p14:nvPr/>
              </p14:nvContentPartPr>
              <p14:xfrm>
                <a:off x="4744465" y="4728752"/>
                <a:ext cx="676080" cy="241920"/>
              </p14:xfrm>
            </p:contentPart>
          </mc:Choice>
          <mc:Fallback xmlns="">
            <p:pic>
              <p:nvPicPr>
                <p:cNvPr id="181" name="Ink 180">
                  <a:extLst>
                    <a:ext uri="{FF2B5EF4-FFF2-40B4-BE49-F238E27FC236}">
                      <a16:creationId xmlns:a16="http://schemas.microsoft.com/office/drawing/2014/main" id="{693541B9-663D-CAC8-F275-817E4D609A4B}"/>
                    </a:ext>
                  </a:extLst>
                </p:cNvPr>
                <p:cNvPicPr/>
                <p:nvPr/>
              </p:nvPicPr>
              <p:blipFill>
                <a:blip r:embed="rId253"/>
                <a:stretch>
                  <a:fillRect/>
                </a:stretch>
              </p:blipFill>
              <p:spPr>
                <a:xfrm>
                  <a:off x="4738345" y="4722632"/>
                  <a:ext cx="6883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3" name="Ink 182">
                  <a:extLst>
                    <a:ext uri="{FF2B5EF4-FFF2-40B4-BE49-F238E27FC236}">
                      <a16:creationId xmlns:a16="http://schemas.microsoft.com/office/drawing/2014/main" id="{41CBC681-FC75-E822-54B2-48881DF2CCD9}"/>
                    </a:ext>
                  </a:extLst>
                </p14:cNvPr>
                <p14:cNvContentPartPr/>
                <p14:nvPr/>
              </p14:nvContentPartPr>
              <p14:xfrm>
                <a:off x="3452065" y="5209712"/>
                <a:ext cx="1847880" cy="338760"/>
              </p14:xfrm>
            </p:contentPart>
          </mc:Choice>
          <mc:Fallback xmlns="">
            <p:pic>
              <p:nvPicPr>
                <p:cNvPr id="183" name="Ink 182">
                  <a:extLst>
                    <a:ext uri="{FF2B5EF4-FFF2-40B4-BE49-F238E27FC236}">
                      <a16:creationId xmlns:a16="http://schemas.microsoft.com/office/drawing/2014/main" id="{41CBC681-FC75-E822-54B2-48881DF2CCD9}"/>
                    </a:ext>
                  </a:extLst>
                </p:cNvPr>
                <p:cNvPicPr/>
                <p:nvPr/>
              </p:nvPicPr>
              <p:blipFill>
                <a:blip r:embed="rId255"/>
                <a:stretch>
                  <a:fillRect/>
                </a:stretch>
              </p:blipFill>
              <p:spPr>
                <a:xfrm>
                  <a:off x="3445945" y="5203592"/>
                  <a:ext cx="186012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4" name="Ink 183">
                  <a:extLst>
                    <a:ext uri="{FF2B5EF4-FFF2-40B4-BE49-F238E27FC236}">
                      <a16:creationId xmlns:a16="http://schemas.microsoft.com/office/drawing/2014/main" id="{C57542CD-6E19-E920-E558-6BCD99B7E9BF}"/>
                    </a:ext>
                  </a:extLst>
                </p14:cNvPr>
                <p14:cNvContentPartPr/>
                <p14:nvPr/>
              </p14:nvContentPartPr>
              <p14:xfrm>
                <a:off x="3596785" y="5351912"/>
                <a:ext cx="205200" cy="124560"/>
              </p14:xfrm>
            </p:contentPart>
          </mc:Choice>
          <mc:Fallback xmlns="">
            <p:pic>
              <p:nvPicPr>
                <p:cNvPr id="184" name="Ink 183">
                  <a:extLst>
                    <a:ext uri="{FF2B5EF4-FFF2-40B4-BE49-F238E27FC236}">
                      <a16:creationId xmlns:a16="http://schemas.microsoft.com/office/drawing/2014/main" id="{C57542CD-6E19-E920-E558-6BCD99B7E9BF}"/>
                    </a:ext>
                  </a:extLst>
                </p:cNvPr>
                <p:cNvPicPr/>
                <p:nvPr/>
              </p:nvPicPr>
              <p:blipFill>
                <a:blip r:embed="rId257"/>
                <a:stretch>
                  <a:fillRect/>
                </a:stretch>
              </p:blipFill>
              <p:spPr>
                <a:xfrm>
                  <a:off x="3590665" y="5345792"/>
                  <a:ext cx="2174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5" name="Ink 184">
                  <a:extLst>
                    <a:ext uri="{FF2B5EF4-FFF2-40B4-BE49-F238E27FC236}">
                      <a16:creationId xmlns:a16="http://schemas.microsoft.com/office/drawing/2014/main" id="{F606FDC7-0B9E-88CF-FF3A-0BE542292CC0}"/>
                    </a:ext>
                  </a:extLst>
                </p14:cNvPr>
                <p14:cNvContentPartPr/>
                <p14:nvPr/>
              </p14:nvContentPartPr>
              <p14:xfrm>
                <a:off x="3700825" y="5333192"/>
                <a:ext cx="259560" cy="112320"/>
              </p14:xfrm>
            </p:contentPart>
          </mc:Choice>
          <mc:Fallback xmlns="">
            <p:pic>
              <p:nvPicPr>
                <p:cNvPr id="185" name="Ink 184">
                  <a:extLst>
                    <a:ext uri="{FF2B5EF4-FFF2-40B4-BE49-F238E27FC236}">
                      <a16:creationId xmlns:a16="http://schemas.microsoft.com/office/drawing/2014/main" id="{F606FDC7-0B9E-88CF-FF3A-0BE542292CC0}"/>
                    </a:ext>
                  </a:extLst>
                </p:cNvPr>
                <p:cNvPicPr/>
                <p:nvPr/>
              </p:nvPicPr>
              <p:blipFill>
                <a:blip r:embed="rId259"/>
                <a:stretch>
                  <a:fillRect/>
                </a:stretch>
              </p:blipFill>
              <p:spPr>
                <a:xfrm>
                  <a:off x="3694705" y="5327072"/>
                  <a:ext cx="2718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86" name="Ink 185">
                  <a:extLst>
                    <a:ext uri="{FF2B5EF4-FFF2-40B4-BE49-F238E27FC236}">
                      <a16:creationId xmlns:a16="http://schemas.microsoft.com/office/drawing/2014/main" id="{8C11F6DB-3696-E8A6-589A-AD44FC1B99EF}"/>
                    </a:ext>
                  </a:extLst>
                </p14:cNvPr>
                <p14:cNvContentPartPr/>
                <p14:nvPr/>
              </p14:nvContentPartPr>
              <p14:xfrm>
                <a:off x="3864985" y="5259392"/>
                <a:ext cx="304200" cy="160560"/>
              </p14:xfrm>
            </p:contentPart>
          </mc:Choice>
          <mc:Fallback xmlns="">
            <p:pic>
              <p:nvPicPr>
                <p:cNvPr id="186" name="Ink 185">
                  <a:extLst>
                    <a:ext uri="{FF2B5EF4-FFF2-40B4-BE49-F238E27FC236}">
                      <a16:creationId xmlns:a16="http://schemas.microsoft.com/office/drawing/2014/main" id="{8C11F6DB-3696-E8A6-589A-AD44FC1B99EF}"/>
                    </a:ext>
                  </a:extLst>
                </p:cNvPr>
                <p:cNvPicPr/>
                <p:nvPr/>
              </p:nvPicPr>
              <p:blipFill>
                <a:blip r:embed="rId261"/>
                <a:stretch>
                  <a:fillRect/>
                </a:stretch>
              </p:blipFill>
              <p:spPr>
                <a:xfrm>
                  <a:off x="3858865" y="5253272"/>
                  <a:ext cx="316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87" name="Ink 186">
                  <a:extLst>
                    <a:ext uri="{FF2B5EF4-FFF2-40B4-BE49-F238E27FC236}">
                      <a16:creationId xmlns:a16="http://schemas.microsoft.com/office/drawing/2014/main" id="{161DFDA4-B144-296A-CA8C-3747997DF5AD}"/>
                    </a:ext>
                  </a:extLst>
                </p14:cNvPr>
                <p14:cNvContentPartPr/>
                <p14:nvPr/>
              </p14:nvContentPartPr>
              <p14:xfrm>
                <a:off x="4150825" y="5285672"/>
                <a:ext cx="207000" cy="85320"/>
              </p14:xfrm>
            </p:contentPart>
          </mc:Choice>
          <mc:Fallback xmlns="">
            <p:pic>
              <p:nvPicPr>
                <p:cNvPr id="187" name="Ink 186">
                  <a:extLst>
                    <a:ext uri="{FF2B5EF4-FFF2-40B4-BE49-F238E27FC236}">
                      <a16:creationId xmlns:a16="http://schemas.microsoft.com/office/drawing/2014/main" id="{161DFDA4-B144-296A-CA8C-3747997DF5AD}"/>
                    </a:ext>
                  </a:extLst>
                </p:cNvPr>
                <p:cNvPicPr/>
                <p:nvPr/>
              </p:nvPicPr>
              <p:blipFill>
                <a:blip r:embed="rId263"/>
                <a:stretch>
                  <a:fillRect/>
                </a:stretch>
              </p:blipFill>
              <p:spPr>
                <a:xfrm>
                  <a:off x="4144705" y="5279552"/>
                  <a:ext cx="2192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88" name="Ink 187">
                  <a:extLst>
                    <a:ext uri="{FF2B5EF4-FFF2-40B4-BE49-F238E27FC236}">
                      <a16:creationId xmlns:a16="http://schemas.microsoft.com/office/drawing/2014/main" id="{45F9E9E9-8C96-A2E4-4CBC-58D2D4880D4F}"/>
                    </a:ext>
                  </a:extLst>
                </p14:cNvPr>
                <p14:cNvContentPartPr/>
                <p14:nvPr/>
              </p14:nvContentPartPr>
              <p14:xfrm>
                <a:off x="4336945" y="5252192"/>
                <a:ext cx="438480" cy="159840"/>
              </p14:xfrm>
            </p:contentPart>
          </mc:Choice>
          <mc:Fallback xmlns="">
            <p:pic>
              <p:nvPicPr>
                <p:cNvPr id="188" name="Ink 187">
                  <a:extLst>
                    <a:ext uri="{FF2B5EF4-FFF2-40B4-BE49-F238E27FC236}">
                      <a16:creationId xmlns:a16="http://schemas.microsoft.com/office/drawing/2014/main" id="{45F9E9E9-8C96-A2E4-4CBC-58D2D4880D4F}"/>
                    </a:ext>
                  </a:extLst>
                </p:cNvPr>
                <p:cNvPicPr/>
                <p:nvPr/>
              </p:nvPicPr>
              <p:blipFill>
                <a:blip r:embed="rId265"/>
                <a:stretch>
                  <a:fillRect/>
                </a:stretch>
              </p:blipFill>
              <p:spPr>
                <a:xfrm>
                  <a:off x="4330825" y="5246072"/>
                  <a:ext cx="4507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89" name="Ink 188">
                  <a:extLst>
                    <a:ext uri="{FF2B5EF4-FFF2-40B4-BE49-F238E27FC236}">
                      <a16:creationId xmlns:a16="http://schemas.microsoft.com/office/drawing/2014/main" id="{E0A5CA60-68BC-CAE5-C733-E91E316A463C}"/>
                    </a:ext>
                  </a:extLst>
                </p14:cNvPr>
                <p14:cNvContentPartPr/>
                <p14:nvPr/>
              </p14:nvContentPartPr>
              <p14:xfrm>
                <a:off x="4669585" y="5195672"/>
                <a:ext cx="719640" cy="252000"/>
              </p14:xfrm>
            </p:contentPart>
          </mc:Choice>
          <mc:Fallback xmlns="">
            <p:pic>
              <p:nvPicPr>
                <p:cNvPr id="189" name="Ink 188">
                  <a:extLst>
                    <a:ext uri="{FF2B5EF4-FFF2-40B4-BE49-F238E27FC236}">
                      <a16:creationId xmlns:a16="http://schemas.microsoft.com/office/drawing/2014/main" id="{E0A5CA60-68BC-CAE5-C733-E91E316A463C}"/>
                    </a:ext>
                  </a:extLst>
                </p:cNvPr>
                <p:cNvPicPr/>
                <p:nvPr/>
              </p:nvPicPr>
              <p:blipFill>
                <a:blip r:embed="rId267"/>
                <a:stretch>
                  <a:fillRect/>
                </a:stretch>
              </p:blipFill>
              <p:spPr>
                <a:xfrm>
                  <a:off x="4663465" y="5189552"/>
                  <a:ext cx="7318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8" name="Ink 167">
                  <a:extLst>
                    <a:ext uri="{FF2B5EF4-FFF2-40B4-BE49-F238E27FC236}">
                      <a16:creationId xmlns:a16="http://schemas.microsoft.com/office/drawing/2014/main" id="{CAF2FE43-E648-A6F7-8240-DBB271B1CE1F}"/>
                    </a:ext>
                  </a:extLst>
                </p14:cNvPr>
                <p14:cNvContentPartPr/>
                <p14:nvPr/>
              </p14:nvContentPartPr>
              <p14:xfrm>
                <a:off x="2513545" y="4568912"/>
                <a:ext cx="142200" cy="138960"/>
              </p14:xfrm>
            </p:contentPart>
          </mc:Choice>
          <mc:Fallback xmlns="">
            <p:pic>
              <p:nvPicPr>
                <p:cNvPr id="168" name="Ink 167">
                  <a:extLst>
                    <a:ext uri="{FF2B5EF4-FFF2-40B4-BE49-F238E27FC236}">
                      <a16:creationId xmlns:a16="http://schemas.microsoft.com/office/drawing/2014/main" id="{CAF2FE43-E648-A6F7-8240-DBB271B1CE1F}"/>
                    </a:ext>
                  </a:extLst>
                </p:cNvPr>
                <p:cNvPicPr/>
                <p:nvPr/>
              </p:nvPicPr>
              <p:blipFill>
                <a:blip r:embed="rId269"/>
                <a:stretch>
                  <a:fillRect/>
                </a:stretch>
              </p:blipFill>
              <p:spPr>
                <a:xfrm>
                  <a:off x="2507425" y="4562792"/>
                  <a:ext cx="1544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9" name="Ink 168">
                  <a:extLst>
                    <a:ext uri="{FF2B5EF4-FFF2-40B4-BE49-F238E27FC236}">
                      <a16:creationId xmlns:a16="http://schemas.microsoft.com/office/drawing/2014/main" id="{5D935046-6FB5-4BB9-B771-4E181AC7C59B}"/>
                    </a:ext>
                  </a:extLst>
                </p14:cNvPr>
                <p14:cNvContentPartPr/>
                <p14:nvPr/>
              </p14:nvContentPartPr>
              <p14:xfrm>
                <a:off x="2531905" y="4767992"/>
                <a:ext cx="148320" cy="213480"/>
              </p14:xfrm>
            </p:contentPart>
          </mc:Choice>
          <mc:Fallback xmlns="">
            <p:pic>
              <p:nvPicPr>
                <p:cNvPr id="169" name="Ink 168">
                  <a:extLst>
                    <a:ext uri="{FF2B5EF4-FFF2-40B4-BE49-F238E27FC236}">
                      <a16:creationId xmlns:a16="http://schemas.microsoft.com/office/drawing/2014/main" id="{5D935046-6FB5-4BB9-B771-4E181AC7C59B}"/>
                    </a:ext>
                  </a:extLst>
                </p:cNvPr>
                <p:cNvPicPr/>
                <p:nvPr/>
              </p:nvPicPr>
              <p:blipFill>
                <a:blip r:embed="rId271"/>
                <a:stretch>
                  <a:fillRect/>
                </a:stretch>
              </p:blipFill>
              <p:spPr>
                <a:xfrm>
                  <a:off x="2525785" y="4761872"/>
                  <a:ext cx="1605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6" name="Ink 165">
                  <a:extLst>
                    <a:ext uri="{FF2B5EF4-FFF2-40B4-BE49-F238E27FC236}">
                      <a16:creationId xmlns:a16="http://schemas.microsoft.com/office/drawing/2014/main" id="{7621C46A-D305-62F8-41DF-3CBED2B59009}"/>
                    </a:ext>
                  </a:extLst>
                </p14:cNvPr>
                <p14:cNvContentPartPr/>
                <p14:nvPr/>
              </p14:nvContentPartPr>
              <p14:xfrm>
                <a:off x="2529385" y="3955112"/>
                <a:ext cx="255960" cy="163800"/>
              </p14:xfrm>
            </p:contentPart>
          </mc:Choice>
          <mc:Fallback xmlns="">
            <p:pic>
              <p:nvPicPr>
                <p:cNvPr id="166" name="Ink 165">
                  <a:extLst>
                    <a:ext uri="{FF2B5EF4-FFF2-40B4-BE49-F238E27FC236}">
                      <a16:creationId xmlns:a16="http://schemas.microsoft.com/office/drawing/2014/main" id="{7621C46A-D305-62F8-41DF-3CBED2B59009}"/>
                    </a:ext>
                  </a:extLst>
                </p:cNvPr>
                <p:cNvPicPr/>
                <p:nvPr/>
              </p:nvPicPr>
              <p:blipFill>
                <a:blip r:embed="rId273"/>
                <a:stretch>
                  <a:fillRect/>
                </a:stretch>
              </p:blipFill>
              <p:spPr>
                <a:xfrm>
                  <a:off x="2523265" y="3948992"/>
                  <a:ext cx="2682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7" name="Ink 166">
                  <a:extLst>
                    <a:ext uri="{FF2B5EF4-FFF2-40B4-BE49-F238E27FC236}">
                      <a16:creationId xmlns:a16="http://schemas.microsoft.com/office/drawing/2014/main" id="{CCE0EAEC-3348-0F20-3085-F9EF542D3F22}"/>
                    </a:ext>
                  </a:extLst>
                </p14:cNvPr>
                <p14:cNvContentPartPr/>
                <p14:nvPr/>
              </p14:nvContentPartPr>
              <p14:xfrm>
                <a:off x="2430385" y="4294952"/>
                <a:ext cx="184680" cy="128160"/>
              </p14:xfrm>
            </p:contentPart>
          </mc:Choice>
          <mc:Fallback xmlns="">
            <p:pic>
              <p:nvPicPr>
                <p:cNvPr id="167" name="Ink 166">
                  <a:extLst>
                    <a:ext uri="{FF2B5EF4-FFF2-40B4-BE49-F238E27FC236}">
                      <a16:creationId xmlns:a16="http://schemas.microsoft.com/office/drawing/2014/main" id="{CCE0EAEC-3348-0F20-3085-F9EF542D3F22}"/>
                    </a:ext>
                  </a:extLst>
                </p:cNvPr>
                <p:cNvPicPr/>
                <p:nvPr/>
              </p:nvPicPr>
              <p:blipFill>
                <a:blip r:embed="rId275"/>
                <a:stretch>
                  <a:fillRect/>
                </a:stretch>
              </p:blipFill>
              <p:spPr>
                <a:xfrm>
                  <a:off x="2424265" y="4288832"/>
                  <a:ext cx="1969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1" name="Ink 170">
                  <a:extLst>
                    <a:ext uri="{FF2B5EF4-FFF2-40B4-BE49-F238E27FC236}">
                      <a16:creationId xmlns:a16="http://schemas.microsoft.com/office/drawing/2014/main" id="{B24D9140-9CC9-F3A5-0749-A4DE79781066}"/>
                    </a:ext>
                  </a:extLst>
                </p14:cNvPr>
                <p14:cNvContentPartPr/>
                <p14:nvPr/>
              </p14:nvContentPartPr>
              <p14:xfrm>
                <a:off x="2778865" y="4001192"/>
                <a:ext cx="277920" cy="160560"/>
              </p14:xfrm>
            </p:contentPart>
          </mc:Choice>
          <mc:Fallback xmlns="">
            <p:pic>
              <p:nvPicPr>
                <p:cNvPr id="171" name="Ink 170">
                  <a:extLst>
                    <a:ext uri="{FF2B5EF4-FFF2-40B4-BE49-F238E27FC236}">
                      <a16:creationId xmlns:a16="http://schemas.microsoft.com/office/drawing/2014/main" id="{B24D9140-9CC9-F3A5-0749-A4DE79781066}"/>
                    </a:ext>
                  </a:extLst>
                </p:cNvPr>
                <p:cNvPicPr/>
                <p:nvPr/>
              </p:nvPicPr>
              <p:blipFill>
                <a:blip r:embed="rId277"/>
                <a:stretch>
                  <a:fillRect/>
                </a:stretch>
              </p:blipFill>
              <p:spPr>
                <a:xfrm>
                  <a:off x="2772745" y="3995072"/>
                  <a:ext cx="2901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2" name="Ink 171">
                  <a:extLst>
                    <a:ext uri="{FF2B5EF4-FFF2-40B4-BE49-F238E27FC236}">
                      <a16:creationId xmlns:a16="http://schemas.microsoft.com/office/drawing/2014/main" id="{D0245519-0F8C-ADE7-7AFA-6ADCDDDF9DD2}"/>
                    </a:ext>
                  </a:extLst>
                </p14:cNvPr>
                <p14:cNvContentPartPr/>
                <p14:nvPr/>
              </p14:nvContentPartPr>
              <p14:xfrm>
                <a:off x="2805505" y="4062032"/>
                <a:ext cx="162360" cy="51120"/>
              </p14:xfrm>
            </p:contentPart>
          </mc:Choice>
          <mc:Fallback xmlns="">
            <p:pic>
              <p:nvPicPr>
                <p:cNvPr id="172" name="Ink 171">
                  <a:extLst>
                    <a:ext uri="{FF2B5EF4-FFF2-40B4-BE49-F238E27FC236}">
                      <a16:creationId xmlns:a16="http://schemas.microsoft.com/office/drawing/2014/main" id="{D0245519-0F8C-ADE7-7AFA-6ADCDDDF9DD2}"/>
                    </a:ext>
                  </a:extLst>
                </p:cNvPr>
                <p:cNvPicPr/>
                <p:nvPr/>
              </p:nvPicPr>
              <p:blipFill>
                <a:blip r:embed="rId279"/>
                <a:stretch>
                  <a:fillRect/>
                </a:stretch>
              </p:blipFill>
              <p:spPr>
                <a:xfrm>
                  <a:off x="2799385" y="4055912"/>
                  <a:ext cx="1746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3" name="Ink 172">
                  <a:extLst>
                    <a:ext uri="{FF2B5EF4-FFF2-40B4-BE49-F238E27FC236}">
                      <a16:creationId xmlns:a16="http://schemas.microsoft.com/office/drawing/2014/main" id="{03F0262D-6335-927C-D5F1-8CA2672D5CE9}"/>
                    </a:ext>
                  </a:extLst>
                </p14:cNvPr>
                <p14:cNvContentPartPr/>
                <p14:nvPr/>
              </p14:nvContentPartPr>
              <p14:xfrm>
                <a:off x="3040225" y="3970232"/>
                <a:ext cx="177840" cy="180000"/>
              </p14:xfrm>
            </p:contentPart>
          </mc:Choice>
          <mc:Fallback xmlns="">
            <p:pic>
              <p:nvPicPr>
                <p:cNvPr id="173" name="Ink 172">
                  <a:extLst>
                    <a:ext uri="{FF2B5EF4-FFF2-40B4-BE49-F238E27FC236}">
                      <a16:creationId xmlns:a16="http://schemas.microsoft.com/office/drawing/2014/main" id="{03F0262D-6335-927C-D5F1-8CA2672D5CE9}"/>
                    </a:ext>
                  </a:extLst>
                </p:cNvPr>
                <p:cNvPicPr/>
                <p:nvPr/>
              </p:nvPicPr>
              <p:blipFill>
                <a:blip r:embed="rId281"/>
                <a:stretch>
                  <a:fillRect/>
                </a:stretch>
              </p:blipFill>
              <p:spPr>
                <a:xfrm>
                  <a:off x="3034105" y="3964112"/>
                  <a:ext cx="1900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91" name="Ink 190">
                  <a:extLst>
                    <a:ext uri="{FF2B5EF4-FFF2-40B4-BE49-F238E27FC236}">
                      <a16:creationId xmlns:a16="http://schemas.microsoft.com/office/drawing/2014/main" id="{BBE92A93-BDEF-7407-9907-40BA2DAF834B}"/>
                    </a:ext>
                  </a:extLst>
                </p14:cNvPr>
                <p14:cNvContentPartPr/>
                <p14:nvPr/>
              </p14:nvContentPartPr>
              <p14:xfrm>
                <a:off x="2768785" y="4198832"/>
                <a:ext cx="203040" cy="299160"/>
              </p14:xfrm>
            </p:contentPart>
          </mc:Choice>
          <mc:Fallback xmlns="">
            <p:pic>
              <p:nvPicPr>
                <p:cNvPr id="191" name="Ink 190">
                  <a:extLst>
                    <a:ext uri="{FF2B5EF4-FFF2-40B4-BE49-F238E27FC236}">
                      <a16:creationId xmlns:a16="http://schemas.microsoft.com/office/drawing/2014/main" id="{BBE92A93-BDEF-7407-9907-40BA2DAF834B}"/>
                    </a:ext>
                  </a:extLst>
                </p:cNvPr>
                <p:cNvPicPr/>
                <p:nvPr/>
              </p:nvPicPr>
              <p:blipFill>
                <a:blip r:embed="rId283"/>
                <a:stretch>
                  <a:fillRect/>
                </a:stretch>
              </p:blipFill>
              <p:spPr>
                <a:xfrm>
                  <a:off x="2762665" y="4192712"/>
                  <a:ext cx="2152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92" name="Ink 191">
                  <a:extLst>
                    <a:ext uri="{FF2B5EF4-FFF2-40B4-BE49-F238E27FC236}">
                      <a16:creationId xmlns:a16="http://schemas.microsoft.com/office/drawing/2014/main" id="{49AEFEF4-F0D5-3A51-2950-232DF1FAB1AF}"/>
                    </a:ext>
                  </a:extLst>
                </p14:cNvPr>
                <p14:cNvContentPartPr/>
                <p14:nvPr/>
              </p14:nvContentPartPr>
              <p14:xfrm>
                <a:off x="2784985" y="4073912"/>
                <a:ext cx="838440" cy="730800"/>
              </p14:xfrm>
            </p:contentPart>
          </mc:Choice>
          <mc:Fallback xmlns="">
            <p:pic>
              <p:nvPicPr>
                <p:cNvPr id="192" name="Ink 191">
                  <a:extLst>
                    <a:ext uri="{FF2B5EF4-FFF2-40B4-BE49-F238E27FC236}">
                      <a16:creationId xmlns:a16="http://schemas.microsoft.com/office/drawing/2014/main" id="{49AEFEF4-F0D5-3A51-2950-232DF1FAB1AF}"/>
                    </a:ext>
                  </a:extLst>
                </p:cNvPr>
                <p:cNvPicPr/>
                <p:nvPr/>
              </p:nvPicPr>
              <p:blipFill>
                <a:blip r:embed="rId285"/>
                <a:stretch>
                  <a:fillRect/>
                </a:stretch>
              </p:blipFill>
              <p:spPr>
                <a:xfrm>
                  <a:off x="2778865" y="4067792"/>
                  <a:ext cx="850680" cy="7430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93" name="Ink 192">
                  <a:extLst>
                    <a:ext uri="{FF2B5EF4-FFF2-40B4-BE49-F238E27FC236}">
                      <a16:creationId xmlns:a16="http://schemas.microsoft.com/office/drawing/2014/main" id="{2AE4C7AD-7B7F-147C-FB60-4B46CA8D8101}"/>
                    </a:ext>
                  </a:extLst>
                </p14:cNvPr>
                <p14:cNvContentPartPr/>
                <p14:nvPr/>
              </p14:nvContentPartPr>
              <p14:xfrm>
                <a:off x="3063985" y="4407272"/>
                <a:ext cx="161280" cy="156600"/>
              </p14:xfrm>
            </p:contentPart>
          </mc:Choice>
          <mc:Fallback xmlns="">
            <p:pic>
              <p:nvPicPr>
                <p:cNvPr id="193" name="Ink 192">
                  <a:extLst>
                    <a:ext uri="{FF2B5EF4-FFF2-40B4-BE49-F238E27FC236}">
                      <a16:creationId xmlns:a16="http://schemas.microsoft.com/office/drawing/2014/main" id="{2AE4C7AD-7B7F-147C-FB60-4B46CA8D8101}"/>
                    </a:ext>
                  </a:extLst>
                </p:cNvPr>
                <p:cNvPicPr/>
                <p:nvPr/>
              </p:nvPicPr>
              <p:blipFill>
                <a:blip r:embed="rId287"/>
                <a:stretch>
                  <a:fillRect/>
                </a:stretch>
              </p:blipFill>
              <p:spPr>
                <a:xfrm>
                  <a:off x="3057865" y="4401152"/>
                  <a:ext cx="1735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94" name="Ink 193">
                  <a:extLst>
                    <a:ext uri="{FF2B5EF4-FFF2-40B4-BE49-F238E27FC236}">
                      <a16:creationId xmlns:a16="http://schemas.microsoft.com/office/drawing/2014/main" id="{2A7185E0-B4AC-33D3-A383-F99891E0E80C}"/>
                    </a:ext>
                  </a:extLst>
                </p14:cNvPr>
                <p14:cNvContentPartPr/>
                <p14:nvPr/>
              </p14:nvContentPartPr>
              <p14:xfrm>
                <a:off x="3028345" y="4368032"/>
                <a:ext cx="221040" cy="117720"/>
              </p14:xfrm>
            </p:contentPart>
          </mc:Choice>
          <mc:Fallback xmlns="">
            <p:pic>
              <p:nvPicPr>
                <p:cNvPr id="194" name="Ink 193">
                  <a:extLst>
                    <a:ext uri="{FF2B5EF4-FFF2-40B4-BE49-F238E27FC236}">
                      <a16:creationId xmlns:a16="http://schemas.microsoft.com/office/drawing/2014/main" id="{2A7185E0-B4AC-33D3-A383-F99891E0E80C}"/>
                    </a:ext>
                  </a:extLst>
                </p:cNvPr>
                <p:cNvPicPr/>
                <p:nvPr/>
              </p:nvPicPr>
              <p:blipFill>
                <a:blip r:embed="rId289"/>
                <a:stretch>
                  <a:fillRect/>
                </a:stretch>
              </p:blipFill>
              <p:spPr>
                <a:xfrm>
                  <a:off x="3022225" y="4361912"/>
                  <a:ext cx="233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5" name="Ink 194">
                  <a:extLst>
                    <a:ext uri="{FF2B5EF4-FFF2-40B4-BE49-F238E27FC236}">
                      <a16:creationId xmlns:a16="http://schemas.microsoft.com/office/drawing/2014/main" id="{3D5CBFA8-33A5-4E76-7841-20230FC5FAAC}"/>
                    </a:ext>
                  </a:extLst>
                </p14:cNvPr>
                <p14:cNvContentPartPr/>
                <p14:nvPr/>
              </p14:nvContentPartPr>
              <p14:xfrm>
                <a:off x="3236785" y="4356872"/>
                <a:ext cx="180720" cy="141120"/>
              </p14:xfrm>
            </p:contentPart>
          </mc:Choice>
          <mc:Fallback xmlns="">
            <p:pic>
              <p:nvPicPr>
                <p:cNvPr id="195" name="Ink 194">
                  <a:extLst>
                    <a:ext uri="{FF2B5EF4-FFF2-40B4-BE49-F238E27FC236}">
                      <a16:creationId xmlns:a16="http://schemas.microsoft.com/office/drawing/2014/main" id="{3D5CBFA8-33A5-4E76-7841-20230FC5FAAC}"/>
                    </a:ext>
                  </a:extLst>
                </p:cNvPr>
                <p:cNvPicPr/>
                <p:nvPr/>
              </p:nvPicPr>
              <p:blipFill>
                <a:blip r:embed="rId291"/>
                <a:stretch>
                  <a:fillRect/>
                </a:stretch>
              </p:blipFill>
              <p:spPr>
                <a:xfrm>
                  <a:off x="3230665" y="4350752"/>
                  <a:ext cx="1929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6" name="Ink 195">
                  <a:extLst>
                    <a:ext uri="{FF2B5EF4-FFF2-40B4-BE49-F238E27FC236}">
                      <a16:creationId xmlns:a16="http://schemas.microsoft.com/office/drawing/2014/main" id="{912E2718-54AD-F1D0-6F49-248548155FED}"/>
                    </a:ext>
                  </a:extLst>
                </p14:cNvPr>
                <p14:cNvContentPartPr/>
                <p14:nvPr/>
              </p14:nvContentPartPr>
              <p14:xfrm>
                <a:off x="3384745" y="4250312"/>
                <a:ext cx="336600" cy="197640"/>
              </p14:xfrm>
            </p:contentPart>
          </mc:Choice>
          <mc:Fallback xmlns="">
            <p:pic>
              <p:nvPicPr>
                <p:cNvPr id="196" name="Ink 195">
                  <a:extLst>
                    <a:ext uri="{FF2B5EF4-FFF2-40B4-BE49-F238E27FC236}">
                      <a16:creationId xmlns:a16="http://schemas.microsoft.com/office/drawing/2014/main" id="{912E2718-54AD-F1D0-6F49-248548155FED}"/>
                    </a:ext>
                  </a:extLst>
                </p:cNvPr>
                <p:cNvPicPr/>
                <p:nvPr/>
              </p:nvPicPr>
              <p:blipFill>
                <a:blip r:embed="rId293"/>
                <a:stretch>
                  <a:fillRect/>
                </a:stretch>
              </p:blipFill>
              <p:spPr>
                <a:xfrm>
                  <a:off x="3378625" y="4244192"/>
                  <a:ext cx="3488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8" name="Ink 197">
                  <a:extLst>
                    <a:ext uri="{FF2B5EF4-FFF2-40B4-BE49-F238E27FC236}">
                      <a16:creationId xmlns:a16="http://schemas.microsoft.com/office/drawing/2014/main" id="{77991F0F-DC1D-5D7D-8BD9-BD9B92C9F749}"/>
                    </a:ext>
                  </a:extLst>
                </p14:cNvPr>
                <p14:cNvContentPartPr/>
                <p14:nvPr/>
              </p14:nvContentPartPr>
              <p14:xfrm>
                <a:off x="2594545" y="5004152"/>
                <a:ext cx="123840" cy="285840"/>
              </p14:xfrm>
            </p:contentPart>
          </mc:Choice>
          <mc:Fallback xmlns="">
            <p:pic>
              <p:nvPicPr>
                <p:cNvPr id="198" name="Ink 197">
                  <a:extLst>
                    <a:ext uri="{FF2B5EF4-FFF2-40B4-BE49-F238E27FC236}">
                      <a16:creationId xmlns:a16="http://schemas.microsoft.com/office/drawing/2014/main" id="{77991F0F-DC1D-5D7D-8BD9-BD9B92C9F749}"/>
                    </a:ext>
                  </a:extLst>
                </p:cNvPr>
                <p:cNvPicPr/>
                <p:nvPr/>
              </p:nvPicPr>
              <p:blipFill>
                <a:blip r:embed="rId295"/>
                <a:stretch>
                  <a:fillRect/>
                </a:stretch>
              </p:blipFill>
              <p:spPr>
                <a:xfrm>
                  <a:off x="2588425" y="4998032"/>
                  <a:ext cx="13608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9" name="Ink 198">
                  <a:extLst>
                    <a:ext uri="{FF2B5EF4-FFF2-40B4-BE49-F238E27FC236}">
                      <a16:creationId xmlns:a16="http://schemas.microsoft.com/office/drawing/2014/main" id="{868EAE15-9F74-2BAB-47B4-0702EDC08DCC}"/>
                    </a:ext>
                  </a:extLst>
                </p14:cNvPr>
                <p14:cNvContentPartPr/>
                <p14:nvPr/>
              </p14:nvContentPartPr>
              <p14:xfrm>
                <a:off x="2588785" y="4656752"/>
                <a:ext cx="1545480" cy="614160"/>
              </p14:xfrm>
            </p:contentPart>
          </mc:Choice>
          <mc:Fallback xmlns="">
            <p:pic>
              <p:nvPicPr>
                <p:cNvPr id="199" name="Ink 198">
                  <a:extLst>
                    <a:ext uri="{FF2B5EF4-FFF2-40B4-BE49-F238E27FC236}">
                      <a16:creationId xmlns:a16="http://schemas.microsoft.com/office/drawing/2014/main" id="{868EAE15-9F74-2BAB-47B4-0702EDC08DCC}"/>
                    </a:ext>
                  </a:extLst>
                </p:cNvPr>
                <p:cNvPicPr/>
                <p:nvPr/>
              </p:nvPicPr>
              <p:blipFill>
                <a:blip r:embed="rId297"/>
                <a:stretch>
                  <a:fillRect/>
                </a:stretch>
              </p:blipFill>
              <p:spPr>
                <a:xfrm>
                  <a:off x="2582665" y="4650632"/>
                  <a:ext cx="155772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00" name="Ink 199">
                  <a:extLst>
                    <a:ext uri="{FF2B5EF4-FFF2-40B4-BE49-F238E27FC236}">
                      <a16:creationId xmlns:a16="http://schemas.microsoft.com/office/drawing/2014/main" id="{430732C4-F190-2F92-01EA-E8C01632A62F}"/>
                    </a:ext>
                  </a:extLst>
                </p14:cNvPr>
                <p14:cNvContentPartPr/>
                <p14:nvPr/>
              </p14:nvContentPartPr>
              <p14:xfrm>
                <a:off x="2707585" y="5021432"/>
                <a:ext cx="163080" cy="142560"/>
              </p14:xfrm>
            </p:contentPart>
          </mc:Choice>
          <mc:Fallback xmlns="">
            <p:pic>
              <p:nvPicPr>
                <p:cNvPr id="200" name="Ink 199">
                  <a:extLst>
                    <a:ext uri="{FF2B5EF4-FFF2-40B4-BE49-F238E27FC236}">
                      <a16:creationId xmlns:a16="http://schemas.microsoft.com/office/drawing/2014/main" id="{430732C4-F190-2F92-01EA-E8C01632A62F}"/>
                    </a:ext>
                  </a:extLst>
                </p:cNvPr>
                <p:cNvPicPr/>
                <p:nvPr/>
              </p:nvPicPr>
              <p:blipFill>
                <a:blip r:embed="rId299"/>
                <a:stretch>
                  <a:fillRect/>
                </a:stretch>
              </p:blipFill>
              <p:spPr>
                <a:xfrm>
                  <a:off x="2701465" y="5015312"/>
                  <a:ext cx="1753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01" name="Ink 200">
                  <a:extLst>
                    <a:ext uri="{FF2B5EF4-FFF2-40B4-BE49-F238E27FC236}">
                      <a16:creationId xmlns:a16="http://schemas.microsoft.com/office/drawing/2014/main" id="{3756DFE9-5391-E395-C7E5-397549FA403C}"/>
                    </a:ext>
                  </a:extLst>
                </p14:cNvPr>
                <p14:cNvContentPartPr/>
                <p14:nvPr/>
              </p14:nvContentPartPr>
              <p14:xfrm>
                <a:off x="2825665" y="5053832"/>
                <a:ext cx="131040" cy="86040"/>
              </p14:xfrm>
            </p:contentPart>
          </mc:Choice>
          <mc:Fallback xmlns="">
            <p:pic>
              <p:nvPicPr>
                <p:cNvPr id="201" name="Ink 200">
                  <a:extLst>
                    <a:ext uri="{FF2B5EF4-FFF2-40B4-BE49-F238E27FC236}">
                      <a16:creationId xmlns:a16="http://schemas.microsoft.com/office/drawing/2014/main" id="{3756DFE9-5391-E395-C7E5-397549FA403C}"/>
                    </a:ext>
                  </a:extLst>
                </p:cNvPr>
                <p:cNvPicPr/>
                <p:nvPr/>
              </p:nvPicPr>
              <p:blipFill>
                <a:blip r:embed="rId301"/>
                <a:stretch>
                  <a:fillRect/>
                </a:stretch>
              </p:blipFill>
              <p:spPr>
                <a:xfrm>
                  <a:off x="2819545" y="5047712"/>
                  <a:ext cx="1432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Ink 201">
                  <a:extLst>
                    <a:ext uri="{FF2B5EF4-FFF2-40B4-BE49-F238E27FC236}">
                      <a16:creationId xmlns:a16="http://schemas.microsoft.com/office/drawing/2014/main" id="{E56415DF-DCFE-6B7F-D60A-EDF8CC2A4F6E}"/>
                    </a:ext>
                  </a:extLst>
                </p14:cNvPr>
                <p14:cNvContentPartPr/>
                <p14:nvPr/>
              </p14:nvContentPartPr>
              <p14:xfrm>
                <a:off x="2890465" y="5004872"/>
                <a:ext cx="288000" cy="114120"/>
              </p14:xfrm>
            </p:contentPart>
          </mc:Choice>
          <mc:Fallback xmlns="">
            <p:pic>
              <p:nvPicPr>
                <p:cNvPr id="202" name="Ink 201">
                  <a:extLst>
                    <a:ext uri="{FF2B5EF4-FFF2-40B4-BE49-F238E27FC236}">
                      <a16:creationId xmlns:a16="http://schemas.microsoft.com/office/drawing/2014/main" id="{E56415DF-DCFE-6B7F-D60A-EDF8CC2A4F6E}"/>
                    </a:ext>
                  </a:extLst>
                </p:cNvPr>
                <p:cNvPicPr/>
                <p:nvPr/>
              </p:nvPicPr>
              <p:blipFill>
                <a:blip r:embed="rId303"/>
                <a:stretch>
                  <a:fillRect/>
                </a:stretch>
              </p:blipFill>
              <p:spPr>
                <a:xfrm>
                  <a:off x="2884345" y="4998752"/>
                  <a:ext cx="3002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03" name="Ink 202">
                  <a:extLst>
                    <a:ext uri="{FF2B5EF4-FFF2-40B4-BE49-F238E27FC236}">
                      <a16:creationId xmlns:a16="http://schemas.microsoft.com/office/drawing/2014/main" id="{758179A1-7A4A-98E0-F01B-4A1C0C90D20C}"/>
                    </a:ext>
                  </a:extLst>
                </p14:cNvPr>
                <p14:cNvContentPartPr/>
                <p14:nvPr/>
              </p14:nvContentPartPr>
              <p14:xfrm>
                <a:off x="3070825" y="4936112"/>
                <a:ext cx="123840" cy="160560"/>
              </p14:xfrm>
            </p:contentPart>
          </mc:Choice>
          <mc:Fallback xmlns="">
            <p:pic>
              <p:nvPicPr>
                <p:cNvPr id="203" name="Ink 202">
                  <a:extLst>
                    <a:ext uri="{FF2B5EF4-FFF2-40B4-BE49-F238E27FC236}">
                      <a16:creationId xmlns:a16="http://schemas.microsoft.com/office/drawing/2014/main" id="{758179A1-7A4A-98E0-F01B-4A1C0C90D20C}"/>
                    </a:ext>
                  </a:extLst>
                </p:cNvPr>
                <p:cNvPicPr/>
                <p:nvPr/>
              </p:nvPicPr>
              <p:blipFill>
                <a:blip r:embed="rId305"/>
                <a:stretch>
                  <a:fillRect/>
                </a:stretch>
              </p:blipFill>
              <p:spPr>
                <a:xfrm>
                  <a:off x="3064705" y="4929992"/>
                  <a:ext cx="136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04" name="Ink 203">
                  <a:extLst>
                    <a:ext uri="{FF2B5EF4-FFF2-40B4-BE49-F238E27FC236}">
                      <a16:creationId xmlns:a16="http://schemas.microsoft.com/office/drawing/2014/main" id="{20AF6905-B378-EDA5-FE80-1F3A5125D397}"/>
                    </a:ext>
                  </a:extLst>
                </p14:cNvPr>
                <p14:cNvContentPartPr/>
                <p14:nvPr/>
              </p14:nvContentPartPr>
              <p14:xfrm>
                <a:off x="3171985" y="4824152"/>
                <a:ext cx="456120" cy="264600"/>
              </p14:xfrm>
            </p:contentPart>
          </mc:Choice>
          <mc:Fallback xmlns="">
            <p:pic>
              <p:nvPicPr>
                <p:cNvPr id="204" name="Ink 203">
                  <a:extLst>
                    <a:ext uri="{FF2B5EF4-FFF2-40B4-BE49-F238E27FC236}">
                      <a16:creationId xmlns:a16="http://schemas.microsoft.com/office/drawing/2014/main" id="{20AF6905-B378-EDA5-FE80-1F3A5125D397}"/>
                    </a:ext>
                  </a:extLst>
                </p:cNvPr>
                <p:cNvPicPr/>
                <p:nvPr/>
              </p:nvPicPr>
              <p:blipFill>
                <a:blip r:embed="rId307"/>
                <a:stretch>
                  <a:fillRect/>
                </a:stretch>
              </p:blipFill>
              <p:spPr>
                <a:xfrm>
                  <a:off x="3165865" y="4818032"/>
                  <a:ext cx="4683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5" name="Ink 204">
                  <a:extLst>
                    <a:ext uri="{FF2B5EF4-FFF2-40B4-BE49-F238E27FC236}">
                      <a16:creationId xmlns:a16="http://schemas.microsoft.com/office/drawing/2014/main" id="{7843DFF6-72CC-0A2D-72BC-5F9B931CE4B0}"/>
                    </a:ext>
                  </a:extLst>
                </p14:cNvPr>
                <p14:cNvContentPartPr/>
                <p14:nvPr/>
              </p14:nvContentPartPr>
              <p14:xfrm>
                <a:off x="3573385" y="4755752"/>
                <a:ext cx="178560" cy="219240"/>
              </p14:xfrm>
            </p:contentPart>
          </mc:Choice>
          <mc:Fallback xmlns="">
            <p:pic>
              <p:nvPicPr>
                <p:cNvPr id="205" name="Ink 204">
                  <a:extLst>
                    <a:ext uri="{FF2B5EF4-FFF2-40B4-BE49-F238E27FC236}">
                      <a16:creationId xmlns:a16="http://schemas.microsoft.com/office/drawing/2014/main" id="{7843DFF6-72CC-0A2D-72BC-5F9B931CE4B0}"/>
                    </a:ext>
                  </a:extLst>
                </p:cNvPr>
                <p:cNvPicPr/>
                <p:nvPr/>
              </p:nvPicPr>
              <p:blipFill>
                <a:blip r:embed="rId309"/>
                <a:stretch>
                  <a:fillRect/>
                </a:stretch>
              </p:blipFill>
              <p:spPr>
                <a:xfrm>
                  <a:off x="3567265" y="4749632"/>
                  <a:ext cx="190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6" name="Ink 205">
                  <a:extLst>
                    <a:ext uri="{FF2B5EF4-FFF2-40B4-BE49-F238E27FC236}">
                      <a16:creationId xmlns:a16="http://schemas.microsoft.com/office/drawing/2014/main" id="{13494DF6-0B03-4848-4F9B-756AD7D530CC}"/>
                    </a:ext>
                  </a:extLst>
                </p14:cNvPr>
                <p14:cNvContentPartPr/>
                <p14:nvPr/>
              </p14:nvContentPartPr>
              <p14:xfrm>
                <a:off x="3670585" y="4695992"/>
                <a:ext cx="622080" cy="266400"/>
              </p14:xfrm>
            </p:contentPart>
          </mc:Choice>
          <mc:Fallback xmlns="">
            <p:pic>
              <p:nvPicPr>
                <p:cNvPr id="206" name="Ink 205">
                  <a:extLst>
                    <a:ext uri="{FF2B5EF4-FFF2-40B4-BE49-F238E27FC236}">
                      <a16:creationId xmlns:a16="http://schemas.microsoft.com/office/drawing/2014/main" id="{13494DF6-0B03-4848-4F9B-756AD7D530CC}"/>
                    </a:ext>
                  </a:extLst>
                </p:cNvPr>
                <p:cNvPicPr/>
                <p:nvPr/>
              </p:nvPicPr>
              <p:blipFill>
                <a:blip r:embed="rId311"/>
                <a:stretch>
                  <a:fillRect/>
                </a:stretch>
              </p:blipFill>
              <p:spPr>
                <a:xfrm>
                  <a:off x="3664465" y="4689872"/>
                  <a:ext cx="634320" cy="278640"/>
                </a:xfrm>
                <a:prstGeom prst="rect">
                  <a:avLst/>
                </a:prstGeom>
              </p:spPr>
            </p:pic>
          </mc:Fallback>
        </mc:AlternateContent>
      </p:grpSp>
    </p:spTree>
    <p:extLst>
      <p:ext uri="{BB962C8B-B14F-4D97-AF65-F5344CB8AC3E}">
        <p14:creationId xmlns:p14="http://schemas.microsoft.com/office/powerpoint/2010/main" val="2186981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1BC5-1A83-EBA9-6BA7-EB973E50E78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19E118D-F234-A175-D8EF-B2FC577A879A}"/>
              </a:ext>
            </a:extLst>
          </p:cNvPr>
          <p:cNvPicPr>
            <a:picLocks noGrp="1" noChangeAspect="1"/>
          </p:cNvPicPr>
          <p:nvPr>
            <p:ph idx="1"/>
          </p:nvPr>
        </p:nvPicPr>
        <p:blipFill>
          <a:blip r:embed="rId2"/>
          <a:stretch>
            <a:fillRect/>
          </a:stretch>
        </p:blipFill>
        <p:spPr>
          <a:xfrm>
            <a:off x="123377" y="158621"/>
            <a:ext cx="11689177" cy="5710368"/>
          </a:xfrm>
        </p:spPr>
      </p:pic>
      <p:grpSp>
        <p:nvGrpSpPr>
          <p:cNvPr id="8" name="Group 7">
            <a:extLst>
              <a:ext uri="{FF2B5EF4-FFF2-40B4-BE49-F238E27FC236}">
                <a16:creationId xmlns:a16="http://schemas.microsoft.com/office/drawing/2014/main" id="{804FE18B-BF8C-B3C0-AC2A-482E60757743}"/>
              </a:ext>
            </a:extLst>
          </p:cNvPr>
          <p:cNvGrpSpPr/>
          <p:nvPr/>
        </p:nvGrpSpPr>
        <p:grpSpPr>
          <a:xfrm>
            <a:off x="3076703" y="2025854"/>
            <a:ext cx="5306760" cy="3268440"/>
            <a:chOff x="3076703" y="2025854"/>
            <a:chExt cx="5306760" cy="326844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45EC70-0BD4-DA6A-EAB0-38470F5ADFF2}"/>
                    </a:ext>
                  </a:extLst>
                </p14:cNvPr>
                <p14:cNvContentPartPr/>
                <p14:nvPr/>
              </p14:nvContentPartPr>
              <p14:xfrm>
                <a:off x="3568463" y="4857254"/>
                <a:ext cx="22680" cy="73080"/>
              </p14:xfrm>
            </p:contentPart>
          </mc:Choice>
          <mc:Fallback xmlns="">
            <p:pic>
              <p:nvPicPr>
                <p:cNvPr id="3" name="Ink 2">
                  <a:extLst>
                    <a:ext uri="{FF2B5EF4-FFF2-40B4-BE49-F238E27FC236}">
                      <a16:creationId xmlns:a16="http://schemas.microsoft.com/office/drawing/2014/main" id="{CD45EC70-0BD4-DA6A-EAB0-38470F5ADFF2}"/>
                    </a:ext>
                  </a:extLst>
                </p:cNvPr>
                <p:cNvPicPr/>
                <p:nvPr/>
              </p:nvPicPr>
              <p:blipFill>
                <a:blip r:embed="rId4"/>
                <a:stretch>
                  <a:fillRect/>
                </a:stretch>
              </p:blipFill>
              <p:spPr>
                <a:xfrm>
                  <a:off x="3562343" y="4851134"/>
                  <a:ext cx="349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6A28C2B2-19BD-B208-156E-8D0805AB6B4F}"/>
                    </a:ext>
                  </a:extLst>
                </p14:cNvPr>
                <p14:cNvContentPartPr/>
                <p14:nvPr/>
              </p14:nvContentPartPr>
              <p14:xfrm>
                <a:off x="4299263" y="4239134"/>
                <a:ext cx="1216800" cy="1055160"/>
              </p14:xfrm>
            </p:contentPart>
          </mc:Choice>
          <mc:Fallback xmlns="">
            <p:pic>
              <p:nvPicPr>
                <p:cNvPr id="4" name="Ink 3">
                  <a:extLst>
                    <a:ext uri="{FF2B5EF4-FFF2-40B4-BE49-F238E27FC236}">
                      <a16:creationId xmlns:a16="http://schemas.microsoft.com/office/drawing/2014/main" id="{6A28C2B2-19BD-B208-156E-8D0805AB6B4F}"/>
                    </a:ext>
                  </a:extLst>
                </p:cNvPr>
                <p:cNvPicPr/>
                <p:nvPr/>
              </p:nvPicPr>
              <p:blipFill>
                <a:blip r:embed="rId6"/>
                <a:stretch>
                  <a:fillRect/>
                </a:stretch>
              </p:blipFill>
              <p:spPr>
                <a:xfrm>
                  <a:off x="4293143" y="4233014"/>
                  <a:ext cx="1229040" cy="1067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688EFD7-9E3A-DE86-BE46-3DE4E2E4D070}"/>
                    </a:ext>
                  </a:extLst>
                </p14:cNvPr>
                <p14:cNvContentPartPr/>
                <p14:nvPr/>
              </p14:nvContentPartPr>
              <p14:xfrm>
                <a:off x="3076703" y="2025854"/>
                <a:ext cx="2304000" cy="2080800"/>
              </p14:xfrm>
            </p:contentPart>
          </mc:Choice>
          <mc:Fallback xmlns="">
            <p:pic>
              <p:nvPicPr>
                <p:cNvPr id="6" name="Ink 5">
                  <a:extLst>
                    <a:ext uri="{FF2B5EF4-FFF2-40B4-BE49-F238E27FC236}">
                      <a16:creationId xmlns:a16="http://schemas.microsoft.com/office/drawing/2014/main" id="{5688EFD7-9E3A-DE86-BE46-3DE4E2E4D070}"/>
                    </a:ext>
                  </a:extLst>
                </p:cNvPr>
                <p:cNvPicPr/>
                <p:nvPr/>
              </p:nvPicPr>
              <p:blipFill>
                <a:blip r:embed="rId8"/>
                <a:stretch>
                  <a:fillRect/>
                </a:stretch>
              </p:blipFill>
              <p:spPr>
                <a:xfrm>
                  <a:off x="3070583" y="2019734"/>
                  <a:ext cx="2316240" cy="2093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1577E5F3-A394-1493-7C14-7672819E7B9B}"/>
                    </a:ext>
                  </a:extLst>
                </p14:cNvPr>
                <p14:cNvContentPartPr/>
                <p14:nvPr/>
              </p14:nvContentPartPr>
              <p14:xfrm>
                <a:off x="5788583" y="2074814"/>
                <a:ext cx="2594880" cy="2499480"/>
              </p14:xfrm>
            </p:contentPart>
          </mc:Choice>
          <mc:Fallback xmlns="">
            <p:pic>
              <p:nvPicPr>
                <p:cNvPr id="7" name="Ink 6">
                  <a:extLst>
                    <a:ext uri="{FF2B5EF4-FFF2-40B4-BE49-F238E27FC236}">
                      <a16:creationId xmlns:a16="http://schemas.microsoft.com/office/drawing/2014/main" id="{1577E5F3-A394-1493-7C14-7672819E7B9B}"/>
                    </a:ext>
                  </a:extLst>
                </p:cNvPr>
                <p:cNvPicPr/>
                <p:nvPr/>
              </p:nvPicPr>
              <p:blipFill>
                <a:blip r:embed="rId10"/>
                <a:stretch>
                  <a:fillRect/>
                </a:stretch>
              </p:blipFill>
              <p:spPr>
                <a:xfrm>
                  <a:off x="5782463" y="2068694"/>
                  <a:ext cx="2607120" cy="2511720"/>
                </a:xfrm>
                <a:prstGeom prst="rect">
                  <a:avLst/>
                </a:prstGeom>
              </p:spPr>
            </p:pic>
          </mc:Fallback>
        </mc:AlternateContent>
      </p:grpSp>
      <p:grpSp>
        <p:nvGrpSpPr>
          <p:cNvPr id="17" name="Group 16">
            <a:extLst>
              <a:ext uri="{FF2B5EF4-FFF2-40B4-BE49-F238E27FC236}">
                <a16:creationId xmlns:a16="http://schemas.microsoft.com/office/drawing/2014/main" id="{543C0247-58DD-79F7-D35A-3FC283942F16}"/>
              </a:ext>
            </a:extLst>
          </p:cNvPr>
          <p:cNvGrpSpPr/>
          <p:nvPr/>
        </p:nvGrpSpPr>
        <p:grpSpPr>
          <a:xfrm>
            <a:off x="8667503" y="1540934"/>
            <a:ext cx="2804760" cy="1385280"/>
            <a:chOff x="8667503" y="1540934"/>
            <a:chExt cx="2804760" cy="1385280"/>
          </a:xfrm>
        </p:grpSpPr>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1207F6E-6F73-EEEC-72DF-CC440F2A4777}"/>
                    </a:ext>
                  </a:extLst>
                </p14:cNvPr>
                <p14:cNvContentPartPr/>
                <p14:nvPr/>
              </p14:nvContentPartPr>
              <p14:xfrm>
                <a:off x="8667503" y="1540934"/>
                <a:ext cx="321480" cy="309960"/>
              </p14:xfrm>
            </p:contentPart>
          </mc:Choice>
          <mc:Fallback xmlns="">
            <p:pic>
              <p:nvPicPr>
                <p:cNvPr id="9" name="Ink 8">
                  <a:extLst>
                    <a:ext uri="{FF2B5EF4-FFF2-40B4-BE49-F238E27FC236}">
                      <a16:creationId xmlns:a16="http://schemas.microsoft.com/office/drawing/2014/main" id="{51207F6E-6F73-EEEC-72DF-CC440F2A4777}"/>
                    </a:ext>
                  </a:extLst>
                </p:cNvPr>
                <p:cNvPicPr/>
                <p:nvPr/>
              </p:nvPicPr>
              <p:blipFill>
                <a:blip r:embed="rId12"/>
                <a:stretch>
                  <a:fillRect/>
                </a:stretch>
              </p:blipFill>
              <p:spPr>
                <a:xfrm>
                  <a:off x="8661383" y="1534814"/>
                  <a:ext cx="3337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C1EF25A-EFF1-DDF5-4465-A6962C16C910}"/>
                    </a:ext>
                  </a:extLst>
                </p14:cNvPr>
                <p14:cNvContentPartPr/>
                <p14:nvPr/>
              </p14:nvContentPartPr>
              <p14:xfrm>
                <a:off x="9224783" y="2563694"/>
                <a:ext cx="304920" cy="241920"/>
              </p14:xfrm>
            </p:contentPart>
          </mc:Choice>
          <mc:Fallback xmlns="">
            <p:pic>
              <p:nvPicPr>
                <p:cNvPr id="10" name="Ink 9">
                  <a:extLst>
                    <a:ext uri="{FF2B5EF4-FFF2-40B4-BE49-F238E27FC236}">
                      <a16:creationId xmlns:a16="http://schemas.microsoft.com/office/drawing/2014/main" id="{0C1EF25A-EFF1-DDF5-4465-A6962C16C910}"/>
                    </a:ext>
                  </a:extLst>
                </p:cNvPr>
                <p:cNvPicPr/>
                <p:nvPr/>
              </p:nvPicPr>
              <p:blipFill>
                <a:blip r:embed="rId14"/>
                <a:stretch>
                  <a:fillRect/>
                </a:stretch>
              </p:blipFill>
              <p:spPr>
                <a:xfrm>
                  <a:off x="9218663" y="2557574"/>
                  <a:ext cx="3171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2658DB-15EE-DE3B-91B1-1E17A0CEEDD9}"/>
                    </a:ext>
                  </a:extLst>
                </p14:cNvPr>
                <p14:cNvContentPartPr/>
                <p14:nvPr/>
              </p14:nvContentPartPr>
              <p14:xfrm>
                <a:off x="9512063" y="2471174"/>
                <a:ext cx="277200" cy="306720"/>
              </p14:xfrm>
            </p:contentPart>
          </mc:Choice>
          <mc:Fallback xmlns="">
            <p:pic>
              <p:nvPicPr>
                <p:cNvPr id="11" name="Ink 10">
                  <a:extLst>
                    <a:ext uri="{FF2B5EF4-FFF2-40B4-BE49-F238E27FC236}">
                      <a16:creationId xmlns:a16="http://schemas.microsoft.com/office/drawing/2014/main" id="{8E2658DB-15EE-DE3B-91B1-1E17A0CEEDD9}"/>
                    </a:ext>
                  </a:extLst>
                </p:cNvPr>
                <p:cNvPicPr/>
                <p:nvPr/>
              </p:nvPicPr>
              <p:blipFill>
                <a:blip r:embed="rId16"/>
                <a:stretch>
                  <a:fillRect/>
                </a:stretch>
              </p:blipFill>
              <p:spPr>
                <a:xfrm>
                  <a:off x="9505943" y="2465054"/>
                  <a:ext cx="2894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3485B861-CE0F-B5A5-FD85-8A9D4A35F6F5}"/>
                    </a:ext>
                  </a:extLst>
                </p14:cNvPr>
                <p14:cNvContentPartPr/>
                <p14:nvPr/>
              </p14:nvContentPartPr>
              <p14:xfrm>
                <a:off x="9723383" y="2535974"/>
                <a:ext cx="231840" cy="212040"/>
              </p14:xfrm>
            </p:contentPart>
          </mc:Choice>
          <mc:Fallback xmlns="">
            <p:pic>
              <p:nvPicPr>
                <p:cNvPr id="12" name="Ink 11">
                  <a:extLst>
                    <a:ext uri="{FF2B5EF4-FFF2-40B4-BE49-F238E27FC236}">
                      <a16:creationId xmlns:a16="http://schemas.microsoft.com/office/drawing/2014/main" id="{3485B861-CE0F-B5A5-FD85-8A9D4A35F6F5}"/>
                    </a:ext>
                  </a:extLst>
                </p:cNvPr>
                <p:cNvPicPr/>
                <p:nvPr/>
              </p:nvPicPr>
              <p:blipFill>
                <a:blip r:embed="rId18"/>
                <a:stretch>
                  <a:fillRect/>
                </a:stretch>
              </p:blipFill>
              <p:spPr>
                <a:xfrm>
                  <a:off x="9717263" y="2529854"/>
                  <a:ext cx="2440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B5F9A62A-F3D2-8755-804F-1352072D2D0D}"/>
                    </a:ext>
                  </a:extLst>
                </p14:cNvPr>
                <p14:cNvContentPartPr/>
                <p14:nvPr/>
              </p14:nvContentPartPr>
              <p14:xfrm>
                <a:off x="9991223" y="2338694"/>
                <a:ext cx="483120" cy="321840"/>
              </p14:xfrm>
            </p:contentPart>
          </mc:Choice>
          <mc:Fallback xmlns="">
            <p:pic>
              <p:nvPicPr>
                <p:cNvPr id="13" name="Ink 12">
                  <a:extLst>
                    <a:ext uri="{FF2B5EF4-FFF2-40B4-BE49-F238E27FC236}">
                      <a16:creationId xmlns:a16="http://schemas.microsoft.com/office/drawing/2014/main" id="{B5F9A62A-F3D2-8755-804F-1352072D2D0D}"/>
                    </a:ext>
                  </a:extLst>
                </p:cNvPr>
                <p:cNvPicPr/>
                <p:nvPr/>
              </p:nvPicPr>
              <p:blipFill>
                <a:blip r:embed="rId20"/>
                <a:stretch>
                  <a:fillRect/>
                </a:stretch>
              </p:blipFill>
              <p:spPr>
                <a:xfrm>
                  <a:off x="9985103" y="2332574"/>
                  <a:ext cx="49536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3D218167-3C0B-8FA1-AABC-D0956FB3BE75}"/>
                    </a:ext>
                  </a:extLst>
                </p14:cNvPr>
                <p14:cNvContentPartPr/>
                <p14:nvPr/>
              </p14:nvContentPartPr>
              <p14:xfrm>
                <a:off x="10454183" y="2323574"/>
                <a:ext cx="192600" cy="179280"/>
              </p14:xfrm>
            </p:contentPart>
          </mc:Choice>
          <mc:Fallback xmlns="">
            <p:pic>
              <p:nvPicPr>
                <p:cNvPr id="14" name="Ink 13">
                  <a:extLst>
                    <a:ext uri="{FF2B5EF4-FFF2-40B4-BE49-F238E27FC236}">
                      <a16:creationId xmlns:a16="http://schemas.microsoft.com/office/drawing/2014/main" id="{3D218167-3C0B-8FA1-AABC-D0956FB3BE75}"/>
                    </a:ext>
                  </a:extLst>
                </p:cNvPr>
                <p:cNvPicPr/>
                <p:nvPr/>
              </p:nvPicPr>
              <p:blipFill>
                <a:blip r:embed="rId22"/>
                <a:stretch>
                  <a:fillRect/>
                </a:stretch>
              </p:blipFill>
              <p:spPr>
                <a:xfrm>
                  <a:off x="10448063" y="2317454"/>
                  <a:ext cx="2048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8813976A-5686-D8DF-5BC4-F28BDA051326}"/>
                    </a:ext>
                  </a:extLst>
                </p14:cNvPr>
                <p14:cNvContentPartPr/>
                <p14:nvPr/>
              </p14:nvContentPartPr>
              <p14:xfrm>
                <a:off x="10707263" y="1898774"/>
                <a:ext cx="765000" cy="592200"/>
              </p14:xfrm>
            </p:contentPart>
          </mc:Choice>
          <mc:Fallback xmlns="">
            <p:pic>
              <p:nvPicPr>
                <p:cNvPr id="15" name="Ink 14">
                  <a:extLst>
                    <a:ext uri="{FF2B5EF4-FFF2-40B4-BE49-F238E27FC236}">
                      <a16:creationId xmlns:a16="http://schemas.microsoft.com/office/drawing/2014/main" id="{8813976A-5686-D8DF-5BC4-F28BDA051326}"/>
                    </a:ext>
                  </a:extLst>
                </p:cNvPr>
                <p:cNvPicPr/>
                <p:nvPr/>
              </p:nvPicPr>
              <p:blipFill>
                <a:blip r:embed="rId24"/>
                <a:stretch>
                  <a:fillRect/>
                </a:stretch>
              </p:blipFill>
              <p:spPr>
                <a:xfrm>
                  <a:off x="10701143" y="1892654"/>
                  <a:ext cx="777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363D1B7A-B95F-6962-60D4-35F0A7DE9B36}"/>
                    </a:ext>
                  </a:extLst>
                </p14:cNvPr>
                <p14:cNvContentPartPr/>
                <p14:nvPr/>
              </p14:nvContentPartPr>
              <p14:xfrm>
                <a:off x="10425743" y="2582774"/>
                <a:ext cx="538560" cy="343440"/>
              </p14:xfrm>
            </p:contentPart>
          </mc:Choice>
          <mc:Fallback xmlns="">
            <p:pic>
              <p:nvPicPr>
                <p:cNvPr id="16" name="Ink 15">
                  <a:extLst>
                    <a:ext uri="{FF2B5EF4-FFF2-40B4-BE49-F238E27FC236}">
                      <a16:creationId xmlns:a16="http://schemas.microsoft.com/office/drawing/2014/main" id="{363D1B7A-B95F-6962-60D4-35F0A7DE9B36}"/>
                    </a:ext>
                  </a:extLst>
                </p:cNvPr>
                <p:cNvPicPr/>
                <p:nvPr/>
              </p:nvPicPr>
              <p:blipFill>
                <a:blip r:embed="rId26"/>
                <a:stretch>
                  <a:fillRect/>
                </a:stretch>
              </p:blipFill>
              <p:spPr>
                <a:xfrm>
                  <a:off x="10419623" y="2576654"/>
                  <a:ext cx="550800" cy="355680"/>
                </a:xfrm>
                <a:prstGeom prst="rect">
                  <a:avLst/>
                </a:prstGeom>
              </p:spPr>
            </p:pic>
          </mc:Fallback>
        </mc:AlternateContent>
      </p:grpSp>
      <p:grpSp>
        <p:nvGrpSpPr>
          <p:cNvPr id="27" name="Group 26">
            <a:extLst>
              <a:ext uri="{FF2B5EF4-FFF2-40B4-BE49-F238E27FC236}">
                <a16:creationId xmlns:a16="http://schemas.microsoft.com/office/drawing/2014/main" id="{12DB3350-1515-5A11-2A4B-73AAF9FC7200}"/>
              </a:ext>
            </a:extLst>
          </p:cNvPr>
          <p:cNvGrpSpPr/>
          <p:nvPr/>
        </p:nvGrpSpPr>
        <p:grpSpPr>
          <a:xfrm>
            <a:off x="3706343" y="2505734"/>
            <a:ext cx="1215000" cy="385200"/>
            <a:chOff x="3706343" y="2505734"/>
            <a:chExt cx="1215000" cy="385200"/>
          </a:xfrm>
        </p:grpSpPr>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CE4744C2-836A-2F38-6126-04C834824E78}"/>
                    </a:ext>
                  </a:extLst>
                </p14:cNvPr>
                <p14:cNvContentPartPr/>
                <p14:nvPr/>
              </p14:nvContentPartPr>
              <p14:xfrm>
                <a:off x="3706343" y="2595374"/>
                <a:ext cx="112680" cy="229320"/>
              </p14:xfrm>
            </p:contentPart>
          </mc:Choice>
          <mc:Fallback xmlns="">
            <p:pic>
              <p:nvPicPr>
                <p:cNvPr id="18" name="Ink 17">
                  <a:extLst>
                    <a:ext uri="{FF2B5EF4-FFF2-40B4-BE49-F238E27FC236}">
                      <a16:creationId xmlns:a16="http://schemas.microsoft.com/office/drawing/2014/main" id="{CE4744C2-836A-2F38-6126-04C834824E78}"/>
                    </a:ext>
                  </a:extLst>
                </p:cNvPr>
                <p:cNvPicPr/>
                <p:nvPr/>
              </p:nvPicPr>
              <p:blipFill>
                <a:blip r:embed="rId28"/>
                <a:stretch>
                  <a:fillRect/>
                </a:stretch>
              </p:blipFill>
              <p:spPr>
                <a:xfrm>
                  <a:off x="3700223" y="2589254"/>
                  <a:ext cx="1249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20CE32FA-93B5-C90E-55B3-801E4E164ABF}"/>
                    </a:ext>
                  </a:extLst>
                </p14:cNvPr>
                <p14:cNvContentPartPr/>
                <p14:nvPr/>
              </p14:nvContentPartPr>
              <p14:xfrm>
                <a:off x="4060223" y="2505734"/>
                <a:ext cx="124920" cy="149400"/>
              </p14:xfrm>
            </p:contentPart>
          </mc:Choice>
          <mc:Fallback xmlns="">
            <p:pic>
              <p:nvPicPr>
                <p:cNvPr id="19" name="Ink 18">
                  <a:extLst>
                    <a:ext uri="{FF2B5EF4-FFF2-40B4-BE49-F238E27FC236}">
                      <a16:creationId xmlns:a16="http://schemas.microsoft.com/office/drawing/2014/main" id="{20CE32FA-93B5-C90E-55B3-801E4E164ABF}"/>
                    </a:ext>
                  </a:extLst>
                </p:cNvPr>
                <p:cNvPicPr/>
                <p:nvPr/>
              </p:nvPicPr>
              <p:blipFill>
                <a:blip r:embed="rId30"/>
                <a:stretch>
                  <a:fillRect/>
                </a:stretch>
              </p:blipFill>
              <p:spPr>
                <a:xfrm>
                  <a:off x="4054103" y="2499614"/>
                  <a:ext cx="1371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F1830E5E-7467-1B6F-5E23-C69443D5A165}"/>
                    </a:ext>
                  </a:extLst>
                </p14:cNvPr>
                <p14:cNvContentPartPr/>
                <p14:nvPr/>
              </p14:nvContentPartPr>
              <p14:xfrm>
                <a:off x="4739903" y="2642534"/>
                <a:ext cx="181440" cy="248400"/>
              </p14:xfrm>
            </p:contentPart>
          </mc:Choice>
          <mc:Fallback xmlns="">
            <p:pic>
              <p:nvPicPr>
                <p:cNvPr id="20" name="Ink 19">
                  <a:extLst>
                    <a:ext uri="{FF2B5EF4-FFF2-40B4-BE49-F238E27FC236}">
                      <a16:creationId xmlns:a16="http://schemas.microsoft.com/office/drawing/2014/main" id="{F1830E5E-7467-1B6F-5E23-C69443D5A165}"/>
                    </a:ext>
                  </a:extLst>
                </p:cNvPr>
                <p:cNvPicPr/>
                <p:nvPr/>
              </p:nvPicPr>
              <p:blipFill>
                <a:blip r:embed="rId32"/>
                <a:stretch>
                  <a:fillRect/>
                </a:stretch>
              </p:blipFill>
              <p:spPr>
                <a:xfrm>
                  <a:off x="4733783" y="2636414"/>
                  <a:ext cx="193680" cy="260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D8D6DB03-DD98-14B3-2C48-C64BFF589B1B}"/>
                  </a:ext>
                </a:extLst>
              </p14:cNvPr>
              <p14:cNvContentPartPr/>
              <p14:nvPr/>
            </p14:nvContentPartPr>
            <p14:xfrm>
              <a:off x="4514903" y="3506174"/>
              <a:ext cx="95400" cy="390960"/>
            </p14:xfrm>
          </p:contentPart>
        </mc:Choice>
        <mc:Fallback xmlns="">
          <p:pic>
            <p:nvPicPr>
              <p:cNvPr id="21" name="Ink 20">
                <a:extLst>
                  <a:ext uri="{FF2B5EF4-FFF2-40B4-BE49-F238E27FC236}">
                    <a16:creationId xmlns:a16="http://schemas.microsoft.com/office/drawing/2014/main" id="{D8D6DB03-DD98-14B3-2C48-C64BFF589B1B}"/>
                  </a:ext>
                </a:extLst>
              </p:cNvPr>
              <p:cNvPicPr/>
              <p:nvPr/>
            </p:nvPicPr>
            <p:blipFill>
              <a:blip r:embed="rId34"/>
              <a:stretch>
                <a:fillRect/>
              </a:stretch>
            </p:blipFill>
            <p:spPr>
              <a:xfrm>
                <a:off x="4508783" y="3500054"/>
                <a:ext cx="107640" cy="403200"/>
              </a:xfrm>
              <a:prstGeom prst="rect">
                <a:avLst/>
              </a:prstGeom>
            </p:spPr>
          </p:pic>
        </mc:Fallback>
      </mc:AlternateContent>
      <p:grpSp>
        <p:nvGrpSpPr>
          <p:cNvPr id="26" name="Group 25">
            <a:extLst>
              <a:ext uri="{FF2B5EF4-FFF2-40B4-BE49-F238E27FC236}">
                <a16:creationId xmlns:a16="http://schemas.microsoft.com/office/drawing/2014/main" id="{08851A19-1CE7-5065-D097-FC52AA2FDDA4}"/>
              </a:ext>
            </a:extLst>
          </p:cNvPr>
          <p:cNvGrpSpPr/>
          <p:nvPr/>
        </p:nvGrpSpPr>
        <p:grpSpPr>
          <a:xfrm>
            <a:off x="6219863" y="2573054"/>
            <a:ext cx="727200" cy="504000"/>
            <a:chOff x="6219863" y="2573054"/>
            <a:chExt cx="727200" cy="504000"/>
          </a:xfrm>
        </p:grpSpPr>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9AC15EAC-9FBD-99F2-5BD7-17C967E93CAF}"/>
                    </a:ext>
                  </a:extLst>
                </p14:cNvPr>
                <p14:cNvContentPartPr/>
                <p14:nvPr/>
              </p14:nvContentPartPr>
              <p14:xfrm>
                <a:off x="6219863" y="2848454"/>
                <a:ext cx="207000" cy="228600"/>
              </p14:xfrm>
            </p:contentPart>
          </mc:Choice>
          <mc:Fallback xmlns="">
            <p:pic>
              <p:nvPicPr>
                <p:cNvPr id="22" name="Ink 21">
                  <a:extLst>
                    <a:ext uri="{FF2B5EF4-FFF2-40B4-BE49-F238E27FC236}">
                      <a16:creationId xmlns:a16="http://schemas.microsoft.com/office/drawing/2014/main" id="{9AC15EAC-9FBD-99F2-5BD7-17C967E93CAF}"/>
                    </a:ext>
                  </a:extLst>
                </p:cNvPr>
                <p:cNvPicPr/>
                <p:nvPr/>
              </p:nvPicPr>
              <p:blipFill>
                <a:blip r:embed="rId36"/>
                <a:stretch>
                  <a:fillRect/>
                </a:stretch>
              </p:blipFill>
              <p:spPr>
                <a:xfrm>
                  <a:off x="6213743" y="2842334"/>
                  <a:ext cx="2192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1A63F6C7-A4AA-6215-8807-3B5463CAE8FB}"/>
                    </a:ext>
                  </a:extLst>
                </p14:cNvPr>
                <p14:cNvContentPartPr/>
                <p14:nvPr/>
              </p14:nvContentPartPr>
              <p14:xfrm>
                <a:off x="6715583" y="2573054"/>
                <a:ext cx="231480" cy="207720"/>
              </p14:xfrm>
            </p:contentPart>
          </mc:Choice>
          <mc:Fallback xmlns="">
            <p:pic>
              <p:nvPicPr>
                <p:cNvPr id="23" name="Ink 22">
                  <a:extLst>
                    <a:ext uri="{FF2B5EF4-FFF2-40B4-BE49-F238E27FC236}">
                      <a16:creationId xmlns:a16="http://schemas.microsoft.com/office/drawing/2014/main" id="{1A63F6C7-A4AA-6215-8807-3B5463CAE8FB}"/>
                    </a:ext>
                  </a:extLst>
                </p:cNvPr>
                <p:cNvPicPr/>
                <p:nvPr/>
              </p:nvPicPr>
              <p:blipFill>
                <a:blip r:embed="rId38"/>
                <a:stretch>
                  <a:fillRect/>
                </a:stretch>
              </p:blipFill>
              <p:spPr>
                <a:xfrm>
                  <a:off x="6709463" y="2566934"/>
                  <a:ext cx="243720" cy="21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67E2F8C6-7935-79EF-640C-E08F4D5E46EE}"/>
                  </a:ext>
                </a:extLst>
              </p14:cNvPr>
              <p14:cNvContentPartPr/>
              <p14:nvPr/>
            </p14:nvContentPartPr>
            <p14:xfrm>
              <a:off x="7528103" y="3000014"/>
              <a:ext cx="113400" cy="203760"/>
            </p14:xfrm>
          </p:contentPart>
        </mc:Choice>
        <mc:Fallback xmlns="">
          <p:pic>
            <p:nvPicPr>
              <p:cNvPr id="24" name="Ink 23">
                <a:extLst>
                  <a:ext uri="{FF2B5EF4-FFF2-40B4-BE49-F238E27FC236}">
                    <a16:creationId xmlns:a16="http://schemas.microsoft.com/office/drawing/2014/main" id="{67E2F8C6-7935-79EF-640C-E08F4D5E46EE}"/>
                  </a:ext>
                </a:extLst>
              </p:cNvPr>
              <p:cNvPicPr/>
              <p:nvPr/>
            </p:nvPicPr>
            <p:blipFill>
              <a:blip r:embed="rId40"/>
              <a:stretch>
                <a:fillRect/>
              </a:stretch>
            </p:blipFill>
            <p:spPr>
              <a:xfrm>
                <a:off x="7521983" y="2993894"/>
                <a:ext cx="125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2930DA17-2501-D6CE-4FE8-D0E3919D6919}"/>
                  </a:ext>
                </a:extLst>
              </p14:cNvPr>
              <p14:cNvContentPartPr/>
              <p14:nvPr/>
            </p14:nvContentPartPr>
            <p14:xfrm>
              <a:off x="6944543" y="3541094"/>
              <a:ext cx="138240" cy="241560"/>
            </p14:xfrm>
          </p:contentPart>
        </mc:Choice>
        <mc:Fallback xmlns="">
          <p:pic>
            <p:nvPicPr>
              <p:cNvPr id="25" name="Ink 24">
                <a:extLst>
                  <a:ext uri="{FF2B5EF4-FFF2-40B4-BE49-F238E27FC236}">
                    <a16:creationId xmlns:a16="http://schemas.microsoft.com/office/drawing/2014/main" id="{2930DA17-2501-D6CE-4FE8-D0E3919D6919}"/>
                  </a:ext>
                </a:extLst>
              </p:cNvPr>
              <p:cNvPicPr/>
              <p:nvPr/>
            </p:nvPicPr>
            <p:blipFill>
              <a:blip r:embed="rId42"/>
              <a:stretch>
                <a:fillRect/>
              </a:stretch>
            </p:blipFill>
            <p:spPr>
              <a:xfrm>
                <a:off x="6938423" y="3534974"/>
                <a:ext cx="150480" cy="253800"/>
              </a:xfrm>
              <a:prstGeom prst="rect">
                <a:avLst/>
              </a:prstGeom>
            </p:spPr>
          </p:pic>
        </mc:Fallback>
      </mc:AlternateContent>
      <p:grpSp>
        <p:nvGrpSpPr>
          <p:cNvPr id="36" name="Group 35">
            <a:extLst>
              <a:ext uri="{FF2B5EF4-FFF2-40B4-BE49-F238E27FC236}">
                <a16:creationId xmlns:a16="http://schemas.microsoft.com/office/drawing/2014/main" id="{84736288-5B9E-A472-6FB5-EB8AB71AEBB9}"/>
              </a:ext>
            </a:extLst>
          </p:cNvPr>
          <p:cNvGrpSpPr/>
          <p:nvPr/>
        </p:nvGrpSpPr>
        <p:grpSpPr>
          <a:xfrm>
            <a:off x="867023" y="878174"/>
            <a:ext cx="1404720" cy="1444320"/>
            <a:chOff x="867023" y="878174"/>
            <a:chExt cx="1404720" cy="1444320"/>
          </a:xfrm>
        </p:grpSpPr>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0AB6F2BA-1223-851C-AE85-FF1BABA0C5B3}"/>
                    </a:ext>
                  </a:extLst>
                </p14:cNvPr>
                <p14:cNvContentPartPr/>
                <p14:nvPr/>
              </p14:nvContentPartPr>
              <p14:xfrm>
                <a:off x="867023" y="1965014"/>
                <a:ext cx="334440" cy="357480"/>
              </p14:xfrm>
            </p:contentPart>
          </mc:Choice>
          <mc:Fallback xmlns="">
            <p:pic>
              <p:nvPicPr>
                <p:cNvPr id="28" name="Ink 27">
                  <a:extLst>
                    <a:ext uri="{FF2B5EF4-FFF2-40B4-BE49-F238E27FC236}">
                      <a16:creationId xmlns:a16="http://schemas.microsoft.com/office/drawing/2014/main" id="{0AB6F2BA-1223-851C-AE85-FF1BABA0C5B3}"/>
                    </a:ext>
                  </a:extLst>
                </p:cNvPr>
                <p:cNvPicPr/>
                <p:nvPr/>
              </p:nvPicPr>
              <p:blipFill>
                <a:blip r:embed="rId44"/>
                <a:stretch>
                  <a:fillRect/>
                </a:stretch>
              </p:blipFill>
              <p:spPr>
                <a:xfrm>
                  <a:off x="860903" y="1958894"/>
                  <a:ext cx="34668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979CE1B2-2129-96CC-D85C-19021DF99987}"/>
                    </a:ext>
                  </a:extLst>
                </p14:cNvPr>
                <p14:cNvContentPartPr/>
                <p14:nvPr/>
              </p14:nvContentPartPr>
              <p14:xfrm>
                <a:off x="1156463" y="1781774"/>
                <a:ext cx="213480" cy="210960"/>
              </p14:xfrm>
            </p:contentPart>
          </mc:Choice>
          <mc:Fallback xmlns="">
            <p:pic>
              <p:nvPicPr>
                <p:cNvPr id="29" name="Ink 28">
                  <a:extLst>
                    <a:ext uri="{FF2B5EF4-FFF2-40B4-BE49-F238E27FC236}">
                      <a16:creationId xmlns:a16="http://schemas.microsoft.com/office/drawing/2014/main" id="{979CE1B2-2129-96CC-D85C-19021DF99987}"/>
                    </a:ext>
                  </a:extLst>
                </p:cNvPr>
                <p:cNvPicPr/>
                <p:nvPr/>
              </p:nvPicPr>
              <p:blipFill>
                <a:blip r:embed="rId46"/>
                <a:stretch>
                  <a:fillRect/>
                </a:stretch>
              </p:blipFill>
              <p:spPr>
                <a:xfrm>
                  <a:off x="1150343" y="1775654"/>
                  <a:ext cx="2257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B4DCCFCF-6BE6-C2DB-791F-BCFD84B81E4B}"/>
                    </a:ext>
                  </a:extLst>
                </p14:cNvPr>
                <p14:cNvContentPartPr/>
                <p14:nvPr/>
              </p14:nvContentPartPr>
              <p14:xfrm>
                <a:off x="1137023" y="1518254"/>
                <a:ext cx="460440" cy="218160"/>
              </p14:xfrm>
            </p:contentPart>
          </mc:Choice>
          <mc:Fallback xmlns="">
            <p:pic>
              <p:nvPicPr>
                <p:cNvPr id="30" name="Ink 29">
                  <a:extLst>
                    <a:ext uri="{FF2B5EF4-FFF2-40B4-BE49-F238E27FC236}">
                      <a16:creationId xmlns:a16="http://schemas.microsoft.com/office/drawing/2014/main" id="{B4DCCFCF-6BE6-C2DB-791F-BCFD84B81E4B}"/>
                    </a:ext>
                  </a:extLst>
                </p:cNvPr>
                <p:cNvPicPr/>
                <p:nvPr/>
              </p:nvPicPr>
              <p:blipFill>
                <a:blip r:embed="rId48"/>
                <a:stretch>
                  <a:fillRect/>
                </a:stretch>
              </p:blipFill>
              <p:spPr>
                <a:xfrm>
                  <a:off x="1130903" y="1512134"/>
                  <a:ext cx="4726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038FAD89-F0DA-534B-CFD1-E98C868A2FB3}"/>
                    </a:ext>
                  </a:extLst>
                </p14:cNvPr>
                <p14:cNvContentPartPr/>
                <p14:nvPr/>
              </p14:nvContentPartPr>
              <p14:xfrm>
                <a:off x="1578383" y="1402694"/>
                <a:ext cx="127080" cy="155160"/>
              </p14:xfrm>
            </p:contentPart>
          </mc:Choice>
          <mc:Fallback xmlns="">
            <p:pic>
              <p:nvPicPr>
                <p:cNvPr id="31" name="Ink 30">
                  <a:extLst>
                    <a:ext uri="{FF2B5EF4-FFF2-40B4-BE49-F238E27FC236}">
                      <a16:creationId xmlns:a16="http://schemas.microsoft.com/office/drawing/2014/main" id="{038FAD89-F0DA-534B-CFD1-E98C868A2FB3}"/>
                    </a:ext>
                  </a:extLst>
                </p:cNvPr>
                <p:cNvPicPr/>
                <p:nvPr/>
              </p:nvPicPr>
              <p:blipFill>
                <a:blip r:embed="rId50"/>
                <a:stretch>
                  <a:fillRect/>
                </a:stretch>
              </p:blipFill>
              <p:spPr>
                <a:xfrm>
                  <a:off x="1572263" y="1396574"/>
                  <a:ext cx="139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8D7F5305-9A0D-6451-AB8F-E92856AA6651}"/>
                    </a:ext>
                  </a:extLst>
                </p14:cNvPr>
                <p14:cNvContentPartPr/>
                <p14:nvPr/>
              </p14:nvContentPartPr>
              <p14:xfrm>
                <a:off x="1622303" y="1165814"/>
                <a:ext cx="27000" cy="24120"/>
              </p14:xfrm>
            </p:contentPart>
          </mc:Choice>
          <mc:Fallback xmlns="">
            <p:pic>
              <p:nvPicPr>
                <p:cNvPr id="32" name="Ink 31">
                  <a:extLst>
                    <a:ext uri="{FF2B5EF4-FFF2-40B4-BE49-F238E27FC236}">
                      <a16:creationId xmlns:a16="http://schemas.microsoft.com/office/drawing/2014/main" id="{8D7F5305-9A0D-6451-AB8F-E92856AA6651}"/>
                    </a:ext>
                  </a:extLst>
                </p:cNvPr>
                <p:cNvPicPr/>
                <p:nvPr/>
              </p:nvPicPr>
              <p:blipFill>
                <a:blip r:embed="rId52"/>
                <a:stretch>
                  <a:fillRect/>
                </a:stretch>
              </p:blipFill>
              <p:spPr>
                <a:xfrm>
                  <a:off x="1616183" y="1159694"/>
                  <a:ext cx="392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Ink 33">
                  <a:extLst>
                    <a:ext uri="{FF2B5EF4-FFF2-40B4-BE49-F238E27FC236}">
                      <a16:creationId xmlns:a16="http://schemas.microsoft.com/office/drawing/2014/main" id="{616EF941-8527-E5C4-B9F9-8384D5503F75}"/>
                    </a:ext>
                  </a:extLst>
                </p14:cNvPr>
                <p14:cNvContentPartPr/>
                <p14:nvPr/>
              </p14:nvContentPartPr>
              <p14:xfrm>
                <a:off x="1553903" y="878174"/>
                <a:ext cx="717840" cy="561960"/>
              </p14:xfrm>
            </p:contentPart>
          </mc:Choice>
          <mc:Fallback xmlns="">
            <p:pic>
              <p:nvPicPr>
                <p:cNvPr id="34" name="Ink 33">
                  <a:extLst>
                    <a:ext uri="{FF2B5EF4-FFF2-40B4-BE49-F238E27FC236}">
                      <a16:creationId xmlns:a16="http://schemas.microsoft.com/office/drawing/2014/main" id="{616EF941-8527-E5C4-B9F9-8384D5503F75}"/>
                    </a:ext>
                  </a:extLst>
                </p:cNvPr>
                <p:cNvPicPr/>
                <p:nvPr/>
              </p:nvPicPr>
              <p:blipFill>
                <a:blip r:embed="rId54"/>
                <a:stretch>
                  <a:fillRect/>
                </a:stretch>
              </p:blipFill>
              <p:spPr>
                <a:xfrm>
                  <a:off x="1547783" y="872054"/>
                  <a:ext cx="73008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49FE5FFD-A6AD-44A3-0123-4BDFC0C1AD43}"/>
                    </a:ext>
                  </a:extLst>
                </p14:cNvPr>
                <p14:cNvContentPartPr/>
                <p14:nvPr/>
              </p14:nvContentPartPr>
              <p14:xfrm>
                <a:off x="1765583" y="1427174"/>
                <a:ext cx="385920" cy="710280"/>
              </p14:xfrm>
            </p:contentPart>
          </mc:Choice>
          <mc:Fallback xmlns="">
            <p:pic>
              <p:nvPicPr>
                <p:cNvPr id="35" name="Ink 34">
                  <a:extLst>
                    <a:ext uri="{FF2B5EF4-FFF2-40B4-BE49-F238E27FC236}">
                      <a16:creationId xmlns:a16="http://schemas.microsoft.com/office/drawing/2014/main" id="{49FE5FFD-A6AD-44A3-0123-4BDFC0C1AD43}"/>
                    </a:ext>
                  </a:extLst>
                </p:cNvPr>
                <p:cNvPicPr/>
                <p:nvPr/>
              </p:nvPicPr>
              <p:blipFill>
                <a:blip r:embed="rId56"/>
                <a:stretch>
                  <a:fillRect/>
                </a:stretch>
              </p:blipFill>
              <p:spPr>
                <a:xfrm>
                  <a:off x="1759463" y="1421054"/>
                  <a:ext cx="398160" cy="722520"/>
                </a:xfrm>
                <a:prstGeom prst="rect">
                  <a:avLst/>
                </a:prstGeom>
              </p:spPr>
            </p:pic>
          </mc:Fallback>
        </mc:AlternateContent>
      </p:grpSp>
    </p:spTree>
    <p:extLst>
      <p:ext uri="{BB962C8B-B14F-4D97-AF65-F5344CB8AC3E}">
        <p14:creationId xmlns:p14="http://schemas.microsoft.com/office/powerpoint/2010/main" val="34875451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9F9D3C7-A1E7-2FDE-AB54-1E3B0B663134}"/>
              </a:ext>
            </a:extLst>
          </p:cNvPr>
          <p:cNvPicPr>
            <a:picLocks noGrp="1" noChangeAspect="1"/>
          </p:cNvPicPr>
          <p:nvPr>
            <p:ph idx="1"/>
          </p:nvPr>
        </p:nvPicPr>
        <p:blipFill>
          <a:blip r:embed="rId2"/>
          <a:stretch>
            <a:fillRect/>
          </a:stretch>
        </p:blipFill>
        <p:spPr>
          <a:xfrm>
            <a:off x="84083" y="157655"/>
            <a:ext cx="11960772" cy="6148552"/>
          </a:xfr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93105C8-19A0-6AA2-7BB5-2AF250C11F5A}"/>
                  </a:ext>
                </a:extLst>
              </p14:cNvPr>
              <p14:cNvContentPartPr/>
              <p14:nvPr/>
            </p14:nvContentPartPr>
            <p14:xfrm>
              <a:off x="9806223" y="800962"/>
              <a:ext cx="233280" cy="223920"/>
            </p14:xfrm>
          </p:contentPart>
        </mc:Choice>
        <mc:Fallback xmlns="">
          <p:pic>
            <p:nvPicPr>
              <p:cNvPr id="7" name="Ink 6">
                <a:extLst>
                  <a:ext uri="{FF2B5EF4-FFF2-40B4-BE49-F238E27FC236}">
                    <a16:creationId xmlns:a16="http://schemas.microsoft.com/office/drawing/2014/main" id="{593105C8-19A0-6AA2-7BB5-2AF250C11F5A}"/>
                  </a:ext>
                </a:extLst>
              </p:cNvPr>
              <p:cNvPicPr/>
              <p:nvPr/>
            </p:nvPicPr>
            <p:blipFill>
              <a:blip r:embed="rId4"/>
              <a:stretch>
                <a:fillRect/>
              </a:stretch>
            </p:blipFill>
            <p:spPr>
              <a:xfrm>
                <a:off x="9800103" y="794842"/>
                <a:ext cx="2455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9C9DD42-4F59-AD60-832B-3D7334F01641}"/>
                  </a:ext>
                </a:extLst>
              </p14:cNvPr>
              <p14:cNvContentPartPr/>
              <p14:nvPr/>
            </p14:nvContentPartPr>
            <p14:xfrm>
              <a:off x="9879303" y="1290922"/>
              <a:ext cx="245520" cy="142560"/>
            </p14:xfrm>
          </p:contentPart>
        </mc:Choice>
        <mc:Fallback xmlns="">
          <p:pic>
            <p:nvPicPr>
              <p:cNvPr id="8" name="Ink 7">
                <a:extLst>
                  <a:ext uri="{FF2B5EF4-FFF2-40B4-BE49-F238E27FC236}">
                    <a16:creationId xmlns:a16="http://schemas.microsoft.com/office/drawing/2014/main" id="{E9C9DD42-4F59-AD60-832B-3D7334F01641}"/>
                  </a:ext>
                </a:extLst>
              </p:cNvPr>
              <p:cNvPicPr/>
              <p:nvPr/>
            </p:nvPicPr>
            <p:blipFill>
              <a:blip r:embed="rId6"/>
              <a:stretch>
                <a:fillRect/>
              </a:stretch>
            </p:blipFill>
            <p:spPr>
              <a:xfrm>
                <a:off x="9873183" y="1284802"/>
                <a:ext cx="2577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E7EF9A5D-4F51-FF47-DECC-BE47E827BFA7}"/>
                  </a:ext>
                </a:extLst>
              </p14:cNvPr>
              <p14:cNvContentPartPr/>
              <p14:nvPr/>
            </p14:nvContentPartPr>
            <p14:xfrm>
              <a:off x="10191063" y="1660642"/>
              <a:ext cx="277920" cy="298440"/>
            </p14:xfrm>
          </p:contentPart>
        </mc:Choice>
        <mc:Fallback xmlns="">
          <p:pic>
            <p:nvPicPr>
              <p:cNvPr id="9" name="Ink 8">
                <a:extLst>
                  <a:ext uri="{FF2B5EF4-FFF2-40B4-BE49-F238E27FC236}">
                    <a16:creationId xmlns:a16="http://schemas.microsoft.com/office/drawing/2014/main" id="{E7EF9A5D-4F51-FF47-DECC-BE47E827BFA7}"/>
                  </a:ext>
                </a:extLst>
              </p:cNvPr>
              <p:cNvPicPr/>
              <p:nvPr/>
            </p:nvPicPr>
            <p:blipFill>
              <a:blip r:embed="rId8"/>
              <a:stretch>
                <a:fillRect/>
              </a:stretch>
            </p:blipFill>
            <p:spPr>
              <a:xfrm>
                <a:off x="10184943" y="1654522"/>
                <a:ext cx="290160" cy="310680"/>
              </a:xfrm>
              <a:prstGeom prst="rect">
                <a:avLst/>
              </a:prstGeom>
            </p:spPr>
          </p:pic>
        </mc:Fallback>
      </mc:AlternateContent>
      <p:grpSp>
        <p:nvGrpSpPr>
          <p:cNvPr id="21" name="Group 20">
            <a:extLst>
              <a:ext uri="{FF2B5EF4-FFF2-40B4-BE49-F238E27FC236}">
                <a16:creationId xmlns:a16="http://schemas.microsoft.com/office/drawing/2014/main" id="{079E3AB6-D52F-3922-202A-2478585FA3D4}"/>
              </a:ext>
            </a:extLst>
          </p:cNvPr>
          <p:cNvGrpSpPr/>
          <p:nvPr/>
        </p:nvGrpSpPr>
        <p:grpSpPr>
          <a:xfrm>
            <a:off x="7885263" y="2693122"/>
            <a:ext cx="2332800" cy="986040"/>
            <a:chOff x="7885263" y="2693122"/>
            <a:chExt cx="2332800" cy="98604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F1BBAFE-F799-1390-0820-033B47872684}"/>
                    </a:ext>
                  </a:extLst>
                </p14:cNvPr>
                <p14:cNvContentPartPr/>
                <p14:nvPr/>
              </p14:nvContentPartPr>
              <p14:xfrm>
                <a:off x="7885263" y="3327802"/>
                <a:ext cx="178560" cy="168840"/>
              </p14:xfrm>
            </p:contentPart>
          </mc:Choice>
          <mc:Fallback xmlns="">
            <p:pic>
              <p:nvPicPr>
                <p:cNvPr id="10" name="Ink 9">
                  <a:extLst>
                    <a:ext uri="{FF2B5EF4-FFF2-40B4-BE49-F238E27FC236}">
                      <a16:creationId xmlns:a16="http://schemas.microsoft.com/office/drawing/2014/main" id="{9F1BBAFE-F799-1390-0820-033B47872684}"/>
                    </a:ext>
                  </a:extLst>
                </p:cNvPr>
                <p:cNvPicPr/>
                <p:nvPr/>
              </p:nvPicPr>
              <p:blipFill>
                <a:blip r:embed="rId10"/>
                <a:stretch>
                  <a:fillRect/>
                </a:stretch>
              </p:blipFill>
              <p:spPr>
                <a:xfrm>
                  <a:off x="7879143" y="3321682"/>
                  <a:ext cx="1908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10775D00-FA75-2B66-7112-09BD23CCDB7A}"/>
                    </a:ext>
                  </a:extLst>
                </p14:cNvPr>
                <p14:cNvContentPartPr/>
                <p14:nvPr/>
              </p14:nvContentPartPr>
              <p14:xfrm>
                <a:off x="8039703" y="3208642"/>
                <a:ext cx="471960" cy="260640"/>
              </p14:xfrm>
            </p:contentPart>
          </mc:Choice>
          <mc:Fallback xmlns="">
            <p:pic>
              <p:nvPicPr>
                <p:cNvPr id="11" name="Ink 10">
                  <a:extLst>
                    <a:ext uri="{FF2B5EF4-FFF2-40B4-BE49-F238E27FC236}">
                      <a16:creationId xmlns:a16="http://schemas.microsoft.com/office/drawing/2014/main" id="{10775D00-FA75-2B66-7112-09BD23CCDB7A}"/>
                    </a:ext>
                  </a:extLst>
                </p:cNvPr>
                <p:cNvPicPr/>
                <p:nvPr/>
              </p:nvPicPr>
              <p:blipFill>
                <a:blip r:embed="rId12"/>
                <a:stretch>
                  <a:fillRect/>
                </a:stretch>
              </p:blipFill>
              <p:spPr>
                <a:xfrm>
                  <a:off x="8033583" y="3202522"/>
                  <a:ext cx="4842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168212A3-9721-91A0-50B6-806CC9F2F4CE}"/>
                    </a:ext>
                  </a:extLst>
                </p14:cNvPr>
                <p14:cNvContentPartPr/>
                <p14:nvPr/>
              </p14:nvContentPartPr>
              <p14:xfrm>
                <a:off x="8517423" y="3246082"/>
                <a:ext cx="63000" cy="168480"/>
              </p14:xfrm>
            </p:contentPart>
          </mc:Choice>
          <mc:Fallback xmlns="">
            <p:pic>
              <p:nvPicPr>
                <p:cNvPr id="12" name="Ink 11">
                  <a:extLst>
                    <a:ext uri="{FF2B5EF4-FFF2-40B4-BE49-F238E27FC236}">
                      <a16:creationId xmlns:a16="http://schemas.microsoft.com/office/drawing/2014/main" id="{168212A3-9721-91A0-50B6-806CC9F2F4CE}"/>
                    </a:ext>
                  </a:extLst>
                </p:cNvPr>
                <p:cNvPicPr/>
                <p:nvPr/>
              </p:nvPicPr>
              <p:blipFill>
                <a:blip r:embed="rId14"/>
                <a:stretch>
                  <a:fillRect/>
                </a:stretch>
              </p:blipFill>
              <p:spPr>
                <a:xfrm>
                  <a:off x="8511303" y="3239962"/>
                  <a:ext cx="752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67B96E1A-5D10-17B2-778B-F444093D45A2}"/>
                    </a:ext>
                  </a:extLst>
                </p14:cNvPr>
                <p14:cNvContentPartPr/>
                <p14:nvPr/>
              </p14:nvContentPartPr>
              <p14:xfrm>
                <a:off x="8538303" y="3217282"/>
                <a:ext cx="583200" cy="225000"/>
              </p14:xfrm>
            </p:contentPart>
          </mc:Choice>
          <mc:Fallback xmlns="">
            <p:pic>
              <p:nvPicPr>
                <p:cNvPr id="13" name="Ink 12">
                  <a:extLst>
                    <a:ext uri="{FF2B5EF4-FFF2-40B4-BE49-F238E27FC236}">
                      <a16:creationId xmlns:a16="http://schemas.microsoft.com/office/drawing/2014/main" id="{67B96E1A-5D10-17B2-778B-F444093D45A2}"/>
                    </a:ext>
                  </a:extLst>
                </p:cNvPr>
                <p:cNvPicPr/>
                <p:nvPr/>
              </p:nvPicPr>
              <p:blipFill>
                <a:blip r:embed="rId16"/>
                <a:stretch>
                  <a:fillRect/>
                </a:stretch>
              </p:blipFill>
              <p:spPr>
                <a:xfrm>
                  <a:off x="8532183" y="3211162"/>
                  <a:ext cx="5954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1800C956-8D46-1248-0B43-50022F85513D}"/>
                    </a:ext>
                  </a:extLst>
                </p14:cNvPr>
                <p14:cNvContentPartPr/>
                <p14:nvPr/>
              </p14:nvContentPartPr>
              <p14:xfrm>
                <a:off x="9200703" y="3233842"/>
                <a:ext cx="151920" cy="177840"/>
              </p14:xfrm>
            </p:contentPart>
          </mc:Choice>
          <mc:Fallback xmlns="">
            <p:pic>
              <p:nvPicPr>
                <p:cNvPr id="14" name="Ink 13">
                  <a:extLst>
                    <a:ext uri="{FF2B5EF4-FFF2-40B4-BE49-F238E27FC236}">
                      <a16:creationId xmlns:a16="http://schemas.microsoft.com/office/drawing/2014/main" id="{1800C956-8D46-1248-0B43-50022F85513D}"/>
                    </a:ext>
                  </a:extLst>
                </p:cNvPr>
                <p:cNvPicPr/>
                <p:nvPr/>
              </p:nvPicPr>
              <p:blipFill>
                <a:blip r:embed="rId18"/>
                <a:stretch>
                  <a:fillRect/>
                </a:stretch>
              </p:blipFill>
              <p:spPr>
                <a:xfrm>
                  <a:off x="9194583" y="3227722"/>
                  <a:ext cx="1641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8CF8704C-18DC-749E-DDC8-792DDDD3C7C5}"/>
                    </a:ext>
                  </a:extLst>
                </p14:cNvPr>
                <p14:cNvContentPartPr/>
                <p14:nvPr/>
              </p14:nvContentPartPr>
              <p14:xfrm>
                <a:off x="9354423" y="3219082"/>
                <a:ext cx="186120" cy="153360"/>
              </p14:xfrm>
            </p:contentPart>
          </mc:Choice>
          <mc:Fallback xmlns="">
            <p:pic>
              <p:nvPicPr>
                <p:cNvPr id="15" name="Ink 14">
                  <a:extLst>
                    <a:ext uri="{FF2B5EF4-FFF2-40B4-BE49-F238E27FC236}">
                      <a16:creationId xmlns:a16="http://schemas.microsoft.com/office/drawing/2014/main" id="{8CF8704C-18DC-749E-DDC8-792DDDD3C7C5}"/>
                    </a:ext>
                  </a:extLst>
                </p:cNvPr>
                <p:cNvPicPr/>
                <p:nvPr/>
              </p:nvPicPr>
              <p:blipFill>
                <a:blip r:embed="rId20"/>
                <a:stretch>
                  <a:fillRect/>
                </a:stretch>
              </p:blipFill>
              <p:spPr>
                <a:xfrm>
                  <a:off x="9348303" y="3212962"/>
                  <a:ext cx="1983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25D5ABEC-E1F3-D4F0-77E0-E573DD4A24CD}"/>
                    </a:ext>
                  </a:extLst>
                </p14:cNvPr>
                <p14:cNvContentPartPr/>
                <p14:nvPr/>
              </p14:nvContentPartPr>
              <p14:xfrm>
                <a:off x="9558183" y="3100282"/>
                <a:ext cx="149040" cy="240120"/>
              </p14:xfrm>
            </p:contentPart>
          </mc:Choice>
          <mc:Fallback xmlns="">
            <p:pic>
              <p:nvPicPr>
                <p:cNvPr id="16" name="Ink 15">
                  <a:extLst>
                    <a:ext uri="{FF2B5EF4-FFF2-40B4-BE49-F238E27FC236}">
                      <a16:creationId xmlns:a16="http://schemas.microsoft.com/office/drawing/2014/main" id="{25D5ABEC-E1F3-D4F0-77E0-E573DD4A24CD}"/>
                    </a:ext>
                  </a:extLst>
                </p:cNvPr>
                <p:cNvPicPr/>
                <p:nvPr/>
              </p:nvPicPr>
              <p:blipFill>
                <a:blip r:embed="rId22"/>
                <a:stretch>
                  <a:fillRect/>
                </a:stretch>
              </p:blipFill>
              <p:spPr>
                <a:xfrm>
                  <a:off x="9552063" y="3094162"/>
                  <a:ext cx="1612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3C7C3FD9-5396-781B-9470-BB21ADF36349}"/>
                    </a:ext>
                  </a:extLst>
                </p14:cNvPr>
                <p14:cNvContentPartPr/>
                <p14:nvPr/>
              </p14:nvContentPartPr>
              <p14:xfrm>
                <a:off x="9775983" y="3134482"/>
                <a:ext cx="442080" cy="162720"/>
              </p14:xfrm>
            </p:contentPart>
          </mc:Choice>
          <mc:Fallback xmlns="">
            <p:pic>
              <p:nvPicPr>
                <p:cNvPr id="17" name="Ink 16">
                  <a:extLst>
                    <a:ext uri="{FF2B5EF4-FFF2-40B4-BE49-F238E27FC236}">
                      <a16:creationId xmlns:a16="http://schemas.microsoft.com/office/drawing/2014/main" id="{3C7C3FD9-5396-781B-9470-BB21ADF36349}"/>
                    </a:ext>
                  </a:extLst>
                </p:cNvPr>
                <p:cNvPicPr/>
                <p:nvPr/>
              </p:nvPicPr>
              <p:blipFill>
                <a:blip r:embed="rId24"/>
                <a:stretch>
                  <a:fillRect/>
                </a:stretch>
              </p:blipFill>
              <p:spPr>
                <a:xfrm>
                  <a:off x="9769863" y="3128362"/>
                  <a:ext cx="4543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189EB2EA-9829-E57C-9BFB-47BB65FC934B}"/>
                    </a:ext>
                  </a:extLst>
                </p14:cNvPr>
                <p14:cNvContentPartPr/>
                <p14:nvPr/>
              </p14:nvContentPartPr>
              <p14:xfrm>
                <a:off x="8872023" y="3517162"/>
                <a:ext cx="875520" cy="162000"/>
              </p14:xfrm>
            </p:contentPart>
          </mc:Choice>
          <mc:Fallback xmlns="">
            <p:pic>
              <p:nvPicPr>
                <p:cNvPr id="18" name="Ink 17">
                  <a:extLst>
                    <a:ext uri="{FF2B5EF4-FFF2-40B4-BE49-F238E27FC236}">
                      <a16:creationId xmlns:a16="http://schemas.microsoft.com/office/drawing/2014/main" id="{189EB2EA-9829-E57C-9BFB-47BB65FC934B}"/>
                    </a:ext>
                  </a:extLst>
                </p:cNvPr>
                <p:cNvPicPr/>
                <p:nvPr/>
              </p:nvPicPr>
              <p:blipFill>
                <a:blip r:embed="rId26"/>
                <a:stretch>
                  <a:fillRect/>
                </a:stretch>
              </p:blipFill>
              <p:spPr>
                <a:xfrm>
                  <a:off x="8865903" y="3511042"/>
                  <a:ext cx="8877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703D332B-AC9B-3235-B9A4-43A5702BD9AE}"/>
                    </a:ext>
                  </a:extLst>
                </p14:cNvPr>
                <p14:cNvContentPartPr/>
                <p14:nvPr/>
              </p14:nvContentPartPr>
              <p14:xfrm>
                <a:off x="8522103" y="2693122"/>
                <a:ext cx="694800" cy="478080"/>
              </p14:xfrm>
            </p:contentPart>
          </mc:Choice>
          <mc:Fallback xmlns="">
            <p:pic>
              <p:nvPicPr>
                <p:cNvPr id="20" name="Ink 19">
                  <a:extLst>
                    <a:ext uri="{FF2B5EF4-FFF2-40B4-BE49-F238E27FC236}">
                      <a16:creationId xmlns:a16="http://schemas.microsoft.com/office/drawing/2014/main" id="{703D332B-AC9B-3235-B9A4-43A5702BD9AE}"/>
                    </a:ext>
                  </a:extLst>
                </p:cNvPr>
                <p:cNvPicPr/>
                <p:nvPr/>
              </p:nvPicPr>
              <p:blipFill>
                <a:blip r:embed="rId28"/>
                <a:stretch>
                  <a:fillRect/>
                </a:stretch>
              </p:blipFill>
              <p:spPr>
                <a:xfrm>
                  <a:off x="8515983" y="2687002"/>
                  <a:ext cx="707040" cy="490320"/>
                </a:xfrm>
                <a:prstGeom prst="rect">
                  <a:avLst/>
                </a:prstGeom>
              </p:spPr>
            </p:pic>
          </mc:Fallback>
        </mc:AlternateContent>
      </p:grpSp>
    </p:spTree>
    <p:extLst>
      <p:ext uri="{BB962C8B-B14F-4D97-AF65-F5344CB8AC3E}">
        <p14:creationId xmlns:p14="http://schemas.microsoft.com/office/powerpoint/2010/main" val="213004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20284A3-C423-B5FC-5542-2191208E304F}"/>
              </a:ext>
            </a:extLst>
          </p:cNvPr>
          <p:cNvPicPr>
            <a:picLocks noGrp="1" noChangeAspect="1"/>
          </p:cNvPicPr>
          <p:nvPr>
            <p:ph idx="1"/>
          </p:nvPr>
        </p:nvPicPr>
        <p:blipFill>
          <a:blip r:embed="rId2"/>
          <a:stretch>
            <a:fillRect/>
          </a:stretch>
        </p:blipFill>
        <p:spPr>
          <a:xfrm>
            <a:off x="56644" y="0"/>
            <a:ext cx="12135355" cy="6319879"/>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E3B0E8A-BCB0-5E3E-895B-A10CE79FAF1E}"/>
                  </a:ext>
                </a:extLst>
              </p14:cNvPr>
              <p14:cNvContentPartPr/>
              <p14:nvPr/>
            </p14:nvContentPartPr>
            <p14:xfrm>
              <a:off x="4312263" y="4236802"/>
              <a:ext cx="1181160" cy="880560"/>
            </p14:xfrm>
          </p:contentPart>
        </mc:Choice>
        <mc:Fallback xmlns="">
          <p:pic>
            <p:nvPicPr>
              <p:cNvPr id="6" name="Ink 5">
                <a:extLst>
                  <a:ext uri="{FF2B5EF4-FFF2-40B4-BE49-F238E27FC236}">
                    <a16:creationId xmlns:a16="http://schemas.microsoft.com/office/drawing/2014/main" id="{2E3B0E8A-BCB0-5E3E-895B-A10CE79FAF1E}"/>
                  </a:ext>
                </a:extLst>
              </p:cNvPr>
              <p:cNvPicPr/>
              <p:nvPr/>
            </p:nvPicPr>
            <p:blipFill>
              <a:blip r:embed="rId4"/>
              <a:stretch>
                <a:fillRect/>
              </a:stretch>
            </p:blipFill>
            <p:spPr>
              <a:xfrm>
                <a:off x="4306143" y="4230682"/>
                <a:ext cx="1193400" cy="892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03E9CB5-5C5A-DF8D-110F-1AFBBD7DB4CE}"/>
                  </a:ext>
                </a:extLst>
              </p14:cNvPr>
              <p14:cNvContentPartPr/>
              <p14:nvPr/>
            </p14:nvContentPartPr>
            <p14:xfrm>
              <a:off x="5897703" y="512602"/>
              <a:ext cx="247680" cy="269640"/>
            </p14:xfrm>
          </p:contentPart>
        </mc:Choice>
        <mc:Fallback xmlns="">
          <p:pic>
            <p:nvPicPr>
              <p:cNvPr id="7" name="Ink 6">
                <a:extLst>
                  <a:ext uri="{FF2B5EF4-FFF2-40B4-BE49-F238E27FC236}">
                    <a16:creationId xmlns:a16="http://schemas.microsoft.com/office/drawing/2014/main" id="{603E9CB5-5C5A-DF8D-110F-1AFBBD7DB4CE}"/>
                  </a:ext>
                </a:extLst>
              </p:cNvPr>
              <p:cNvPicPr/>
              <p:nvPr/>
            </p:nvPicPr>
            <p:blipFill>
              <a:blip r:embed="rId6"/>
              <a:stretch>
                <a:fillRect/>
              </a:stretch>
            </p:blipFill>
            <p:spPr>
              <a:xfrm>
                <a:off x="5891583" y="506482"/>
                <a:ext cx="2599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4FADD4E3-2247-AF5B-C001-72F74109D1CE}"/>
                  </a:ext>
                </a:extLst>
              </p14:cNvPr>
              <p14:cNvContentPartPr/>
              <p14:nvPr/>
            </p14:nvContentPartPr>
            <p14:xfrm>
              <a:off x="2375463" y="440962"/>
              <a:ext cx="3844080" cy="858960"/>
            </p14:xfrm>
          </p:contentPart>
        </mc:Choice>
        <mc:Fallback xmlns="">
          <p:pic>
            <p:nvPicPr>
              <p:cNvPr id="8" name="Ink 7">
                <a:extLst>
                  <a:ext uri="{FF2B5EF4-FFF2-40B4-BE49-F238E27FC236}">
                    <a16:creationId xmlns:a16="http://schemas.microsoft.com/office/drawing/2014/main" id="{4FADD4E3-2247-AF5B-C001-72F74109D1CE}"/>
                  </a:ext>
                </a:extLst>
              </p:cNvPr>
              <p:cNvPicPr/>
              <p:nvPr/>
            </p:nvPicPr>
            <p:blipFill>
              <a:blip r:embed="rId8"/>
              <a:stretch>
                <a:fillRect/>
              </a:stretch>
            </p:blipFill>
            <p:spPr>
              <a:xfrm>
                <a:off x="2369343" y="434842"/>
                <a:ext cx="3856320" cy="871200"/>
              </a:xfrm>
              <a:prstGeom prst="rect">
                <a:avLst/>
              </a:prstGeom>
            </p:spPr>
          </p:pic>
        </mc:Fallback>
      </mc:AlternateContent>
      <p:grpSp>
        <p:nvGrpSpPr>
          <p:cNvPr id="20" name="Group 19">
            <a:extLst>
              <a:ext uri="{FF2B5EF4-FFF2-40B4-BE49-F238E27FC236}">
                <a16:creationId xmlns:a16="http://schemas.microsoft.com/office/drawing/2014/main" id="{5CD178AD-092C-9830-6678-DBE874DE128A}"/>
              </a:ext>
            </a:extLst>
          </p:cNvPr>
          <p:cNvGrpSpPr/>
          <p:nvPr/>
        </p:nvGrpSpPr>
        <p:grpSpPr>
          <a:xfrm>
            <a:off x="840063" y="449602"/>
            <a:ext cx="4504680" cy="899280"/>
            <a:chOff x="840063" y="449602"/>
            <a:chExt cx="4504680" cy="899280"/>
          </a:xfrm>
        </p:grpSpPr>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51128F77-B9AE-BBFB-E5F3-78E7EFF9364C}"/>
                    </a:ext>
                  </a:extLst>
                </p14:cNvPr>
                <p14:cNvContentPartPr/>
                <p14:nvPr/>
              </p14:nvContentPartPr>
              <p14:xfrm>
                <a:off x="2306703" y="847402"/>
                <a:ext cx="782640" cy="33840"/>
              </p14:xfrm>
            </p:contentPart>
          </mc:Choice>
          <mc:Fallback xmlns="">
            <p:pic>
              <p:nvPicPr>
                <p:cNvPr id="9" name="Ink 8">
                  <a:extLst>
                    <a:ext uri="{FF2B5EF4-FFF2-40B4-BE49-F238E27FC236}">
                      <a16:creationId xmlns:a16="http://schemas.microsoft.com/office/drawing/2014/main" id="{51128F77-B9AE-BBFB-E5F3-78E7EFF9364C}"/>
                    </a:ext>
                  </a:extLst>
                </p:cNvPr>
                <p:cNvPicPr/>
                <p:nvPr/>
              </p:nvPicPr>
              <p:blipFill>
                <a:blip r:embed="rId10"/>
                <a:stretch>
                  <a:fillRect/>
                </a:stretch>
              </p:blipFill>
              <p:spPr>
                <a:xfrm>
                  <a:off x="2300583" y="841282"/>
                  <a:ext cx="794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52CBA1ED-788F-8AC8-9388-712FC60AB0FD}"/>
                    </a:ext>
                  </a:extLst>
                </p14:cNvPr>
                <p14:cNvContentPartPr/>
                <p14:nvPr/>
              </p14:nvContentPartPr>
              <p14:xfrm>
                <a:off x="2201223" y="786202"/>
                <a:ext cx="286560" cy="180360"/>
              </p14:xfrm>
            </p:contentPart>
          </mc:Choice>
          <mc:Fallback xmlns="">
            <p:pic>
              <p:nvPicPr>
                <p:cNvPr id="10" name="Ink 9">
                  <a:extLst>
                    <a:ext uri="{FF2B5EF4-FFF2-40B4-BE49-F238E27FC236}">
                      <a16:creationId xmlns:a16="http://schemas.microsoft.com/office/drawing/2014/main" id="{52CBA1ED-788F-8AC8-9388-712FC60AB0FD}"/>
                    </a:ext>
                  </a:extLst>
                </p:cNvPr>
                <p:cNvPicPr/>
                <p:nvPr/>
              </p:nvPicPr>
              <p:blipFill>
                <a:blip r:embed="rId12"/>
                <a:stretch>
                  <a:fillRect/>
                </a:stretch>
              </p:blipFill>
              <p:spPr>
                <a:xfrm>
                  <a:off x="2195103" y="780082"/>
                  <a:ext cx="29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6D446FF0-8928-779F-7C59-801451D9C156}"/>
                    </a:ext>
                  </a:extLst>
                </p14:cNvPr>
                <p14:cNvContentPartPr/>
                <p14:nvPr/>
              </p14:nvContentPartPr>
              <p14:xfrm>
                <a:off x="845823" y="1091842"/>
                <a:ext cx="293040" cy="191520"/>
              </p14:xfrm>
            </p:contentPart>
          </mc:Choice>
          <mc:Fallback xmlns="">
            <p:pic>
              <p:nvPicPr>
                <p:cNvPr id="12" name="Ink 11">
                  <a:extLst>
                    <a:ext uri="{FF2B5EF4-FFF2-40B4-BE49-F238E27FC236}">
                      <a16:creationId xmlns:a16="http://schemas.microsoft.com/office/drawing/2014/main" id="{6D446FF0-8928-779F-7C59-801451D9C156}"/>
                    </a:ext>
                  </a:extLst>
                </p:cNvPr>
                <p:cNvPicPr/>
                <p:nvPr/>
              </p:nvPicPr>
              <p:blipFill>
                <a:blip r:embed="rId14"/>
                <a:stretch>
                  <a:fillRect/>
                </a:stretch>
              </p:blipFill>
              <p:spPr>
                <a:xfrm>
                  <a:off x="839703" y="1085722"/>
                  <a:ext cx="3052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F684FC0C-5605-F07E-8D19-92D7A854782B}"/>
                    </a:ext>
                  </a:extLst>
                </p14:cNvPr>
                <p14:cNvContentPartPr/>
                <p14:nvPr/>
              </p14:nvContentPartPr>
              <p14:xfrm>
                <a:off x="840063" y="1021282"/>
                <a:ext cx="326520" cy="232200"/>
              </p14:xfrm>
            </p:contentPart>
          </mc:Choice>
          <mc:Fallback xmlns="">
            <p:pic>
              <p:nvPicPr>
                <p:cNvPr id="13" name="Ink 12">
                  <a:extLst>
                    <a:ext uri="{FF2B5EF4-FFF2-40B4-BE49-F238E27FC236}">
                      <a16:creationId xmlns:a16="http://schemas.microsoft.com/office/drawing/2014/main" id="{F684FC0C-5605-F07E-8D19-92D7A854782B}"/>
                    </a:ext>
                  </a:extLst>
                </p:cNvPr>
                <p:cNvPicPr/>
                <p:nvPr/>
              </p:nvPicPr>
              <p:blipFill>
                <a:blip r:embed="rId16"/>
                <a:stretch>
                  <a:fillRect/>
                </a:stretch>
              </p:blipFill>
              <p:spPr>
                <a:xfrm>
                  <a:off x="833943" y="1015162"/>
                  <a:ext cx="3387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FF385B9D-584A-B5D6-F480-250A2754FF0E}"/>
                    </a:ext>
                  </a:extLst>
                </p14:cNvPr>
                <p14:cNvContentPartPr/>
                <p14:nvPr/>
              </p14:nvContentPartPr>
              <p14:xfrm>
                <a:off x="1040583" y="1020562"/>
                <a:ext cx="261720" cy="168480"/>
              </p14:xfrm>
            </p:contentPart>
          </mc:Choice>
          <mc:Fallback xmlns="">
            <p:pic>
              <p:nvPicPr>
                <p:cNvPr id="14" name="Ink 13">
                  <a:extLst>
                    <a:ext uri="{FF2B5EF4-FFF2-40B4-BE49-F238E27FC236}">
                      <a16:creationId xmlns:a16="http://schemas.microsoft.com/office/drawing/2014/main" id="{FF385B9D-584A-B5D6-F480-250A2754FF0E}"/>
                    </a:ext>
                  </a:extLst>
                </p:cNvPr>
                <p:cNvPicPr/>
                <p:nvPr/>
              </p:nvPicPr>
              <p:blipFill>
                <a:blip r:embed="rId18"/>
                <a:stretch>
                  <a:fillRect/>
                </a:stretch>
              </p:blipFill>
              <p:spPr>
                <a:xfrm>
                  <a:off x="1034463" y="1014442"/>
                  <a:ext cx="2739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29980108-DDF8-921A-C673-47614B02746F}"/>
                    </a:ext>
                  </a:extLst>
                </p14:cNvPr>
                <p14:cNvContentPartPr/>
                <p14:nvPr/>
              </p14:nvContentPartPr>
              <p14:xfrm>
                <a:off x="1290063" y="936322"/>
                <a:ext cx="393480" cy="151200"/>
              </p14:xfrm>
            </p:contentPart>
          </mc:Choice>
          <mc:Fallback xmlns="">
            <p:pic>
              <p:nvPicPr>
                <p:cNvPr id="15" name="Ink 14">
                  <a:extLst>
                    <a:ext uri="{FF2B5EF4-FFF2-40B4-BE49-F238E27FC236}">
                      <a16:creationId xmlns:a16="http://schemas.microsoft.com/office/drawing/2014/main" id="{29980108-DDF8-921A-C673-47614B02746F}"/>
                    </a:ext>
                  </a:extLst>
                </p:cNvPr>
                <p:cNvPicPr/>
                <p:nvPr/>
              </p:nvPicPr>
              <p:blipFill>
                <a:blip r:embed="rId20"/>
                <a:stretch>
                  <a:fillRect/>
                </a:stretch>
              </p:blipFill>
              <p:spPr>
                <a:xfrm>
                  <a:off x="1283943" y="930202"/>
                  <a:ext cx="405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F45200C2-2145-E106-D751-55BF12B91737}"/>
                    </a:ext>
                  </a:extLst>
                </p14:cNvPr>
                <p14:cNvContentPartPr/>
                <p14:nvPr/>
              </p14:nvContentPartPr>
              <p14:xfrm>
                <a:off x="1393383" y="850282"/>
                <a:ext cx="255600" cy="70200"/>
              </p14:xfrm>
            </p:contentPart>
          </mc:Choice>
          <mc:Fallback xmlns="">
            <p:pic>
              <p:nvPicPr>
                <p:cNvPr id="16" name="Ink 15">
                  <a:extLst>
                    <a:ext uri="{FF2B5EF4-FFF2-40B4-BE49-F238E27FC236}">
                      <a16:creationId xmlns:a16="http://schemas.microsoft.com/office/drawing/2014/main" id="{F45200C2-2145-E106-D751-55BF12B91737}"/>
                    </a:ext>
                  </a:extLst>
                </p:cNvPr>
                <p:cNvPicPr/>
                <p:nvPr/>
              </p:nvPicPr>
              <p:blipFill>
                <a:blip r:embed="rId22"/>
                <a:stretch>
                  <a:fillRect/>
                </a:stretch>
              </p:blipFill>
              <p:spPr>
                <a:xfrm>
                  <a:off x="1387263" y="844162"/>
                  <a:ext cx="2678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AACA9476-B039-A5CC-7906-B0327D077E22}"/>
                    </a:ext>
                  </a:extLst>
                </p14:cNvPr>
                <p14:cNvContentPartPr/>
                <p14:nvPr/>
              </p14:nvContentPartPr>
              <p14:xfrm>
                <a:off x="1640343" y="679642"/>
                <a:ext cx="683280" cy="274320"/>
              </p14:xfrm>
            </p:contentPart>
          </mc:Choice>
          <mc:Fallback xmlns="">
            <p:pic>
              <p:nvPicPr>
                <p:cNvPr id="17" name="Ink 16">
                  <a:extLst>
                    <a:ext uri="{FF2B5EF4-FFF2-40B4-BE49-F238E27FC236}">
                      <a16:creationId xmlns:a16="http://schemas.microsoft.com/office/drawing/2014/main" id="{AACA9476-B039-A5CC-7906-B0327D077E22}"/>
                    </a:ext>
                  </a:extLst>
                </p:cNvPr>
                <p:cNvPicPr/>
                <p:nvPr/>
              </p:nvPicPr>
              <p:blipFill>
                <a:blip r:embed="rId24"/>
                <a:stretch>
                  <a:fillRect/>
                </a:stretch>
              </p:blipFill>
              <p:spPr>
                <a:xfrm>
                  <a:off x="1634223" y="673522"/>
                  <a:ext cx="6955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FF45C147-121C-2BA7-033E-053111A2C5C6}"/>
                    </a:ext>
                  </a:extLst>
                </p14:cNvPr>
                <p14:cNvContentPartPr/>
                <p14:nvPr/>
              </p14:nvContentPartPr>
              <p14:xfrm>
                <a:off x="2379423" y="449602"/>
                <a:ext cx="2965320" cy="899280"/>
              </p14:xfrm>
            </p:contentPart>
          </mc:Choice>
          <mc:Fallback xmlns="">
            <p:pic>
              <p:nvPicPr>
                <p:cNvPr id="19" name="Ink 18">
                  <a:extLst>
                    <a:ext uri="{FF2B5EF4-FFF2-40B4-BE49-F238E27FC236}">
                      <a16:creationId xmlns:a16="http://schemas.microsoft.com/office/drawing/2014/main" id="{FF45C147-121C-2BA7-033E-053111A2C5C6}"/>
                    </a:ext>
                  </a:extLst>
                </p:cNvPr>
                <p:cNvPicPr/>
                <p:nvPr/>
              </p:nvPicPr>
              <p:blipFill>
                <a:blip r:embed="rId26"/>
                <a:stretch>
                  <a:fillRect/>
                </a:stretch>
              </p:blipFill>
              <p:spPr>
                <a:xfrm>
                  <a:off x="2373303" y="443482"/>
                  <a:ext cx="2977560" cy="91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128" name="Ink 127">
                <a:extLst>
                  <a:ext uri="{FF2B5EF4-FFF2-40B4-BE49-F238E27FC236}">
                    <a16:creationId xmlns:a16="http://schemas.microsoft.com/office/drawing/2014/main" id="{0B59F9A4-99CC-5B63-70B8-3409FF920374}"/>
                  </a:ext>
                </a:extLst>
              </p14:cNvPr>
              <p14:cNvContentPartPr/>
              <p14:nvPr/>
            </p14:nvContentPartPr>
            <p14:xfrm>
              <a:off x="4423143" y="2074282"/>
              <a:ext cx="1706040" cy="294120"/>
            </p14:xfrm>
          </p:contentPart>
        </mc:Choice>
        <mc:Fallback xmlns="">
          <p:pic>
            <p:nvPicPr>
              <p:cNvPr id="128" name="Ink 127">
                <a:extLst>
                  <a:ext uri="{FF2B5EF4-FFF2-40B4-BE49-F238E27FC236}">
                    <a16:creationId xmlns:a16="http://schemas.microsoft.com/office/drawing/2014/main" id="{0B59F9A4-99CC-5B63-70B8-3409FF920374}"/>
                  </a:ext>
                </a:extLst>
              </p:cNvPr>
              <p:cNvPicPr/>
              <p:nvPr/>
            </p:nvPicPr>
            <p:blipFill>
              <a:blip r:embed="rId28"/>
              <a:stretch>
                <a:fillRect/>
              </a:stretch>
            </p:blipFill>
            <p:spPr>
              <a:xfrm>
                <a:off x="4417023" y="2068162"/>
                <a:ext cx="1718280" cy="306360"/>
              </a:xfrm>
              <a:prstGeom prst="rect">
                <a:avLst/>
              </a:prstGeom>
            </p:spPr>
          </p:pic>
        </mc:Fallback>
      </mc:AlternateContent>
      <p:grpSp>
        <p:nvGrpSpPr>
          <p:cNvPr id="159" name="Group 158">
            <a:extLst>
              <a:ext uri="{FF2B5EF4-FFF2-40B4-BE49-F238E27FC236}">
                <a16:creationId xmlns:a16="http://schemas.microsoft.com/office/drawing/2014/main" id="{11E22A1E-6144-C816-1F20-30F5710886CE}"/>
              </a:ext>
            </a:extLst>
          </p:cNvPr>
          <p:cNvGrpSpPr/>
          <p:nvPr/>
        </p:nvGrpSpPr>
        <p:grpSpPr>
          <a:xfrm>
            <a:off x="409143" y="2068882"/>
            <a:ext cx="11010960" cy="4109400"/>
            <a:chOff x="409143" y="2068882"/>
            <a:chExt cx="11010960" cy="4109400"/>
          </a:xfrm>
        </p:grpSpPr>
        <mc:AlternateContent xmlns:mc="http://schemas.openxmlformats.org/markup-compatibility/2006" xmlns:p14="http://schemas.microsoft.com/office/powerpoint/2010/main">
          <mc:Choice Requires="p14">
            <p:contentPart p14:bwMode="auto" r:id="rId29">
              <p14:nvContentPartPr>
                <p14:cNvPr id="53" name="Ink 52">
                  <a:extLst>
                    <a:ext uri="{FF2B5EF4-FFF2-40B4-BE49-F238E27FC236}">
                      <a16:creationId xmlns:a16="http://schemas.microsoft.com/office/drawing/2014/main" id="{186363C1-114A-1EEC-A02B-ABD7356D4CAA}"/>
                    </a:ext>
                  </a:extLst>
                </p14:cNvPr>
                <p14:cNvContentPartPr/>
                <p14:nvPr/>
              </p14:nvContentPartPr>
              <p14:xfrm>
                <a:off x="2311383" y="3472162"/>
                <a:ext cx="1925280" cy="1124280"/>
              </p14:xfrm>
            </p:contentPart>
          </mc:Choice>
          <mc:Fallback xmlns="">
            <p:pic>
              <p:nvPicPr>
                <p:cNvPr id="53" name="Ink 52">
                  <a:extLst>
                    <a:ext uri="{FF2B5EF4-FFF2-40B4-BE49-F238E27FC236}">
                      <a16:creationId xmlns:a16="http://schemas.microsoft.com/office/drawing/2014/main" id="{186363C1-114A-1EEC-A02B-ABD7356D4CAA}"/>
                    </a:ext>
                  </a:extLst>
                </p:cNvPr>
                <p:cNvPicPr/>
                <p:nvPr/>
              </p:nvPicPr>
              <p:blipFill>
                <a:blip r:embed="rId30"/>
                <a:stretch>
                  <a:fillRect/>
                </a:stretch>
              </p:blipFill>
              <p:spPr>
                <a:xfrm>
                  <a:off x="2305263" y="3466042"/>
                  <a:ext cx="1937520" cy="1136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4" name="Ink 53">
                  <a:extLst>
                    <a:ext uri="{FF2B5EF4-FFF2-40B4-BE49-F238E27FC236}">
                      <a16:creationId xmlns:a16="http://schemas.microsoft.com/office/drawing/2014/main" id="{91EEF113-3D25-9113-5B28-6A342D12AE42}"/>
                    </a:ext>
                  </a:extLst>
                </p14:cNvPr>
                <p14:cNvContentPartPr/>
                <p14:nvPr/>
              </p14:nvContentPartPr>
              <p14:xfrm>
                <a:off x="2408223" y="3300802"/>
                <a:ext cx="614160" cy="451080"/>
              </p14:xfrm>
            </p:contentPart>
          </mc:Choice>
          <mc:Fallback xmlns="">
            <p:pic>
              <p:nvPicPr>
                <p:cNvPr id="54" name="Ink 53">
                  <a:extLst>
                    <a:ext uri="{FF2B5EF4-FFF2-40B4-BE49-F238E27FC236}">
                      <a16:creationId xmlns:a16="http://schemas.microsoft.com/office/drawing/2014/main" id="{91EEF113-3D25-9113-5B28-6A342D12AE42}"/>
                    </a:ext>
                  </a:extLst>
                </p:cNvPr>
                <p:cNvPicPr/>
                <p:nvPr/>
              </p:nvPicPr>
              <p:blipFill>
                <a:blip r:embed="rId32"/>
                <a:stretch>
                  <a:fillRect/>
                </a:stretch>
              </p:blipFill>
              <p:spPr>
                <a:xfrm>
                  <a:off x="2402103" y="3294682"/>
                  <a:ext cx="62640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5" name="Ink 54">
                  <a:extLst>
                    <a:ext uri="{FF2B5EF4-FFF2-40B4-BE49-F238E27FC236}">
                      <a16:creationId xmlns:a16="http://schemas.microsoft.com/office/drawing/2014/main" id="{616E96B4-6099-ACF4-E10E-2229AE27E111}"/>
                    </a:ext>
                  </a:extLst>
                </p14:cNvPr>
                <p14:cNvContentPartPr/>
                <p14:nvPr/>
              </p14:nvContentPartPr>
              <p14:xfrm>
                <a:off x="1514703" y="3299002"/>
                <a:ext cx="439560" cy="223920"/>
              </p14:xfrm>
            </p:contentPart>
          </mc:Choice>
          <mc:Fallback xmlns="">
            <p:pic>
              <p:nvPicPr>
                <p:cNvPr id="55" name="Ink 54">
                  <a:extLst>
                    <a:ext uri="{FF2B5EF4-FFF2-40B4-BE49-F238E27FC236}">
                      <a16:creationId xmlns:a16="http://schemas.microsoft.com/office/drawing/2014/main" id="{616E96B4-6099-ACF4-E10E-2229AE27E111}"/>
                    </a:ext>
                  </a:extLst>
                </p:cNvPr>
                <p:cNvPicPr/>
                <p:nvPr/>
              </p:nvPicPr>
              <p:blipFill>
                <a:blip r:embed="rId34"/>
                <a:stretch>
                  <a:fillRect/>
                </a:stretch>
              </p:blipFill>
              <p:spPr>
                <a:xfrm>
                  <a:off x="1508583" y="3292882"/>
                  <a:ext cx="4518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7" name="Ink 56">
                  <a:extLst>
                    <a:ext uri="{FF2B5EF4-FFF2-40B4-BE49-F238E27FC236}">
                      <a16:creationId xmlns:a16="http://schemas.microsoft.com/office/drawing/2014/main" id="{C6CFDC78-559C-3201-690E-6E3E778AFFEF}"/>
                    </a:ext>
                  </a:extLst>
                </p14:cNvPr>
                <p14:cNvContentPartPr/>
                <p14:nvPr/>
              </p14:nvContentPartPr>
              <p14:xfrm>
                <a:off x="1579503" y="3113242"/>
                <a:ext cx="360" cy="11520"/>
              </p14:xfrm>
            </p:contentPart>
          </mc:Choice>
          <mc:Fallback xmlns="">
            <p:pic>
              <p:nvPicPr>
                <p:cNvPr id="57" name="Ink 56">
                  <a:extLst>
                    <a:ext uri="{FF2B5EF4-FFF2-40B4-BE49-F238E27FC236}">
                      <a16:creationId xmlns:a16="http://schemas.microsoft.com/office/drawing/2014/main" id="{C6CFDC78-559C-3201-690E-6E3E778AFFEF}"/>
                    </a:ext>
                  </a:extLst>
                </p:cNvPr>
                <p:cNvPicPr/>
                <p:nvPr/>
              </p:nvPicPr>
              <p:blipFill>
                <a:blip r:embed="rId36"/>
                <a:stretch>
                  <a:fillRect/>
                </a:stretch>
              </p:blipFill>
              <p:spPr>
                <a:xfrm>
                  <a:off x="1573383" y="3107122"/>
                  <a:ext cx="12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8" name="Ink 57">
                  <a:extLst>
                    <a:ext uri="{FF2B5EF4-FFF2-40B4-BE49-F238E27FC236}">
                      <a16:creationId xmlns:a16="http://schemas.microsoft.com/office/drawing/2014/main" id="{32C00030-47FA-BA2D-5F0A-ED5AB110F606}"/>
                    </a:ext>
                  </a:extLst>
                </p14:cNvPr>
                <p14:cNvContentPartPr/>
                <p14:nvPr/>
              </p14:nvContentPartPr>
              <p14:xfrm>
                <a:off x="1457823" y="3176242"/>
                <a:ext cx="329040" cy="291240"/>
              </p14:xfrm>
            </p:contentPart>
          </mc:Choice>
          <mc:Fallback xmlns="">
            <p:pic>
              <p:nvPicPr>
                <p:cNvPr id="58" name="Ink 57">
                  <a:extLst>
                    <a:ext uri="{FF2B5EF4-FFF2-40B4-BE49-F238E27FC236}">
                      <a16:creationId xmlns:a16="http://schemas.microsoft.com/office/drawing/2014/main" id="{32C00030-47FA-BA2D-5F0A-ED5AB110F606}"/>
                    </a:ext>
                  </a:extLst>
                </p:cNvPr>
                <p:cNvPicPr/>
                <p:nvPr/>
              </p:nvPicPr>
              <p:blipFill>
                <a:blip r:embed="rId38"/>
                <a:stretch>
                  <a:fillRect/>
                </a:stretch>
              </p:blipFill>
              <p:spPr>
                <a:xfrm>
                  <a:off x="1451703" y="3170122"/>
                  <a:ext cx="34128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9" name="Ink 58">
                  <a:extLst>
                    <a:ext uri="{FF2B5EF4-FFF2-40B4-BE49-F238E27FC236}">
                      <a16:creationId xmlns:a16="http://schemas.microsoft.com/office/drawing/2014/main" id="{FE42DDED-858D-9678-0605-5E78C2600C54}"/>
                    </a:ext>
                  </a:extLst>
                </p14:cNvPr>
                <p14:cNvContentPartPr/>
                <p14:nvPr/>
              </p14:nvContentPartPr>
              <p14:xfrm>
                <a:off x="1919703" y="3048802"/>
                <a:ext cx="472680" cy="299520"/>
              </p14:xfrm>
            </p:contentPart>
          </mc:Choice>
          <mc:Fallback xmlns="">
            <p:pic>
              <p:nvPicPr>
                <p:cNvPr id="59" name="Ink 58">
                  <a:extLst>
                    <a:ext uri="{FF2B5EF4-FFF2-40B4-BE49-F238E27FC236}">
                      <a16:creationId xmlns:a16="http://schemas.microsoft.com/office/drawing/2014/main" id="{FE42DDED-858D-9678-0605-5E78C2600C54}"/>
                    </a:ext>
                  </a:extLst>
                </p:cNvPr>
                <p:cNvPicPr/>
                <p:nvPr/>
              </p:nvPicPr>
              <p:blipFill>
                <a:blip r:embed="rId40"/>
                <a:stretch>
                  <a:fillRect/>
                </a:stretch>
              </p:blipFill>
              <p:spPr>
                <a:xfrm>
                  <a:off x="1913583" y="3042682"/>
                  <a:ext cx="48492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4FEA204B-ABC5-1754-9298-FD61E381DA9B}"/>
                    </a:ext>
                  </a:extLst>
                </p14:cNvPr>
                <p14:cNvContentPartPr/>
                <p14:nvPr/>
              </p14:nvContentPartPr>
              <p14:xfrm>
                <a:off x="2262423" y="3057802"/>
                <a:ext cx="310320" cy="107640"/>
              </p14:xfrm>
            </p:contentPart>
          </mc:Choice>
          <mc:Fallback xmlns="">
            <p:pic>
              <p:nvPicPr>
                <p:cNvPr id="60" name="Ink 59">
                  <a:extLst>
                    <a:ext uri="{FF2B5EF4-FFF2-40B4-BE49-F238E27FC236}">
                      <a16:creationId xmlns:a16="http://schemas.microsoft.com/office/drawing/2014/main" id="{4FEA204B-ABC5-1754-9298-FD61E381DA9B}"/>
                    </a:ext>
                  </a:extLst>
                </p:cNvPr>
                <p:cNvPicPr/>
                <p:nvPr/>
              </p:nvPicPr>
              <p:blipFill>
                <a:blip r:embed="rId42"/>
                <a:stretch>
                  <a:fillRect/>
                </a:stretch>
              </p:blipFill>
              <p:spPr>
                <a:xfrm>
                  <a:off x="2256303" y="3051682"/>
                  <a:ext cx="3225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C8E0212A-2864-509D-1B44-28FF8B745B83}"/>
                    </a:ext>
                  </a:extLst>
                </p14:cNvPr>
                <p14:cNvContentPartPr/>
                <p14:nvPr/>
              </p14:nvContentPartPr>
              <p14:xfrm>
                <a:off x="2452863" y="2881402"/>
                <a:ext cx="466200" cy="266040"/>
              </p14:xfrm>
            </p:contentPart>
          </mc:Choice>
          <mc:Fallback xmlns="">
            <p:pic>
              <p:nvPicPr>
                <p:cNvPr id="61" name="Ink 60">
                  <a:extLst>
                    <a:ext uri="{FF2B5EF4-FFF2-40B4-BE49-F238E27FC236}">
                      <a16:creationId xmlns:a16="http://schemas.microsoft.com/office/drawing/2014/main" id="{C8E0212A-2864-509D-1B44-28FF8B745B83}"/>
                    </a:ext>
                  </a:extLst>
                </p:cNvPr>
                <p:cNvPicPr/>
                <p:nvPr/>
              </p:nvPicPr>
              <p:blipFill>
                <a:blip r:embed="rId44"/>
                <a:stretch>
                  <a:fillRect/>
                </a:stretch>
              </p:blipFill>
              <p:spPr>
                <a:xfrm>
                  <a:off x="2446743" y="2875282"/>
                  <a:ext cx="4784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AAAED790-6208-1ABD-1EBA-F06AB3B6C1E7}"/>
                    </a:ext>
                  </a:extLst>
                </p14:cNvPr>
                <p14:cNvContentPartPr/>
                <p14:nvPr/>
              </p14:nvContentPartPr>
              <p14:xfrm>
                <a:off x="2961543" y="2863402"/>
                <a:ext cx="277920" cy="92880"/>
              </p14:xfrm>
            </p:contentPart>
          </mc:Choice>
          <mc:Fallback xmlns="">
            <p:pic>
              <p:nvPicPr>
                <p:cNvPr id="62" name="Ink 61">
                  <a:extLst>
                    <a:ext uri="{FF2B5EF4-FFF2-40B4-BE49-F238E27FC236}">
                      <a16:creationId xmlns:a16="http://schemas.microsoft.com/office/drawing/2014/main" id="{AAAED790-6208-1ABD-1EBA-F06AB3B6C1E7}"/>
                    </a:ext>
                  </a:extLst>
                </p:cNvPr>
                <p:cNvPicPr/>
                <p:nvPr/>
              </p:nvPicPr>
              <p:blipFill>
                <a:blip r:embed="rId46"/>
                <a:stretch>
                  <a:fillRect/>
                </a:stretch>
              </p:blipFill>
              <p:spPr>
                <a:xfrm>
                  <a:off x="2955423" y="2857282"/>
                  <a:ext cx="290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C07BAF51-AACF-E43E-FB55-1B8DC5A9711A}"/>
                    </a:ext>
                  </a:extLst>
                </p14:cNvPr>
                <p14:cNvContentPartPr/>
                <p14:nvPr/>
              </p14:nvContentPartPr>
              <p14:xfrm>
                <a:off x="2566983" y="3174082"/>
                <a:ext cx="597240" cy="222840"/>
              </p14:xfrm>
            </p:contentPart>
          </mc:Choice>
          <mc:Fallback xmlns="">
            <p:pic>
              <p:nvPicPr>
                <p:cNvPr id="63" name="Ink 62">
                  <a:extLst>
                    <a:ext uri="{FF2B5EF4-FFF2-40B4-BE49-F238E27FC236}">
                      <a16:creationId xmlns:a16="http://schemas.microsoft.com/office/drawing/2014/main" id="{C07BAF51-AACF-E43E-FB55-1B8DC5A9711A}"/>
                    </a:ext>
                  </a:extLst>
                </p:cNvPr>
                <p:cNvPicPr/>
                <p:nvPr/>
              </p:nvPicPr>
              <p:blipFill>
                <a:blip r:embed="rId48"/>
                <a:stretch>
                  <a:fillRect/>
                </a:stretch>
              </p:blipFill>
              <p:spPr>
                <a:xfrm>
                  <a:off x="2560863" y="3167962"/>
                  <a:ext cx="6094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Ink 64">
                  <a:extLst>
                    <a:ext uri="{FF2B5EF4-FFF2-40B4-BE49-F238E27FC236}">
                      <a16:creationId xmlns:a16="http://schemas.microsoft.com/office/drawing/2014/main" id="{68C41A03-97B5-29C5-9E2D-9B50F904AED9}"/>
                    </a:ext>
                  </a:extLst>
                </p14:cNvPr>
                <p14:cNvContentPartPr/>
                <p14:nvPr/>
              </p14:nvContentPartPr>
              <p14:xfrm>
                <a:off x="1294023" y="2804362"/>
                <a:ext cx="154440" cy="148320"/>
              </p14:xfrm>
            </p:contentPart>
          </mc:Choice>
          <mc:Fallback xmlns="">
            <p:pic>
              <p:nvPicPr>
                <p:cNvPr id="65" name="Ink 64">
                  <a:extLst>
                    <a:ext uri="{FF2B5EF4-FFF2-40B4-BE49-F238E27FC236}">
                      <a16:creationId xmlns:a16="http://schemas.microsoft.com/office/drawing/2014/main" id="{68C41A03-97B5-29C5-9E2D-9B50F904AED9}"/>
                    </a:ext>
                  </a:extLst>
                </p:cNvPr>
                <p:cNvPicPr/>
                <p:nvPr/>
              </p:nvPicPr>
              <p:blipFill>
                <a:blip r:embed="rId50"/>
                <a:stretch>
                  <a:fillRect/>
                </a:stretch>
              </p:blipFill>
              <p:spPr>
                <a:xfrm>
                  <a:off x="1287903" y="2798242"/>
                  <a:ext cx="1666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Ink 65">
                  <a:extLst>
                    <a:ext uri="{FF2B5EF4-FFF2-40B4-BE49-F238E27FC236}">
                      <a16:creationId xmlns:a16="http://schemas.microsoft.com/office/drawing/2014/main" id="{6ED9F0BC-6DC0-8C09-D03F-2F57A2682D19}"/>
                    </a:ext>
                  </a:extLst>
                </p14:cNvPr>
                <p14:cNvContentPartPr/>
                <p14:nvPr/>
              </p14:nvContentPartPr>
              <p14:xfrm>
                <a:off x="1375023" y="2820562"/>
                <a:ext cx="168480" cy="122040"/>
              </p14:xfrm>
            </p:contentPart>
          </mc:Choice>
          <mc:Fallback xmlns="">
            <p:pic>
              <p:nvPicPr>
                <p:cNvPr id="66" name="Ink 65">
                  <a:extLst>
                    <a:ext uri="{FF2B5EF4-FFF2-40B4-BE49-F238E27FC236}">
                      <a16:creationId xmlns:a16="http://schemas.microsoft.com/office/drawing/2014/main" id="{6ED9F0BC-6DC0-8C09-D03F-2F57A2682D19}"/>
                    </a:ext>
                  </a:extLst>
                </p:cNvPr>
                <p:cNvPicPr/>
                <p:nvPr/>
              </p:nvPicPr>
              <p:blipFill>
                <a:blip r:embed="rId52"/>
                <a:stretch>
                  <a:fillRect/>
                </a:stretch>
              </p:blipFill>
              <p:spPr>
                <a:xfrm>
                  <a:off x="1368903" y="2814442"/>
                  <a:ext cx="1807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7" name="Ink 66">
                  <a:extLst>
                    <a:ext uri="{FF2B5EF4-FFF2-40B4-BE49-F238E27FC236}">
                      <a16:creationId xmlns:a16="http://schemas.microsoft.com/office/drawing/2014/main" id="{936A37D1-77D3-0232-695D-D97CE3736827}"/>
                    </a:ext>
                  </a:extLst>
                </p14:cNvPr>
                <p14:cNvContentPartPr/>
                <p14:nvPr/>
              </p14:nvContentPartPr>
              <p14:xfrm>
                <a:off x="1506063" y="2712202"/>
                <a:ext cx="392040" cy="237240"/>
              </p14:xfrm>
            </p:contentPart>
          </mc:Choice>
          <mc:Fallback xmlns="">
            <p:pic>
              <p:nvPicPr>
                <p:cNvPr id="67" name="Ink 66">
                  <a:extLst>
                    <a:ext uri="{FF2B5EF4-FFF2-40B4-BE49-F238E27FC236}">
                      <a16:creationId xmlns:a16="http://schemas.microsoft.com/office/drawing/2014/main" id="{936A37D1-77D3-0232-695D-D97CE3736827}"/>
                    </a:ext>
                  </a:extLst>
                </p:cNvPr>
                <p:cNvPicPr/>
                <p:nvPr/>
              </p:nvPicPr>
              <p:blipFill>
                <a:blip r:embed="rId54"/>
                <a:stretch>
                  <a:fillRect/>
                </a:stretch>
              </p:blipFill>
              <p:spPr>
                <a:xfrm>
                  <a:off x="1499943" y="2706082"/>
                  <a:ext cx="4042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8" name="Ink 67">
                  <a:extLst>
                    <a:ext uri="{FF2B5EF4-FFF2-40B4-BE49-F238E27FC236}">
                      <a16:creationId xmlns:a16="http://schemas.microsoft.com/office/drawing/2014/main" id="{CBCB8EAC-9A1B-DE1F-33F0-CD044FCF02B1}"/>
                    </a:ext>
                  </a:extLst>
                </p14:cNvPr>
                <p14:cNvContentPartPr/>
                <p14:nvPr/>
              </p14:nvContentPartPr>
              <p14:xfrm>
                <a:off x="1856343" y="2611042"/>
                <a:ext cx="410400" cy="241560"/>
              </p14:xfrm>
            </p:contentPart>
          </mc:Choice>
          <mc:Fallback xmlns="">
            <p:pic>
              <p:nvPicPr>
                <p:cNvPr id="68" name="Ink 67">
                  <a:extLst>
                    <a:ext uri="{FF2B5EF4-FFF2-40B4-BE49-F238E27FC236}">
                      <a16:creationId xmlns:a16="http://schemas.microsoft.com/office/drawing/2014/main" id="{CBCB8EAC-9A1B-DE1F-33F0-CD044FCF02B1}"/>
                    </a:ext>
                  </a:extLst>
                </p:cNvPr>
                <p:cNvPicPr/>
                <p:nvPr/>
              </p:nvPicPr>
              <p:blipFill>
                <a:blip r:embed="rId56"/>
                <a:stretch>
                  <a:fillRect/>
                </a:stretch>
              </p:blipFill>
              <p:spPr>
                <a:xfrm>
                  <a:off x="1850223" y="2604922"/>
                  <a:ext cx="4226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9" name="Ink 68">
                  <a:extLst>
                    <a:ext uri="{FF2B5EF4-FFF2-40B4-BE49-F238E27FC236}">
                      <a16:creationId xmlns:a16="http://schemas.microsoft.com/office/drawing/2014/main" id="{FF35B64E-9F7C-BE9F-BB2A-249959BDA373}"/>
                    </a:ext>
                  </a:extLst>
                </p14:cNvPr>
                <p14:cNvContentPartPr/>
                <p14:nvPr/>
              </p14:nvContentPartPr>
              <p14:xfrm>
                <a:off x="2136423" y="2559922"/>
                <a:ext cx="6840" cy="7920"/>
              </p14:xfrm>
            </p:contentPart>
          </mc:Choice>
          <mc:Fallback xmlns="">
            <p:pic>
              <p:nvPicPr>
                <p:cNvPr id="69" name="Ink 68">
                  <a:extLst>
                    <a:ext uri="{FF2B5EF4-FFF2-40B4-BE49-F238E27FC236}">
                      <a16:creationId xmlns:a16="http://schemas.microsoft.com/office/drawing/2014/main" id="{FF35B64E-9F7C-BE9F-BB2A-249959BDA373}"/>
                    </a:ext>
                  </a:extLst>
                </p:cNvPr>
                <p:cNvPicPr/>
                <p:nvPr/>
              </p:nvPicPr>
              <p:blipFill>
                <a:blip r:embed="rId58"/>
                <a:stretch>
                  <a:fillRect/>
                </a:stretch>
              </p:blipFill>
              <p:spPr>
                <a:xfrm>
                  <a:off x="2130303" y="2553802"/>
                  <a:ext cx="190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0" name="Ink 69">
                  <a:extLst>
                    <a:ext uri="{FF2B5EF4-FFF2-40B4-BE49-F238E27FC236}">
                      <a16:creationId xmlns:a16="http://schemas.microsoft.com/office/drawing/2014/main" id="{D389B0EC-9519-3E14-D3B0-944FEFD4D444}"/>
                    </a:ext>
                  </a:extLst>
                </p14:cNvPr>
                <p14:cNvContentPartPr/>
                <p14:nvPr/>
              </p14:nvContentPartPr>
              <p14:xfrm>
                <a:off x="2080623" y="2561362"/>
                <a:ext cx="411840" cy="158400"/>
              </p14:xfrm>
            </p:contentPart>
          </mc:Choice>
          <mc:Fallback xmlns="">
            <p:pic>
              <p:nvPicPr>
                <p:cNvPr id="70" name="Ink 69">
                  <a:extLst>
                    <a:ext uri="{FF2B5EF4-FFF2-40B4-BE49-F238E27FC236}">
                      <a16:creationId xmlns:a16="http://schemas.microsoft.com/office/drawing/2014/main" id="{D389B0EC-9519-3E14-D3B0-944FEFD4D444}"/>
                    </a:ext>
                  </a:extLst>
                </p:cNvPr>
                <p:cNvPicPr/>
                <p:nvPr/>
              </p:nvPicPr>
              <p:blipFill>
                <a:blip r:embed="rId60"/>
                <a:stretch>
                  <a:fillRect/>
                </a:stretch>
              </p:blipFill>
              <p:spPr>
                <a:xfrm>
                  <a:off x="2074503" y="2555242"/>
                  <a:ext cx="4240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1" name="Ink 70">
                  <a:extLst>
                    <a:ext uri="{FF2B5EF4-FFF2-40B4-BE49-F238E27FC236}">
                      <a16:creationId xmlns:a16="http://schemas.microsoft.com/office/drawing/2014/main" id="{F47EFC63-DA17-928F-82AD-2808CFC23E77}"/>
                    </a:ext>
                  </a:extLst>
                </p14:cNvPr>
                <p14:cNvContentPartPr/>
                <p14:nvPr/>
              </p14:nvContentPartPr>
              <p14:xfrm>
                <a:off x="2211663" y="2369482"/>
                <a:ext cx="434160" cy="253080"/>
              </p14:xfrm>
            </p:contentPart>
          </mc:Choice>
          <mc:Fallback xmlns="">
            <p:pic>
              <p:nvPicPr>
                <p:cNvPr id="71" name="Ink 70">
                  <a:extLst>
                    <a:ext uri="{FF2B5EF4-FFF2-40B4-BE49-F238E27FC236}">
                      <a16:creationId xmlns:a16="http://schemas.microsoft.com/office/drawing/2014/main" id="{F47EFC63-DA17-928F-82AD-2808CFC23E77}"/>
                    </a:ext>
                  </a:extLst>
                </p:cNvPr>
                <p:cNvPicPr/>
                <p:nvPr/>
              </p:nvPicPr>
              <p:blipFill>
                <a:blip r:embed="rId62"/>
                <a:stretch>
                  <a:fillRect/>
                </a:stretch>
              </p:blipFill>
              <p:spPr>
                <a:xfrm>
                  <a:off x="2205543" y="2363362"/>
                  <a:ext cx="4464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2" name="Ink 71">
                  <a:extLst>
                    <a:ext uri="{FF2B5EF4-FFF2-40B4-BE49-F238E27FC236}">
                      <a16:creationId xmlns:a16="http://schemas.microsoft.com/office/drawing/2014/main" id="{A046E04E-4644-9A9F-A0B0-9A9E113CCD22}"/>
                    </a:ext>
                  </a:extLst>
                </p14:cNvPr>
                <p14:cNvContentPartPr/>
                <p14:nvPr/>
              </p14:nvContentPartPr>
              <p14:xfrm>
                <a:off x="2615223" y="2773042"/>
                <a:ext cx="804600" cy="1006920"/>
              </p14:xfrm>
            </p:contentPart>
          </mc:Choice>
          <mc:Fallback xmlns="">
            <p:pic>
              <p:nvPicPr>
                <p:cNvPr id="72" name="Ink 71">
                  <a:extLst>
                    <a:ext uri="{FF2B5EF4-FFF2-40B4-BE49-F238E27FC236}">
                      <a16:creationId xmlns:a16="http://schemas.microsoft.com/office/drawing/2014/main" id="{A046E04E-4644-9A9F-A0B0-9A9E113CCD22}"/>
                    </a:ext>
                  </a:extLst>
                </p:cNvPr>
                <p:cNvPicPr/>
                <p:nvPr/>
              </p:nvPicPr>
              <p:blipFill>
                <a:blip r:embed="rId64"/>
                <a:stretch>
                  <a:fillRect/>
                </a:stretch>
              </p:blipFill>
              <p:spPr>
                <a:xfrm>
                  <a:off x="2609103" y="2766922"/>
                  <a:ext cx="816840" cy="1019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3" name="Ink 72">
                  <a:extLst>
                    <a:ext uri="{FF2B5EF4-FFF2-40B4-BE49-F238E27FC236}">
                      <a16:creationId xmlns:a16="http://schemas.microsoft.com/office/drawing/2014/main" id="{1AC908A1-3ED4-049A-8FE3-5E766DA360AF}"/>
                    </a:ext>
                  </a:extLst>
                </p14:cNvPr>
                <p14:cNvContentPartPr/>
                <p14:nvPr/>
              </p14:nvContentPartPr>
              <p14:xfrm>
                <a:off x="3194463" y="3597802"/>
                <a:ext cx="312480" cy="215280"/>
              </p14:xfrm>
            </p:contentPart>
          </mc:Choice>
          <mc:Fallback xmlns="">
            <p:pic>
              <p:nvPicPr>
                <p:cNvPr id="73" name="Ink 72">
                  <a:extLst>
                    <a:ext uri="{FF2B5EF4-FFF2-40B4-BE49-F238E27FC236}">
                      <a16:creationId xmlns:a16="http://schemas.microsoft.com/office/drawing/2014/main" id="{1AC908A1-3ED4-049A-8FE3-5E766DA360AF}"/>
                    </a:ext>
                  </a:extLst>
                </p:cNvPr>
                <p:cNvPicPr/>
                <p:nvPr/>
              </p:nvPicPr>
              <p:blipFill>
                <a:blip r:embed="rId66"/>
                <a:stretch>
                  <a:fillRect/>
                </a:stretch>
              </p:blipFill>
              <p:spPr>
                <a:xfrm>
                  <a:off x="3188343" y="3591682"/>
                  <a:ext cx="3247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1" name="Ink 20">
                  <a:extLst>
                    <a:ext uri="{FF2B5EF4-FFF2-40B4-BE49-F238E27FC236}">
                      <a16:creationId xmlns:a16="http://schemas.microsoft.com/office/drawing/2014/main" id="{880821B4-39EF-B1B7-A218-7F8EE2EC1952}"/>
                    </a:ext>
                  </a:extLst>
                </p14:cNvPr>
                <p14:cNvContentPartPr/>
                <p14:nvPr/>
              </p14:nvContentPartPr>
              <p14:xfrm>
                <a:off x="5401263" y="4606162"/>
                <a:ext cx="981000" cy="44640"/>
              </p14:xfrm>
            </p:contentPart>
          </mc:Choice>
          <mc:Fallback xmlns="">
            <p:pic>
              <p:nvPicPr>
                <p:cNvPr id="21" name="Ink 20">
                  <a:extLst>
                    <a:ext uri="{FF2B5EF4-FFF2-40B4-BE49-F238E27FC236}">
                      <a16:creationId xmlns:a16="http://schemas.microsoft.com/office/drawing/2014/main" id="{880821B4-39EF-B1B7-A218-7F8EE2EC1952}"/>
                    </a:ext>
                  </a:extLst>
                </p:cNvPr>
                <p:cNvPicPr/>
                <p:nvPr/>
              </p:nvPicPr>
              <p:blipFill>
                <a:blip r:embed="rId68"/>
                <a:stretch>
                  <a:fillRect/>
                </a:stretch>
              </p:blipFill>
              <p:spPr>
                <a:xfrm>
                  <a:off x="5395143" y="4600042"/>
                  <a:ext cx="9932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2" name="Ink 21">
                  <a:extLst>
                    <a:ext uri="{FF2B5EF4-FFF2-40B4-BE49-F238E27FC236}">
                      <a16:creationId xmlns:a16="http://schemas.microsoft.com/office/drawing/2014/main" id="{FAC6C514-0AF9-C884-B99E-58553AB59827}"/>
                    </a:ext>
                  </a:extLst>
                </p14:cNvPr>
                <p14:cNvContentPartPr/>
                <p14:nvPr/>
              </p14:nvContentPartPr>
              <p14:xfrm>
                <a:off x="5412423" y="4541722"/>
                <a:ext cx="523080" cy="216000"/>
              </p14:xfrm>
            </p:contentPart>
          </mc:Choice>
          <mc:Fallback xmlns="">
            <p:pic>
              <p:nvPicPr>
                <p:cNvPr id="22" name="Ink 21">
                  <a:extLst>
                    <a:ext uri="{FF2B5EF4-FFF2-40B4-BE49-F238E27FC236}">
                      <a16:creationId xmlns:a16="http://schemas.microsoft.com/office/drawing/2014/main" id="{FAC6C514-0AF9-C884-B99E-58553AB59827}"/>
                    </a:ext>
                  </a:extLst>
                </p:cNvPr>
                <p:cNvPicPr/>
                <p:nvPr/>
              </p:nvPicPr>
              <p:blipFill>
                <a:blip r:embed="rId70"/>
                <a:stretch>
                  <a:fillRect/>
                </a:stretch>
              </p:blipFill>
              <p:spPr>
                <a:xfrm>
                  <a:off x="5406303" y="4535602"/>
                  <a:ext cx="5353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3" name="Ink 22">
                  <a:extLst>
                    <a:ext uri="{FF2B5EF4-FFF2-40B4-BE49-F238E27FC236}">
                      <a16:creationId xmlns:a16="http://schemas.microsoft.com/office/drawing/2014/main" id="{BADF7096-08A6-7E5B-725F-E13D9636FA46}"/>
                    </a:ext>
                  </a:extLst>
                </p14:cNvPr>
                <p14:cNvContentPartPr/>
                <p14:nvPr/>
              </p14:nvContentPartPr>
              <p14:xfrm>
                <a:off x="5315943" y="4513642"/>
                <a:ext cx="610200" cy="233280"/>
              </p14:xfrm>
            </p:contentPart>
          </mc:Choice>
          <mc:Fallback xmlns="">
            <p:pic>
              <p:nvPicPr>
                <p:cNvPr id="23" name="Ink 22">
                  <a:extLst>
                    <a:ext uri="{FF2B5EF4-FFF2-40B4-BE49-F238E27FC236}">
                      <a16:creationId xmlns:a16="http://schemas.microsoft.com/office/drawing/2014/main" id="{BADF7096-08A6-7E5B-725F-E13D9636FA46}"/>
                    </a:ext>
                  </a:extLst>
                </p:cNvPr>
                <p:cNvPicPr/>
                <p:nvPr/>
              </p:nvPicPr>
              <p:blipFill>
                <a:blip r:embed="rId72"/>
                <a:stretch>
                  <a:fillRect/>
                </a:stretch>
              </p:blipFill>
              <p:spPr>
                <a:xfrm>
                  <a:off x="5309823" y="4507522"/>
                  <a:ext cx="6224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5" name="Ink 24">
                  <a:extLst>
                    <a:ext uri="{FF2B5EF4-FFF2-40B4-BE49-F238E27FC236}">
                      <a16:creationId xmlns:a16="http://schemas.microsoft.com/office/drawing/2014/main" id="{AC892E92-D945-348E-5CCF-11029FC39DB6}"/>
                    </a:ext>
                  </a:extLst>
                </p14:cNvPr>
                <p14:cNvContentPartPr/>
                <p14:nvPr/>
              </p14:nvContentPartPr>
              <p14:xfrm>
                <a:off x="4426383" y="4361362"/>
                <a:ext cx="1068120" cy="540360"/>
              </p14:xfrm>
            </p:contentPart>
          </mc:Choice>
          <mc:Fallback xmlns="">
            <p:pic>
              <p:nvPicPr>
                <p:cNvPr id="25" name="Ink 24">
                  <a:extLst>
                    <a:ext uri="{FF2B5EF4-FFF2-40B4-BE49-F238E27FC236}">
                      <a16:creationId xmlns:a16="http://schemas.microsoft.com/office/drawing/2014/main" id="{AC892E92-D945-348E-5CCF-11029FC39DB6}"/>
                    </a:ext>
                  </a:extLst>
                </p:cNvPr>
                <p:cNvPicPr/>
                <p:nvPr/>
              </p:nvPicPr>
              <p:blipFill>
                <a:blip r:embed="rId74"/>
                <a:stretch>
                  <a:fillRect/>
                </a:stretch>
              </p:blipFill>
              <p:spPr>
                <a:xfrm>
                  <a:off x="4420263" y="4355242"/>
                  <a:ext cx="108036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7" name="Ink 26">
                  <a:extLst>
                    <a:ext uri="{FF2B5EF4-FFF2-40B4-BE49-F238E27FC236}">
                      <a16:creationId xmlns:a16="http://schemas.microsoft.com/office/drawing/2014/main" id="{2979C8D0-EF79-FA2E-EEF6-CE587020E990}"/>
                    </a:ext>
                  </a:extLst>
                </p14:cNvPr>
                <p14:cNvContentPartPr/>
                <p14:nvPr/>
              </p14:nvContentPartPr>
              <p14:xfrm>
                <a:off x="4359423" y="4366042"/>
                <a:ext cx="1117080" cy="677160"/>
              </p14:xfrm>
            </p:contentPart>
          </mc:Choice>
          <mc:Fallback xmlns="">
            <p:pic>
              <p:nvPicPr>
                <p:cNvPr id="27" name="Ink 26">
                  <a:extLst>
                    <a:ext uri="{FF2B5EF4-FFF2-40B4-BE49-F238E27FC236}">
                      <a16:creationId xmlns:a16="http://schemas.microsoft.com/office/drawing/2014/main" id="{2979C8D0-EF79-FA2E-EEF6-CE587020E990}"/>
                    </a:ext>
                  </a:extLst>
                </p:cNvPr>
                <p:cNvPicPr/>
                <p:nvPr/>
              </p:nvPicPr>
              <p:blipFill>
                <a:blip r:embed="rId76"/>
                <a:stretch>
                  <a:fillRect/>
                </a:stretch>
              </p:blipFill>
              <p:spPr>
                <a:xfrm>
                  <a:off x="4353303" y="4359922"/>
                  <a:ext cx="1129320" cy="689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9" name="Ink 28">
                  <a:extLst>
                    <a:ext uri="{FF2B5EF4-FFF2-40B4-BE49-F238E27FC236}">
                      <a16:creationId xmlns:a16="http://schemas.microsoft.com/office/drawing/2014/main" id="{8704A4B8-DD56-A0E6-C11E-647203BE42CC}"/>
                    </a:ext>
                  </a:extLst>
                </p14:cNvPr>
                <p14:cNvContentPartPr/>
                <p14:nvPr/>
              </p14:nvContentPartPr>
              <p14:xfrm>
                <a:off x="4365903" y="4810282"/>
                <a:ext cx="316440" cy="408600"/>
              </p14:xfrm>
            </p:contentPart>
          </mc:Choice>
          <mc:Fallback xmlns="">
            <p:pic>
              <p:nvPicPr>
                <p:cNvPr id="29" name="Ink 28">
                  <a:extLst>
                    <a:ext uri="{FF2B5EF4-FFF2-40B4-BE49-F238E27FC236}">
                      <a16:creationId xmlns:a16="http://schemas.microsoft.com/office/drawing/2014/main" id="{8704A4B8-DD56-A0E6-C11E-647203BE42CC}"/>
                    </a:ext>
                  </a:extLst>
                </p:cNvPr>
                <p:cNvPicPr/>
                <p:nvPr/>
              </p:nvPicPr>
              <p:blipFill>
                <a:blip r:embed="rId78"/>
                <a:stretch>
                  <a:fillRect/>
                </a:stretch>
              </p:blipFill>
              <p:spPr>
                <a:xfrm>
                  <a:off x="4359783" y="4804162"/>
                  <a:ext cx="3286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0" name="Ink 29">
                  <a:extLst>
                    <a:ext uri="{FF2B5EF4-FFF2-40B4-BE49-F238E27FC236}">
                      <a16:creationId xmlns:a16="http://schemas.microsoft.com/office/drawing/2014/main" id="{C9FA211D-9341-B2E3-50EF-F153D8C7C1A7}"/>
                    </a:ext>
                  </a:extLst>
                </p14:cNvPr>
                <p14:cNvContentPartPr/>
                <p14:nvPr/>
              </p14:nvContentPartPr>
              <p14:xfrm>
                <a:off x="4329183" y="5073802"/>
                <a:ext cx="314280" cy="151200"/>
              </p14:xfrm>
            </p:contentPart>
          </mc:Choice>
          <mc:Fallback xmlns="">
            <p:pic>
              <p:nvPicPr>
                <p:cNvPr id="30" name="Ink 29">
                  <a:extLst>
                    <a:ext uri="{FF2B5EF4-FFF2-40B4-BE49-F238E27FC236}">
                      <a16:creationId xmlns:a16="http://schemas.microsoft.com/office/drawing/2014/main" id="{C9FA211D-9341-B2E3-50EF-F153D8C7C1A7}"/>
                    </a:ext>
                  </a:extLst>
                </p:cNvPr>
                <p:cNvPicPr/>
                <p:nvPr/>
              </p:nvPicPr>
              <p:blipFill>
                <a:blip r:embed="rId80"/>
                <a:stretch>
                  <a:fillRect/>
                </a:stretch>
              </p:blipFill>
              <p:spPr>
                <a:xfrm>
                  <a:off x="4323063" y="5067682"/>
                  <a:ext cx="3265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1" name="Ink 30">
                  <a:extLst>
                    <a:ext uri="{FF2B5EF4-FFF2-40B4-BE49-F238E27FC236}">
                      <a16:creationId xmlns:a16="http://schemas.microsoft.com/office/drawing/2014/main" id="{EF8FDD3D-F5BC-3611-C163-EAC7559567C4}"/>
                    </a:ext>
                  </a:extLst>
                </p14:cNvPr>
                <p14:cNvContentPartPr/>
                <p14:nvPr/>
              </p14:nvContentPartPr>
              <p14:xfrm>
                <a:off x="4327383" y="4810282"/>
                <a:ext cx="407520" cy="311400"/>
              </p14:xfrm>
            </p:contentPart>
          </mc:Choice>
          <mc:Fallback xmlns="">
            <p:pic>
              <p:nvPicPr>
                <p:cNvPr id="31" name="Ink 30">
                  <a:extLst>
                    <a:ext uri="{FF2B5EF4-FFF2-40B4-BE49-F238E27FC236}">
                      <a16:creationId xmlns:a16="http://schemas.microsoft.com/office/drawing/2014/main" id="{EF8FDD3D-F5BC-3611-C163-EAC7559567C4}"/>
                    </a:ext>
                  </a:extLst>
                </p:cNvPr>
                <p:cNvPicPr/>
                <p:nvPr/>
              </p:nvPicPr>
              <p:blipFill>
                <a:blip r:embed="rId82"/>
                <a:stretch>
                  <a:fillRect/>
                </a:stretch>
              </p:blipFill>
              <p:spPr>
                <a:xfrm>
                  <a:off x="4321263" y="4804162"/>
                  <a:ext cx="41976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2" name="Ink 31">
                  <a:extLst>
                    <a:ext uri="{FF2B5EF4-FFF2-40B4-BE49-F238E27FC236}">
                      <a16:creationId xmlns:a16="http://schemas.microsoft.com/office/drawing/2014/main" id="{86741FE9-58DF-24FC-2466-C52CA2C30DA1}"/>
                    </a:ext>
                  </a:extLst>
                </p14:cNvPr>
                <p14:cNvContentPartPr/>
                <p14:nvPr/>
              </p14:nvContentPartPr>
              <p14:xfrm>
                <a:off x="4316943" y="4974442"/>
                <a:ext cx="27000" cy="173520"/>
              </p14:xfrm>
            </p:contentPart>
          </mc:Choice>
          <mc:Fallback xmlns="">
            <p:pic>
              <p:nvPicPr>
                <p:cNvPr id="32" name="Ink 31">
                  <a:extLst>
                    <a:ext uri="{FF2B5EF4-FFF2-40B4-BE49-F238E27FC236}">
                      <a16:creationId xmlns:a16="http://schemas.microsoft.com/office/drawing/2014/main" id="{86741FE9-58DF-24FC-2466-C52CA2C30DA1}"/>
                    </a:ext>
                  </a:extLst>
                </p:cNvPr>
                <p:cNvPicPr/>
                <p:nvPr/>
              </p:nvPicPr>
              <p:blipFill>
                <a:blip r:embed="rId84"/>
                <a:stretch>
                  <a:fillRect/>
                </a:stretch>
              </p:blipFill>
              <p:spPr>
                <a:xfrm>
                  <a:off x="4310823" y="4968322"/>
                  <a:ext cx="392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4" name="Ink 33">
                  <a:extLst>
                    <a:ext uri="{FF2B5EF4-FFF2-40B4-BE49-F238E27FC236}">
                      <a16:creationId xmlns:a16="http://schemas.microsoft.com/office/drawing/2014/main" id="{B96ECC11-CA4B-4FA9-83F8-1C7900BB52B4}"/>
                    </a:ext>
                  </a:extLst>
                </p14:cNvPr>
                <p14:cNvContentPartPr/>
                <p14:nvPr/>
              </p14:nvContentPartPr>
              <p14:xfrm>
                <a:off x="7176423" y="3786442"/>
                <a:ext cx="616320" cy="199440"/>
              </p14:xfrm>
            </p:contentPart>
          </mc:Choice>
          <mc:Fallback xmlns="">
            <p:pic>
              <p:nvPicPr>
                <p:cNvPr id="34" name="Ink 33">
                  <a:extLst>
                    <a:ext uri="{FF2B5EF4-FFF2-40B4-BE49-F238E27FC236}">
                      <a16:creationId xmlns:a16="http://schemas.microsoft.com/office/drawing/2014/main" id="{B96ECC11-CA4B-4FA9-83F8-1C7900BB52B4}"/>
                    </a:ext>
                  </a:extLst>
                </p:cNvPr>
                <p:cNvPicPr/>
                <p:nvPr/>
              </p:nvPicPr>
              <p:blipFill>
                <a:blip r:embed="rId86"/>
                <a:stretch>
                  <a:fillRect/>
                </a:stretch>
              </p:blipFill>
              <p:spPr>
                <a:xfrm>
                  <a:off x="7170303" y="3780322"/>
                  <a:ext cx="6285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35" name="Ink 34">
                  <a:extLst>
                    <a:ext uri="{FF2B5EF4-FFF2-40B4-BE49-F238E27FC236}">
                      <a16:creationId xmlns:a16="http://schemas.microsoft.com/office/drawing/2014/main" id="{A5D81AA7-EF5F-89C6-9ADF-0F53313D129E}"/>
                    </a:ext>
                  </a:extLst>
                </p14:cNvPr>
                <p14:cNvContentPartPr/>
                <p14:nvPr/>
              </p14:nvContentPartPr>
              <p14:xfrm>
                <a:off x="7224663" y="3697522"/>
                <a:ext cx="448200" cy="513360"/>
              </p14:xfrm>
            </p:contentPart>
          </mc:Choice>
          <mc:Fallback xmlns="">
            <p:pic>
              <p:nvPicPr>
                <p:cNvPr id="35" name="Ink 34">
                  <a:extLst>
                    <a:ext uri="{FF2B5EF4-FFF2-40B4-BE49-F238E27FC236}">
                      <a16:creationId xmlns:a16="http://schemas.microsoft.com/office/drawing/2014/main" id="{A5D81AA7-EF5F-89C6-9ADF-0F53313D129E}"/>
                    </a:ext>
                  </a:extLst>
                </p:cNvPr>
                <p:cNvPicPr/>
                <p:nvPr/>
              </p:nvPicPr>
              <p:blipFill>
                <a:blip r:embed="rId88"/>
                <a:stretch>
                  <a:fillRect/>
                </a:stretch>
              </p:blipFill>
              <p:spPr>
                <a:xfrm>
                  <a:off x="7218543" y="3691402"/>
                  <a:ext cx="46044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7" name="Ink 36">
                  <a:extLst>
                    <a:ext uri="{FF2B5EF4-FFF2-40B4-BE49-F238E27FC236}">
                      <a16:creationId xmlns:a16="http://schemas.microsoft.com/office/drawing/2014/main" id="{145C3708-DF5F-2553-42F9-2C7459288210}"/>
                    </a:ext>
                  </a:extLst>
                </p14:cNvPr>
                <p14:cNvContentPartPr/>
                <p14:nvPr/>
              </p14:nvContentPartPr>
              <p14:xfrm>
                <a:off x="5733543" y="4099282"/>
                <a:ext cx="1904760" cy="566640"/>
              </p14:xfrm>
            </p:contentPart>
          </mc:Choice>
          <mc:Fallback xmlns="">
            <p:pic>
              <p:nvPicPr>
                <p:cNvPr id="37" name="Ink 36">
                  <a:extLst>
                    <a:ext uri="{FF2B5EF4-FFF2-40B4-BE49-F238E27FC236}">
                      <a16:creationId xmlns:a16="http://schemas.microsoft.com/office/drawing/2014/main" id="{145C3708-DF5F-2553-42F9-2C7459288210}"/>
                    </a:ext>
                  </a:extLst>
                </p:cNvPr>
                <p:cNvPicPr/>
                <p:nvPr/>
              </p:nvPicPr>
              <p:blipFill>
                <a:blip r:embed="rId90"/>
                <a:stretch>
                  <a:fillRect/>
                </a:stretch>
              </p:blipFill>
              <p:spPr>
                <a:xfrm>
                  <a:off x="5727423" y="4093162"/>
                  <a:ext cx="191700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39" name="Ink 38">
                  <a:extLst>
                    <a:ext uri="{FF2B5EF4-FFF2-40B4-BE49-F238E27FC236}">
                      <a16:creationId xmlns:a16="http://schemas.microsoft.com/office/drawing/2014/main" id="{22DBEC44-AE0D-1070-EC52-8D1A224E85D0}"/>
                    </a:ext>
                  </a:extLst>
                </p14:cNvPr>
                <p14:cNvContentPartPr/>
                <p14:nvPr/>
              </p14:nvContentPartPr>
              <p14:xfrm>
                <a:off x="5625903" y="4171282"/>
                <a:ext cx="1919160" cy="527040"/>
              </p14:xfrm>
            </p:contentPart>
          </mc:Choice>
          <mc:Fallback xmlns="">
            <p:pic>
              <p:nvPicPr>
                <p:cNvPr id="39" name="Ink 38">
                  <a:extLst>
                    <a:ext uri="{FF2B5EF4-FFF2-40B4-BE49-F238E27FC236}">
                      <a16:creationId xmlns:a16="http://schemas.microsoft.com/office/drawing/2014/main" id="{22DBEC44-AE0D-1070-EC52-8D1A224E85D0}"/>
                    </a:ext>
                  </a:extLst>
                </p:cNvPr>
                <p:cNvPicPr/>
                <p:nvPr/>
              </p:nvPicPr>
              <p:blipFill>
                <a:blip r:embed="rId92"/>
                <a:stretch>
                  <a:fillRect/>
                </a:stretch>
              </p:blipFill>
              <p:spPr>
                <a:xfrm>
                  <a:off x="5619783" y="4165162"/>
                  <a:ext cx="193140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0" name="Ink 39">
                  <a:extLst>
                    <a:ext uri="{FF2B5EF4-FFF2-40B4-BE49-F238E27FC236}">
                      <a16:creationId xmlns:a16="http://schemas.microsoft.com/office/drawing/2014/main" id="{E704F3A2-A275-A554-8393-A9D60B3871C8}"/>
                    </a:ext>
                  </a:extLst>
                </p14:cNvPr>
                <p14:cNvContentPartPr/>
                <p14:nvPr/>
              </p14:nvContentPartPr>
              <p14:xfrm>
                <a:off x="4286703" y="4186042"/>
                <a:ext cx="1250640" cy="888480"/>
              </p14:xfrm>
            </p:contentPart>
          </mc:Choice>
          <mc:Fallback xmlns="">
            <p:pic>
              <p:nvPicPr>
                <p:cNvPr id="40" name="Ink 39">
                  <a:extLst>
                    <a:ext uri="{FF2B5EF4-FFF2-40B4-BE49-F238E27FC236}">
                      <a16:creationId xmlns:a16="http://schemas.microsoft.com/office/drawing/2014/main" id="{E704F3A2-A275-A554-8393-A9D60B3871C8}"/>
                    </a:ext>
                  </a:extLst>
                </p:cNvPr>
                <p:cNvPicPr/>
                <p:nvPr/>
              </p:nvPicPr>
              <p:blipFill>
                <a:blip r:embed="rId94"/>
                <a:stretch>
                  <a:fillRect/>
                </a:stretch>
              </p:blipFill>
              <p:spPr>
                <a:xfrm>
                  <a:off x="4280583" y="4179922"/>
                  <a:ext cx="1262880" cy="900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1" name="Ink 40">
                  <a:extLst>
                    <a:ext uri="{FF2B5EF4-FFF2-40B4-BE49-F238E27FC236}">
                      <a16:creationId xmlns:a16="http://schemas.microsoft.com/office/drawing/2014/main" id="{1EF75E3B-AC2E-0EB4-2D52-DAF9C8F30F78}"/>
                    </a:ext>
                  </a:extLst>
                </p14:cNvPr>
                <p14:cNvContentPartPr/>
                <p14:nvPr/>
              </p14:nvContentPartPr>
              <p14:xfrm>
                <a:off x="4329183" y="4891282"/>
                <a:ext cx="296640" cy="357840"/>
              </p14:xfrm>
            </p:contentPart>
          </mc:Choice>
          <mc:Fallback xmlns="">
            <p:pic>
              <p:nvPicPr>
                <p:cNvPr id="41" name="Ink 40">
                  <a:extLst>
                    <a:ext uri="{FF2B5EF4-FFF2-40B4-BE49-F238E27FC236}">
                      <a16:creationId xmlns:a16="http://schemas.microsoft.com/office/drawing/2014/main" id="{1EF75E3B-AC2E-0EB4-2D52-DAF9C8F30F78}"/>
                    </a:ext>
                  </a:extLst>
                </p:cNvPr>
                <p:cNvPicPr/>
                <p:nvPr/>
              </p:nvPicPr>
              <p:blipFill>
                <a:blip r:embed="rId96"/>
                <a:stretch>
                  <a:fillRect/>
                </a:stretch>
              </p:blipFill>
              <p:spPr>
                <a:xfrm>
                  <a:off x="4323063" y="4885162"/>
                  <a:ext cx="30888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2" name="Ink 41">
                  <a:extLst>
                    <a:ext uri="{FF2B5EF4-FFF2-40B4-BE49-F238E27FC236}">
                      <a16:creationId xmlns:a16="http://schemas.microsoft.com/office/drawing/2014/main" id="{40D9EBBF-EEBE-8F7E-2639-671BAD93BA5F}"/>
                    </a:ext>
                  </a:extLst>
                </p14:cNvPr>
                <p14:cNvContentPartPr/>
                <p14:nvPr/>
              </p14:nvContentPartPr>
              <p14:xfrm>
                <a:off x="4258263" y="5434522"/>
                <a:ext cx="73440" cy="6480"/>
              </p14:xfrm>
            </p:contentPart>
          </mc:Choice>
          <mc:Fallback xmlns="">
            <p:pic>
              <p:nvPicPr>
                <p:cNvPr id="42" name="Ink 41">
                  <a:extLst>
                    <a:ext uri="{FF2B5EF4-FFF2-40B4-BE49-F238E27FC236}">
                      <a16:creationId xmlns:a16="http://schemas.microsoft.com/office/drawing/2014/main" id="{40D9EBBF-EEBE-8F7E-2639-671BAD93BA5F}"/>
                    </a:ext>
                  </a:extLst>
                </p:cNvPr>
                <p:cNvPicPr/>
                <p:nvPr/>
              </p:nvPicPr>
              <p:blipFill>
                <a:blip r:embed="rId98"/>
                <a:stretch>
                  <a:fillRect/>
                </a:stretch>
              </p:blipFill>
              <p:spPr>
                <a:xfrm>
                  <a:off x="4252143" y="5428402"/>
                  <a:ext cx="856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4" name="Ink 43">
                  <a:extLst>
                    <a:ext uri="{FF2B5EF4-FFF2-40B4-BE49-F238E27FC236}">
                      <a16:creationId xmlns:a16="http://schemas.microsoft.com/office/drawing/2014/main" id="{A4C34ADB-3603-AE91-8C52-775F96B1C849}"/>
                    </a:ext>
                  </a:extLst>
                </p14:cNvPr>
                <p14:cNvContentPartPr/>
                <p14:nvPr/>
              </p14:nvContentPartPr>
              <p14:xfrm>
                <a:off x="5638143" y="4294762"/>
                <a:ext cx="1711080" cy="1055880"/>
              </p14:xfrm>
            </p:contentPart>
          </mc:Choice>
          <mc:Fallback xmlns="">
            <p:pic>
              <p:nvPicPr>
                <p:cNvPr id="44" name="Ink 43">
                  <a:extLst>
                    <a:ext uri="{FF2B5EF4-FFF2-40B4-BE49-F238E27FC236}">
                      <a16:creationId xmlns:a16="http://schemas.microsoft.com/office/drawing/2014/main" id="{A4C34ADB-3603-AE91-8C52-775F96B1C849}"/>
                    </a:ext>
                  </a:extLst>
                </p:cNvPr>
                <p:cNvPicPr/>
                <p:nvPr/>
              </p:nvPicPr>
              <p:blipFill>
                <a:blip r:embed="rId100"/>
                <a:stretch>
                  <a:fillRect/>
                </a:stretch>
              </p:blipFill>
              <p:spPr>
                <a:xfrm>
                  <a:off x="5632023" y="4288642"/>
                  <a:ext cx="1723320" cy="1068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5" name="Ink 44">
                  <a:extLst>
                    <a:ext uri="{FF2B5EF4-FFF2-40B4-BE49-F238E27FC236}">
                      <a16:creationId xmlns:a16="http://schemas.microsoft.com/office/drawing/2014/main" id="{FC7413B2-47B4-27F9-3686-93F07FF6A765}"/>
                    </a:ext>
                  </a:extLst>
                </p14:cNvPr>
                <p14:cNvContentPartPr/>
                <p14:nvPr/>
              </p14:nvContentPartPr>
              <p14:xfrm>
                <a:off x="7097223" y="4217362"/>
                <a:ext cx="261720" cy="259200"/>
              </p14:xfrm>
            </p:contentPart>
          </mc:Choice>
          <mc:Fallback xmlns="">
            <p:pic>
              <p:nvPicPr>
                <p:cNvPr id="45" name="Ink 44">
                  <a:extLst>
                    <a:ext uri="{FF2B5EF4-FFF2-40B4-BE49-F238E27FC236}">
                      <a16:creationId xmlns:a16="http://schemas.microsoft.com/office/drawing/2014/main" id="{FC7413B2-47B4-27F9-3686-93F07FF6A765}"/>
                    </a:ext>
                  </a:extLst>
                </p:cNvPr>
                <p:cNvPicPr/>
                <p:nvPr/>
              </p:nvPicPr>
              <p:blipFill>
                <a:blip r:embed="rId102"/>
                <a:stretch>
                  <a:fillRect/>
                </a:stretch>
              </p:blipFill>
              <p:spPr>
                <a:xfrm>
                  <a:off x="7091103" y="4211242"/>
                  <a:ext cx="2739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6" name="Ink 45">
                  <a:extLst>
                    <a:ext uri="{FF2B5EF4-FFF2-40B4-BE49-F238E27FC236}">
                      <a16:creationId xmlns:a16="http://schemas.microsoft.com/office/drawing/2014/main" id="{1839CDD7-D495-3C9A-9312-90EDB874ECAC}"/>
                    </a:ext>
                  </a:extLst>
                </p14:cNvPr>
                <p14:cNvContentPartPr/>
                <p14:nvPr/>
              </p14:nvContentPartPr>
              <p14:xfrm>
                <a:off x="6989583" y="4206562"/>
                <a:ext cx="369360" cy="253800"/>
              </p14:xfrm>
            </p:contentPart>
          </mc:Choice>
          <mc:Fallback xmlns="">
            <p:pic>
              <p:nvPicPr>
                <p:cNvPr id="46" name="Ink 45">
                  <a:extLst>
                    <a:ext uri="{FF2B5EF4-FFF2-40B4-BE49-F238E27FC236}">
                      <a16:creationId xmlns:a16="http://schemas.microsoft.com/office/drawing/2014/main" id="{1839CDD7-D495-3C9A-9312-90EDB874ECAC}"/>
                    </a:ext>
                  </a:extLst>
                </p:cNvPr>
                <p:cNvPicPr/>
                <p:nvPr/>
              </p:nvPicPr>
              <p:blipFill>
                <a:blip r:embed="rId104"/>
                <a:stretch>
                  <a:fillRect/>
                </a:stretch>
              </p:blipFill>
              <p:spPr>
                <a:xfrm>
                  <a:off x="6983463" y="4200442"/>
                  <a:ext cx="3816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8" name="Ink 47">
                  <a:extLst>
                    <a:ext uri="{FF2B5EF4-FFF2-40B4-BE49-F238E27FC236}">
                      <a16:creationId xmlns:a16="http://schemas.microsoft.com/office/drawing/2014/main" id="{8BED6F14-029E-5302-5F61-7F4424D00BF7}"/>
                    </a:ext>
                  </a:extLst>
                </p14:cNvPr>
                <p14:cNvContentPartPr/>
                <p14:nvPr/>
              </p14:nvContentPartPr>
              <p14:xfrm>
                <a:off x="7635783" y="4260562"/>
                <a:ext cx="241920" cy="140760"/>
              </p14:xfrm>
            </p:contentPart>
          </mc:Choice>
          <mc:Fallback xmlns="">
            <p:pic>
              <p:nvPicPr>
                <p:cNvPr id="48" name="Ink 47">
                  <a:extLst>
                    <a:ext uri="{FF2B5EF4-FFF2-40B4-BE49-F238E27FC236}">
                      <a16:creationId xmlns:a16="http://schemas.microsoft.com/office/drawing/2014/main" id="{8BED6F14-029E-5302-5F61-7F4424D00BF7}"/>
                    </a:ext>
                  </a:extLst>
                </p:cNvPr>
                <p:cNvPicPr/>
                <p:nvPr/>
              </p:nvPicPr>
              <p:blipFill>
                <a:blip r:embed="rId106"/>
                <a:stretch>
                  <a:fillRect/>
                </a:stretch>
              </p:blipFill>
              <p:spPr>
                <a:xfrm>
                  <a:off x="7629663" y="4254442"/>
                  <a:ext cx="2541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9" name="Ink 48">
                  <a:extLst>
                    <a:ext uri="{FF2B5EF4-FFF2-40B4-BE49-F238E27FC236}">
                      <a16:creationId xmlns:a16="http://schemas.microsoft.com/office/drawing/2014/main" id="{A88EB4BA-4619-034B-BB00-9FA5CE50D42D}"/>
                    </a:ext>
                  </a:extLst>
                </p14:cNvPr>
                <p14:cNvContentPartPr/>
                <p14:nvPr/>
              </p14:nvContentPartPr>
              <p14:xfrm>
                <a:off x="7856823" y="4211602"/>
                <a:ext cx="97560" cy="86400"/>
              </p14:xfrm>
            </p:contentPart>
          </mc:Choice>
          <mc:Fallback xmlns="">
            <p:pic>
              <p:nvPicPr>
                <p:cNvPr id="49" name="Ink 48">
                  <a:extLst>
                    <a:ext uri="{FF2B5EF4-FFF2-40B4-BE49-F238E27FC236}">
                      <a16:creationId xmlns:a16="http://schemas.microsoft.com/office/drawing/2014/main" id="{A88EB4BA-4619-034B-BB00-9FA5CE50D42D}"/>
                    </a:ext>
                  </a:extLst>
                </p:cNvPr>
                <p:cNvPicPr/>
                <p:nvPr/>
              </p:nvPicPr>
              <p:blipFill>
                <a:blip r:embed="rId108"/>
                <a:stretch>
                  <a:fillRect/>
                </a:stretch>
              </p:blipFill>
              <p:spPr>
                <a:xfrm>
                  <a:off x="7850703" y="4205482"/>
                  <a:ext cx="1098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0" name="Ink 49">
                  <a:extLst>
                    <a:ext uri="{FF2B5EF4-FFF2-40B4-BE49-F238E27FC236}">
                      <a16:creationId xmlns:a16="http://schemas.microsoft.com/office/drawing/2014/main" id="{A95D9C3B-3A34-8D30-4D1D-1F08F0A57494}"/>
                    </a:ext>
                  </a:extLst>
                </p14:cNvPr>
                <p14:cNvContentPartPr/>
                <p14:nvPr/>
              </p14:nvContentPartPr>
              <p14:xfrm>
                <a:off x="7572423" y="4015402"/>
                <a:ext cx="937080" cy="505800"/>
              </p14:xfrm>
            </p:contentPart>
          </mc:Choice>
          <mc:Fallback xmlns="">
            <p:pic>
              <p:nvPicPr>
                <p:cNvPr id="50" name="Ink 49">
                  <a:extLst>
                    <a:ext uri="{FF2B5EF4-FFF2-40B4-BE49-F238E27FC236}">
                      <a16:creationId xmlns:a16="http://schemas.microsoft.com/office/drawing/2014/main" id="{A95D9C3B-3A34-8D30-4D1D-1F08F0A57494}"/>
                    </a:ext>
                  </a:extLst>
                </p:cNvPr>
                <p:cNvPicPr/>
                <p:nvPr/>
              </p:nvPicPr>
              <p:blipFill>
                <a:blip r:embed="rId110"/>
                <a:stretch>
                  <a:fillRect/>
                </a:stretch>
              </p:blipFill>
              <p:spPr>
                <a:xfrm>
                  <a:off x="7566303" y="4009282"/>
                  <a:ext cx="949320" cy="5180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1" name="Ink 50">
                  <a:extLst>
                    <a:ext uri="{FF2B5EF4-FFF2-40B4-BE49-F238E27FC236}">
                      <a16:creationId xmlns:a16="http://schemas.microsoft.com/office/drawing/2014/main" id="{68D8F3DB-B225-E129-1D2B-550A98C9AA62}"/>
                    </a:ext>
                  </a:extLst>
                </p14:cNvPr>
                <p14:cNvContentPartPr/>
                <p14:nvPr/>
              </p14:nvContentPartPr>
              <p14:xfrm>
                <a:off x="5723463" y="5276482"/>
                <a:ext cx="42840" cy="360"/>
              </p14:xfrm>
            </p:contentPart>
          </mc:Choice>
          <mc:Fallback xmlns="">
            <p:pic>
              <p:nvPicPr>
                <p:cNvPr id="51" name="Ink 50">
                  <a:extLst>
                    <a:ext uri="{FF2B5EF4-FFF2-40B4-BE49-F238E27FC236}">
                      <a16:creationId xmlns:a16="http://schemas.microsoft.com/office/drawing/2014/main" id="{68D8F3DB-B225-E129-1D2B-550A98C9AA62}"/>
                    </a:ext>
                  </a:extLst>
                </p:cNvPr>
                <p:cNvPicPr/>
                <p:nvPr/>
              </p:nvPicPr>
              <p:blipFill>
                <a:blip r:embed="rId112"/>
                <a:stretch>
                  <a:fillRect/>
                </a:stretch>
              </p:blipFill>
              <p:spPr>
                <a:xfrm>
                  <a:off x="5717343" y="5270362"/>
                  <a:ext cx="550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5" name="Ink 74">
                  <a:extLst>
                    <a:ext uri="{FF2B5EF4-FFF2-40B4-BE49-F238E27FC236}">
                      <a16:creationId xmlns:a16="http://schemas.microsoft.com/office/drawing/2014/main" id="{739C7997-F540-47EF-246C-FA8960733644}"/>
                    </a:ext>
                  </a:extLst>
                </p14:cNvPr>
                <p14:cNvContentPartPr/>
                <p14:nvPr/>
              </p14:nvContentPartPr>
              <p14:xfrm>
                <a:off x="4339263" y="5414002"/>
                <a:ext cx="113760" cy="10440"/>
              </p14:xfrm>
            </p:contentPart>
          </mc:Choice>
          <mc:Fallback xmlns="">
            <p:pic>
              <p:nvPicPr>
                <p:cNvPr id="75" name="Ink 74">
                  <a:extLst>
                    <a:ext uri="{FF2B5EF4-FFF2-40B4-BE49-F238E27FC236}">
                      <a16:creationId xmlns:a16="http://schemas.microsoft.com/office/drawing/2014/main" id="{739C7997-F540-47EF-246C-FA8960733644}"/>
                    </a:ext>
                  </a:extLst>
                </p:cNvPr>
                <p:cNvPicPr/>
                <p:nvPr/>
              </p:nvPicPr>
              <p:blipFill>
                <a:blip r:embed="rId114"/>
                <a:stretch>
                  <a:fillRect/>
                </a:stretch>
              </p:blipFill>
              <p:spPr>
                <a:xfrm>
                  <a:off x="4333143" y="5407882"/>
                  <a:ext cx="1260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6" name="Ink 75">
                  <a:extLst>
                    <a:ext uri="{FF2B5EF4-FFF2-40B4-BE49-F238E27FC236}">
                      <a16:creationId xmlns:a16="http://schemas.microsoft.com/office/drawing/2014/main" id="{16124929-A2E9-8BD3-A637-6FABA01CA14B}"/>
                    </a:ext>
                  </a:extLst>
                </p14:cNvPr>
                <p14:cNvContentPartPr/>
                <p14:nvPr/>
              </p14:nvContentPartPr>
              <p14:xfrm>
                <a:off x="4779183" y="5422282"/>
                <a:ext cx="360" cy="360"/>
              </p14:xfrm>
            </p:contentPart>
          </mc:Choice>
          <mc:Fallback xmlns="">
            <p:pic>
              <p:nvPicPr>
                <p:cNvPr id="76" name="Ink 75">
                  <a:extLst>
                    <a:ext uri="{FF2B5EF4-FFF2-40B4-BE49-F238E27FC236}">
                      <a16:creationId xmlns:a16="http://schemas.microsoft.com/office/drawing/2014/main" id="{16124929-A2E9-8BD3-A637-6FABA01CA14B}"/>
                    </a:ext>
                  </a:extLst>
                </p:cNvPr>
                <p:cNvPicPr/>
                <p:nvPr/>
              </p:nvPicPr>
              <p:blipFill>
                <a:blip r:embed="rId116"/>
                <a:stretch>
                  <a:fillRect/>
                </a:stretch>
              </p:blipFill>
              <p:spPr>
                <a:xfrm>
                  <a:off x="4773063" y="541616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8" name="Ink 77">
                  <a:extLst>
                    <a:ext uri="{FF2B5EF4-FFF2-40B4-BE49-F238E27FC236}">
                      <a16:creationId xmlns:a16="http://schemas.microsoft.com/office/drawing/2014/main" id="{D2C77620-6FC2-0D1A-DAA4-97BC322F3D09}"/>
                    </a:ext>
                  </a:extLst>
                </p14:cNvPr>
                <p14:cNvContentPartPr/>
                <p14:nvPr/>
              </p14:nvContentPartPr>
              <p14:xfrm>
                <a:off x="7532823" y="4275322"/>
                <a:ext cx="51120" cy="10440"/>
              </p14:xfrm>
            </p:contentPart>
          </mc:Choice>
          <mc:Fallback xmlns="">
            <p:pic>
              <p:nvPicPr>
                <p:cNvPr id="78" name="Ink 77">
                  <a:extLst>
                    <a:ext uri="{FF2B5EF4-FFF2-40B4-BE49-F238E27FC236}">
                      <a16:creationId xmlns:a16="http://schemas.microsoft.com/office/drawing/2014/main" id="{D2C77620-6FC2-0D1A-DAA4-97BC322F3D09}"/>
                    </a:ext>
                  </a:extLst>
                </p:cNvPr>
                <p:cNvPicPr/>
                <p:nvPr/>
              </p:nvPicPr>
              <p:blipFill>
                <a:blip r:embed="rId118"/>
                <a:stretch>
                  <a:fillRect/>
                </a:stretch>
              </p:blipFill>
              <p:spPr>
                <a:xfrm>
                  <a:off x="7526703" y="4269202"/>
                  <a:ext cx="633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9" name="Ink 78">
                  <a:extLst>
                    <a:ext uri="{FF2B5EF4-FFF2-40B4-BE49-F238E27FC236}">
                      <a16:creationId xmlns:a16="http://schemas.microsoft.com/office/drawing/2014/main" id="{ED4B86CA-63C6-52C7-C583-9C1E9342B0CE}"/>
                    </a:ext>
                  </a:extLst>
                </p14:cNvPr>
                <p14:cNvContentPartPr/>
                <p14:nvPr/>
              </p14:nvContentPartPr>
              <p14:xfrm>
                <a:off x="5745783" y="4607242"/>
                <a:ext cx="1479600" cy="59760"/>
              </p14:xfrm>
            </p:contentPart>
          </mc:Choice>
          <mc:Fallback xmlns="">
            <p:pic>
              <p:nvPicPr>
                <p:cNvPr id="79" name="Ink 78">
                  <a:extLst>
                    <a:ext uri="{FF2B5EF4-FFF2-40B4-BE49-F238E27FC236}">
                      <a16:creationId xmlns:a16="http://schemas.microsoft.com/office/drawing/2014/main" id="{ED4B86CA-63C6-52C7-C583-9C1E9342B0CE}"/>
                    </a:ext>
                  </a:extLst>
                </p:cNvPr>
                <p:cNvPicPr/>
                <p:nvPr/>
              </p:nvPicPr>
              <p:blipFill>
                <a:blip r:embed="rId120"/>
                <a:stretch>
                  <a:fillRect/>
                </a:stretch>
              </p:blipFill>
              <p:spPr>
                <a:xfrm>
                  <a:off x="5739663" y="4601122"/>
                  <a:ext cx="14918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0" name="Ink 79">
                  <a:extLst>
                    <a:ext uri="{FF2B5EF4-FFF2-40B4-BE49-F238E27FC236}">
                      <a16:creationId xmlns:a16="http://schemas.microsoft.com/office/drawing/2014/main" id="{CDFCA772-992F-83E6-5454-84F9517DD695}"/>
                    </a:ext>
                  </a:extLst>
                </p14:cNvPr>
                <p14:cNvContentPartPr/>
                <p14:nvPr/>
              </p14:nvContentPartPr>
              <p14:xfrm>
                <a:off x="5476143" y="4666642"/>
                <a:ext cx="6480" cy="1440"/>
              </p14:xfrm>
            </p:contentPart>
          </mc:Choice>
          <mc:Fallback xmlns="">
            <p:pic>
              <p:nvPicPr>
                <p:cNvPr id="80" name="Ink 79">
                  <a:extLst>
                    <a:ext uri="{FF2B5EF4-FFF2-40B4-BE49-F238E27FC236}">
                      <a16:creationId xmlns:a16="http://schemas.microsoft.com/office/drawing/2014/main" id="{CDFCA772-992F-83E6-5454-84F9517DD695}"/>
                    </a:ext>
                  </a:extLst>
                </p:cNvPr>
                <p:cNvPicPr/>
                <p:nvPr/>
              </p:nvPicPr>
              <p:blipFill>
                <a:blip r:embed="rId122"/>
                <a:stretch>
                  <a:fillRect/>
                </a:stretch>
              </p:blipFill>
              <p:spPr>
                <a:xfrm>
                  <a:off x="5470023" y="4660522"/>
                  <a:ext cx="1872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1" name="Ink 80">
                  <a:extLst>
                    <a:ext uri="{FF2B5EF4-FFF2-40B4-BE49-F238E27FC236}">
                      <a16:creationId xmlns:a16="http://schemas.microsoft.com/office/drawing/2014/main" id="{A7A34938-9602-548F-66A7-6C36AEEF07C6}"/>
                    </a:ext>
                  </a:extLst>
                </p14:cNvPr>
                <p14:cNvContentPartPr/>
                <p14:nvPr/>
              </p14:nvContentPartPr>
              <p14:xfrm>
                <a:off x="4807623" y="5092882"/>
                <a:ext cx="10440" cy="13680"/>
              </p14:xfrm>
            </p:contentPart>
          </mc:Choice>
          <mc:Fallback xmlns="">
            <p:pic>
              <p:nvPicPr>
                <p:cNvPr id="81" name="Ink 80">
                  <a:extLst>
                    <a:ext uri="{FF2B5EF4-FFF2-40B4-BE49-F238E27FC236}">
                      <a16:creationId xmlns:a16="http://schemas.microsoft.com/office/drawing/2014/main" id="{A7A34938-9602-548F-66A7-6C36AEEF07C6}"/>
                    </a:ext>
                  </a:extLst>
                </p:cNvPr>
                <p:cNvPicPr/>
                <p:nvPr/>
              </p:nvPicPr>
              <p:blipFill>
                <a:blip r:embed="rId124"/>
                <a:stretch>
                  <a:fillRect/>
                </a:stretch>
              </p:blipFill>
              <p:spPr>
                <a:xfrm>
                  <a:off x="4801503" y="5086762"/>
                  <a:ext cx="226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2" name="Ink 81">
                  <a:extLst>
                    <a:ext uri="{FF2B5EF4-FFF2-40B4-BE49-F238E27FC236}">
                      <a16:creationId xmlns:a16="http://schemas.microsoft.com/office/drawing/2014/main" id="{0FC24617-F2EF-8554-BD01-B06CD43A3880}"/>
                    </a:ext>
                  </a:extLst>
                </p14:cNvPr>
                <p14:cNvContentPartPr/>
                <p14:nvPr/>
              </p14:nvContentPartPr>
              <p14:xfrm>
                <a:off x="4240263" y="5428402"/>
                <a:ext cx="14400" cy="1440"/>
              </p14:xfrm>
            </p:contentPart>
          </mc:Choice>
          <mc:Fallback xmlns="">
            <p:pic>
              <p:nvPicPr>
                <p:cNvPr id="82" name="Ink 81">
                  <a:extLst>
                    <a:ext uri="{FF2B5EF4-FFF2-40B4-BE49-F238E27FC236}">
                      <a16:creationId xmlns:a16="http://schemas.microsoft.com/office/drawing/2014/main" id="{0FC24617-F2EF-8554-BD01-B06CD43A3880}"/>
                    </a:ext>
                  </a:extLst>
                </p:cNvPr>
                <p:cNvPicPr/>
                <p:nvPr/>
              </p:nvPicPr>
              <p:blipFill>
                <a:blip r:embed="rId126"/>
                <a:stretch>
                  <a:fillRect/>
                </a:stretch>
              </p:blipFill>
              <p:spPr>
                <a:xfrm>
                  <a:off x="4234143" y="5422282"/>
                  <a:ext cx="2664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3" name="Ink 82">
                  <a:extLst>
                    <a:ext uri="{FF2B5EF4-FFF2-40B4-BE49-F238E27FC236}">
                      <a16:creationId xmlns:a16="http://schemas.microsoft.com/office/drawing/2014/main" id="{3F1B15A6-DAB0-8056-D172-31F43E3E7D7E}"/>
                    </a:ext>
                  </a:extLst>
                </p14:cNvPr>
                <p14:cNvContentPartPr/>
                <p14:nvPr/>
              </p14:nvContentPartPr>
              <p14:xfrm>
                <a:off x="4928943" y="5123482"/>
                <a:ext cx="28800" cy="12600"/>
              </p14:xfrm>
            </p:contentPart>
          </mc:Choice>
          <mc:Fallback xmlns="">
            <p:pic>
              <p:nvPicPr>
                <p:cNvPr id="83" name="Ink 82">
                  <a:extLst>
                    <a:ext uri="{FF2B5EF4-FFF2-40B4-BE49-F238E27FC236}">
                      <a16:creationId xmlns:a16="http://schemas.microsoft.com/office/drawing/2014/main" id="{3F1B15A6-DAB0-8056-D172-31F43E3E7D7E}"/>
                    </a:ext>
                  </a:extLst>
                </p:cNvPr>
                <p:cNvPicPr/>
                <p:nvPr/>
              </p:nvPicPr>
              <p:blipFill>
                <a:blip r:embed="rId128"/>
                <a:stretch>
                  <a:fillRect/>
                </a:stretch>
              </p:blipFill>
              <p:spPr>
                <a:xfrm>
                  <a:off x="4922823" y="5117362"/>
                  <a:ext cx="410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4" name="Ink 83">
                  <a:extLst>
                    <a:ext uri="{FF2B5EF4-FFF2-40B4-BE49-F238E27FC236}">
                      <a16:creationId xmlns:a16="http://schemas.microsoft.com/office/drawing/2014/main" id="{ABB90762-279C-008C-A7A3-EB3FA8F24E1C}"/>
                    </a:ext>
                  </a:extLst>
                </p14:cNvPr>
                <p14:cNvContentPartPr/>
                <p14:nvPr/>
              </p14:nvContentPartPr>
              <p14:xfrm>
                <a:off x="4363743" y="5339122"/>
                <a:ext cx="6480" cy="4320"/>
              </p14:xfrm>
            </p:contentPart>
          </mc:Choice>
          <mc:Fallback xmlns="">
            <p:pic>
              <p:nvPicPr>
                <p:cNvPr id="84" name="Ink 83">
                  <a:extLst>
                    <a:ext uri="{FF2B5EF4-FFF2-40B4-BE49-F238E27FC236}">
                      <a16:creationId xmlns:a16="http://schemas.microsoft.com/office/drawing/2014/main" id="{ABB90762-279C-008C-A7A3-EB3FA8F24E1C}"/>
                    </a:ext>
                  </a:extLst>
                </p:cNvPr>
                <p:cNvPicPr/>
                <p:nvPr/>
              </p:nvPicPr>
              <p:blipFill>
                <a:blip r:embed="rId122"/>
                <a:stretch>
                  <a:fillRect/>
                </a:stretch>
              </p:blipFill>
              <p:spPr>
                <a:xfrm>
                  <a:off x="4357623" y="5333002"/>
                  <a:ext cx="1872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3" name="Ink 102">
                  <a:extLst>
                    <a:ext uri="{FF2B5EF4-FFF2-40B4-BE49-F238E27FC236}">
                      <a16:creationId xmlns:a16="http://schemas.microsoft.com/office/drawing/2014/main" id="{F901B107-0035-0991-EF46-E367B6ABE6A5}"/>
                    </a:ext>
                  </a:extLst>
                </p14:cNvPr>
                <p14:cNvContentPartPr/>
                <p14:nvPr/>
              </p14:nvContentPartPr>
              <p14:xfrm>
                <a:off x="6476943" y="3839722"/>
                <a:ext cx="660960" cy="438840"/>
              </p14:xfrm>
            </p:contentPart>
          </mc:Choice>
          <mc:Fallback xmlns="">
            <p:pic>
              <p:nvPicPr>
                <p:cNvPr id="103" name="Ink 102">
                  <a:extLst>
                    <a:ext uri="{FF2B5EF4-FFF2-40B4-BE49-F238E27FC236}">
                      <a16:creationId xmlns:a16="http://schemas.microsoft.com/office/drawing/2014/main" id="{F901B107-0035-0991-EF46-E367B6ABE6A5}"/>
                    </a:ext>
                  </a:extLst>
                </p:cNvPr>
                <p:cNvPicPr/>
                <p:nvPr/>
              </p:nvPicPr>
              <p:blipFill>
                <a:blip r:embed="rId131"/>
                <a:stretch>
                  <a:fillRect/>
                </a:stretch>
              </p:blipFill>
              <p:spPr>
                <a:xfrm>
                  <a:off x="6470823" y="3833602"/>
                  <a:ext cx="67320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4" name="Ink 103">
                  <a:extLst>
                    <a:ext uri="{FF2B5EF4-FFF2-40B4-BE49-F238E27FC236}">
                      <a16:creationId xmlns:a16="http://schemas.microsoft.com/office/drawing/2014/main" id="{F6D38DB2-EC84-B2F1-A768-CA6965D77728}"/>
                    </a:ext>
                  </a:extLst>
                </p14:cNvPr>
                <p14:cNvContentPartPr/>
                <p14:nvPr/>
              </p14:nvContentPartPr>
              <p14:xfrm>
                <a:off x="6493143" y="3909562"/>
                <a:ext cx="504720" cy="280080"/>
              </p14:xfrm>
            </p:contentPart>
          </mc:Choice>
          <mc:Fallback xmlns="">
            <p:pic>
              <p:nvPicPr>
                <p:cNvPr id="104" name="Ink 103">
                  <a:extLst>
                    <a:ext uri="{FF2B5EF4-FFF2-40B4-BE49-F238E27FC236}">
                      <a16:creationId xmlns:a16="http://schemas.microsoft.com/office/drawing/2014/main" id="{F6D38DB2-EC84-B2F1-A768-CA6965D77728}"/>
                    </a:ext>
                  </a:extLst>
                </p:cNvPr>
                <p:cNvPicPr/>
                <p:nvPr/>
              </p:nvPicPr>
              <p:blipFill>
                <a:blip r:embed="rId133"/>
                <a:stretch>
                  <a:fillRect/>
                </a:stretch>
              </p:blipFill>
              <p:spPr>
                <a:xfrm>
                  <a:off x="6487023" y="3903442"/>
                  <a:ext cx="5169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5" name="Ink 104">
                  <a:extLst>
                    <a:ext uri="{FF2B5EF4-FFF2-40B4-BE49-F238E27FC236}">
                      <a16:creationId xmlns:a16="http://schemas.microsoft.com/office/drawing/2014/main" id="{80BDC3E1-0665-EB71-BC8C-6301B1B4C980}"/>
                    </a:ext>
                  </a:extLst>
                </p14:cNvPr>
                <p14:cNvContentPartPr/>
                <p14:nvPr/>
              </p14:nvContentPartPr>
              <p14:xfrm>
                <a:off x="6509343" y="3756562"/>
                <a:ext cx="279360" cy="616680"/>
              </p14:xfrm>
            </p:contentPart>
          </mc:Choice>
          <mc:Fallback xmlns="">
            <p:pic>
              <p:nvPicPr>
                <p:cNvPr id="105" name="Ink 104">
                  <a:extLst>
                    <a:ext uri="{FF2B5EF4-FFF2-40B4-BE49-F238E27FC236}">
                      <a16:creationId xmlns:a16="http://schemas.microsoft.com/office/drawing/2014/main" id="{80BDC3E1-0665-EB71-BC8C-6301B1B4C980}"/>
                    </a:ext>
                  </a:extLst>
                </p:cNvPr>
                <p:cNvPicPr/>
                <p:nvPr/>
              </p:nvPicPr>
              <p:blipFill>
                <a:blip r:embed="rId135"/>
                <a:stretch>
                  <a:fillRect/>
                </a:stretch>
              </p:blipFill>
              <p:spPr>
                <a:xfrm>
                  <a:off x="6503223" y="3750442"/>
                  <a:ext cx="291600" cy="628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5" name="Ink 84">
                  <a:extLst>
                    <a:ext uri="{FF2B5EF4-FFF2-40B4-BE49-F238E27FC236}">
                      <a16:creationId xmlns:a16="http://schemas.microsoft.com/office/drawing/2014/main" id="{5CB05C2E-C5A6-9080-DB19-279379139AD3}"/>
                    </a:ext>
                  </a:extLst>
                </p14:cNvPr>
                <p14:cNvContentPartPr/>
                <p14:nvPr/>
              </p14:nvContentPartPr>
              <p14:xfrm>
                <a:off x="2926983" y="4406002"/>
                <a:ext cx="788400" cy="917280"/>
              </p14:xfrm>
            </p:contentPart>
          </mc:Choice>
          <mc:Fallback xmlns="">
            <p:pic>
              <p:nvPicPr>
                <p:cNvPr id="85" name="Ink 84">
                  <a:extLst>
                    <a:ext uri="{FF2B5EF4-FFF2-40B4-BE49-F238E27FC236}">
                      <a16:creationId xmlns:a16="http://schemas.microsoft.com/office/drawing/2014/main" id="{5CB05C2E-C5A6-9080-DB19-279379139AD3}"/>
                    </a:ext>
                  </a:extLst>
                </p:cNvPr>
                <p:cNvPicPr/>
                <p:nvPr/>
              </p:nvPicPr>
              <p:blipFill>
                <a:blip r:embed="rId137"/>
                <a:stretch>
                  <a:fillRect/>
                </a:stretch>
              </p:blipFill>
              <p:spPr>
                <a:xfrm>
                  <a:off x="2920863" y="4399882"/>
                  <a:ext cx="800640" cy="929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7" name="Ink 86">
                  <a:extLst>
                    <a:ext uri="{FF2B5EF4-FFF2-40B4-BE49-F238E27FC236}">
                      <a16:creationId xmlns:a16="http://schemas.microsoft.com/office/drawing/2014/main" id="{842AB9A4-2D3F-1060-BEA9-7BB20FA72EFA}"/>
                    </a:ext>
                  </a:extLst>
                </p14:cNvPr>
                <p14:cNvContentPartPr/>
                <p14:nvPr/>
              </p14:nvContentPartPr>
              <p14:xfrm>
                <a:off x="1137783" y="4456762"/>
                <a:ext cx="1552320" cy="630360"/>
              </p14:xfrm>
            </p:contentPart>
          </mc:Choice>
          <mc:Fallback xmlns="">
            <p:pic>
              <p:nvPicPr>
                <p:cNvPr id="87" name="Ink 86">
                  <a:extLst>
                    <a:ext uri="{FF2B5EF4-FFF2-40B4-BE49-F238E27FC236}">
                      <a16:creationId xmlns:a16="http://schemas.microsoft.com/office/drawing/2014/main" id="{842AB9A4-2D3F-1060-BEA9-7BB20FA72EFA}"/>
                    </a:ext>
                  </a:extLst>
                </p:cNvPr>
                <p:cNvPicPr/>
                <p:nvPr/>
              </p:nvPicPr>
              <p:blipFill>
                <a:blip r:embed="rId139"/>
                <a:stretch>
                  <a:fillRect/>
                </a:stretch>
              </p:blipFill>
              <p:spPr>
                <a:xfrm>
                  <a:off x="1131663" y="4450642"/>
                  <a:ext cx="1564560" cy="642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8" name="Ink 87">
                  <a:extLst>
                    <a:ext uri="{FF2B5EF4-FFF2-40B4-BE49-F238E27FC236}">
                      <a16:creationId xmlns:a16="http://schemas.microsoft.com/office/drawing/2014/main" id="{C34B6556-7C08-852E-7527-3A0934B235BE}"/>
                    </a:ext>
                  </a:extLst>
                </p14:cNvPr>
                <p14:cNvContentPartPr/>
                <p14:nvPr/>
              </p14:nvContentPartPr>
              <p14:xfrm>
                <a:off x="483663" y="5266042"/>
                <a:ext cx="541440" cy="524160"/>
              </p14:xfrm>
            </p:contentPart>
          </mc:Choice>
          <mc:Fallback xmlns="">
            <p:pic>
              <p:nvPicPr>
                <p:cNvPr id="88" name="Ink 87">
                  <a:extLst>
                    <a:ext uri="{FF2B5EF4-FFF2-40B4-BE49-F238E27FC236}">
                      <a16:creationId xmlns:a16="http://schemas.microsoft.com/office/drawing/2014/main" id="{C34B6556-7C08-852E-7527-3A0934B235BE}"/>
                    </a:ext>
                  </a:extLst>
                </p:cNvPr>
                <p:cNvPicPr/>
                <p:nvPr/>
              </p:nvPicPr>
              <p:blipFill>
                <a:blip r:embed="rId141"/>
                <a:stretch>
                  <a:fillRect/>
                </a:stretch>
              </p:blipFill>
              <p:spPr>
                <a:xfrm>
                  <a:off x="477543" y="5259922"/>
                  <a:ext cx="55368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0" name="Ink 89">
                  <a:extLst>
                    <a:ext uri="{FF2B5EF4-FFF2-40B4-BE49-F238E27FC236}">
                      <a16:creationId xmlns:a16="http://schemas.microsoft.com/office/drawing/2014/main" id="{7D5B2103-58B8-BF6E-3D7D-78EF777DC1D5}"/>
                    </a:ext>
                  </a:extLst>
                </p14:cNvPr>
                <p14:cNvContentPartPr/>
                <p14:nvPr/>
              </p14:nvContentPartPr>
              <p14:xfrm>
                <a:off x="409143" y="4937002"/>
                <a:ext cx="1610280" cy="1005480"/>
              </p14:xfrm>
            </p:contentPart>
          </mc:Choice>
          <mc:Fallback xmlns="">
            <p:pic>
              <p:nvPicPr>
                <p:cNvPr id="90" name="Ink 89">
                  <a:extLst>
                    <a:ext uri="{FF2B5EF4-FFF2-40B4-BE49-F238E27FC236}">
                      <a16:creationId xmlns:a16="http://schemas.microsoft.com/office/drawing/2014/main" id="{7D5B2103-58B8-BF6E-3D7D-78EF777DC1D5}"/>
                    </a:ext>
                  </a:extLst>
                </p:cNvPr>
                <p:cNvPicPr/>
                <p:nvPr/>
              </p:nvPicPr>
              <p:blipFill>
                <a:blip r:embed="rId143"/>
                <a:stretch>
                  <a:fillRect/>
                </a:stretch>
              </p:blipFill>
              <p:spPr>
                <a:xfrm>
                  <a:off x="403023" y="4930882"/>
                  <a:ext cx="1622520" cy="1017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1" name="Ink 90">
                  <a:extLst>
                    <a:ext uri="{FF2B5EF4-FFF2-40B4-BE49-F238E27FC236}">
                      <a16:creationId xmlns:a16="http://schemas.microsoft.com/office/drawing/2014/main" id="{0A21053E-4002-0943-D433-B807AAF86BC0}"/>
                    </a:ext>
                  </a:extLst>
                </p14:cNvPr>
                <p14:cNvContentPartPr/>
                <p14:nvPr/>
              </p14:nvContentPartPr>
              <p14:xfrm>
                <a:off x="645663" y="5231122"/>
                <a:ext cx="663480" cy="306360"/>
              </p14:xfrm>
            </p:contentPart>
          </mc:Choice>
          <mc:Fallback xmlns="">
            <p:pic>
              <p:nvPicPr>
                <p:cNvPr id="91" name="Ink 90">
                  <a:extLst>
                    <a:ext uri="{FF2B5EF4-FFF2-40B4-BE49-F238E27FC236}">
                      <a16:creationId xmlns:a16="http://schemas.microsoft.com/office/drawing/2014/main" id="{0A21053E-4002-0943-D433-B807AAF86BC0}"/>
                    </a:ext>
                  </a:extLst>
                </p:cNvPr>
                <p:cNvPicPr/>
                <p:nvPr/>
              </p:nvPicPr>
              <p:blipFill>
                <a:blip r:embed="rId145"/>
                <a:stretch>
                  <a:fillRect/>
                </a:stretch>
              </p:blipFill>
              <p:spPr>
                <a:xfrm>
                  <a:off x="639543" y="5225002"/>
                  <a:ext cx="6757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2" name="Ink 91">
                  <a:extLst>
                    <a:ext uri="{FF2B5EF4-FFF2-40B4-BE49-F238E27FC236}">
                      <a16:creationId xmlns:a16="http://schemas.microsoft.com/office/drawing/2014/main" id="{69526CEF-ABBD-8197-0C63-B1E534A281FF}"/>
                    </a:ext>
                  </a:extLst>
                </p14:cNvPr>
                <p14:cNvContentPartPr/>
                <p14:nvPr/>
              </p14:nvContentPartPr>
              <p14:xfrm>
                <a:off x="1355943" y="5061562"/>
                <a:ext cx="349560" cy="260640"/>
              </p14:xfrm>
            </p:contentPart>
          </mc:Choice>
          <mc:Fallback xmlns="">
            <p:pic>
              <p:nvPicPr>
                <p:cNvPr id="92" name="Ink 91">
                  <a:extLst>
                    <a:ext uri="{FF2B5EF4-FFF2-40B4-BE49-F238E27FC236}">
                      <a16:creationId xmlns:a16="http://schemas.microsoft.com/office/drawing/2014/main" id="{69526CEF-ABBD-8197-0C63-B1E534A281FF}"/>
                    </a:ext>
                  </a:extLst>
                </p:cNvPr>
                <p:cNvPicPr/>
                <p:nvPr/>
              </p:nvPicPr>
              <p:blipFill>
                <a:blip r:embed="rId147"/>
                <a:stretch>
                  <a:fillRect/>
                </a:stretch>
              </p:blipFill>
              <p:spPr>
                <a:xfrm>
                  <a:off x="1349823" y="5055442"/>
                  <a:ext cx="3618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3" name="Ink 92">
                  <a:extLst>
                    <a:ext uri="{FF2B5EF4-FFF2-40B4-BE49-F238E27FC236}">
                      <a16:creationId xmlns:a16="http://schemas.microsoft.com/office/drawing/2014/main" id="{ECFB7F39-740B-233A-8D78-6D6C092ABBC4}"/>
                    </a:ext>
                  </a:extLst>
                </p14:cNvPr>
                <p14:cNvContentPartPr/>
                <p14:nvPr/>
              </p14:nvContentPartPr>
              <p14:xfrm>
                <a:off x="1224903" y="5487082"/>
                <a:ext cx="311040" cy="102600"/>
              </p14:xfrm>
            </p:contentPart>
          </mc:Choice>
          <mc:Fallback xmlns="">
            <p:pic>
              <p:nvPicPr>
                <p:cNvPr id="93" name="Ink 92">
                  <a:extLst>
                    <a:ext uri="{FF2B5EF4-FFF2-40B4-BE49-F238E27FC236}">
                      <a16:creationId xmlns:a16="http://schemas.microsoft.com/office/drawing/2014/main" id="{ECFB7F39-740B-233A-8D78-6D6C092ABBC4}"/>
                    </a:ext>
                  </a:extLst>
                </p:cNvPr>
                <p:cNvPicPr/>
                <p:nvPr/>
              </p:nvPicPr>
              <p:blipFill>
                <a:blip r:embed="rId149"/>
                <a:stretch>
                  <a:fillRect/>
                </a:stretch>
              </p:blipFill>
              <p:spPr>
                <a:xfrm>
                  <a:off x="1218783" y="5480962"/>
                  <a:ext cx="3232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5" name="Ink 94">
                  <a:extLst>
                    <a:ext uri="{FF2B5EF4-FFF2-40B4-BE49-F238E27FC236}">
                      <a16:creationId xmlns:a16="http://schemas.microsoft.com/office/drawing/2014/main" id="{0132E6EF-9C8F-0DB2-2070-D933CBB0DCD2}"/>
                    </a:ext>
                  </a:extLst>
                </p14:cNvPr>
                <p14:cNvContentPartPr/>
                <p14:nvPr/>
              </p14:nvContentPartPr>
              <p14:xfrm>
                <a:off x="1877223" y="5196922"/>
                <a:ext cx="360360" cy="201240"/>
              </p14:xfrm>
            </p:contentPart>
          </mc:Choice>
          <mc:Fallback xmlns="">
            <p:pic>
              <p:nvPicPr>
                <p:cNvPr id="95" name="Ink 94">
                  <a:extLst>
                    <a:ext uri="{FF2B5EF4-FFF2-40B4-BE49-F238E27FC236}">
                      <a16:creationId xmlns:a16="http://schemas.microsoft.com/office/drawing/2014/main" id="{0132E6EF-9C8F-0DB2-2070-D933CBB0DCD2}"/>
                    </a:ext>
                  </a:extLst>
                </p:cNvPr>
                <p:cNvPicPr/>
                <p:nvPr/>
              </p:nvPicPr>
              <p:blipFill>
                <a:blip r:embed="rId151"/>
                <a:stretch>
                  <a:fillRect/>
                </a:stretch>
              </p:blipFill>
              <p:spPr>
                <a:xfrm>
                  <a:off x="1871103" y="5190802"/>
                  <a:ext cx="3726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6" name="Ink 95">
                  <a:extLst>
                    <a:ext uri="{FF2B5EF4-FFF2-40B4-BE49-F238E27FC236}">
                      <a16:creationId xmlns:a16="http://schemas.microsoft.com/office/drawing/2014/main" id="{D48FA048-81C9-0D32-2542-713D63B3C296}"/>
                    </a:ext>
                  </a:extLst>
                </p14:cNvPr>
                <p14:cNvContentPartPr/>
                <p14:nvPr/>
              </p14:nvContentPartPr>
              <p14:xfrm>
                <a:off x="1539543" y="5115922"/>
                <a:ext cx="802800" cy="362160"/>
              </p14:xfrm>
            </p:contentPart>
          </mc:Choice>
          <mc:Fallback xmlns="">
            <p:pic>
              <p:nvPicPr>
                <p:cNvPr id="96" name="Ink 95">
                  <a:extLst>
                    <a:ext uri="{FF2B5EF4-FFF2-40B4-BE49-F238E27FC236}">
                      <a16:creationId xmlns:a16="http://schemas.microsoft.com/office/drawing/2014/main" id="{D48FA048-81C9-0D32-2542-713D63B3C296}"/>
                    </a:ext>
                  </a:extLst>
                </p:cNvPr>
                <p:cNvPicPr/>
                <p:nvPr/>
              </p:nvPicPr>
              <p:blipFill>
                <a:blip r:embed="rId153"/>
                <a:stretch>
                  <a:fillRect/>
                </a:stretch>
              </p:blipFill>
              <p:spPr>
                <a:xfrm>
                  <a:off x="1533423" y="5109802"/>
                  <a:ext cx="8150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8" name="Ink 97">
                  <a:extLst>
                    <a:ext uri="{FF2B5EF4-FFF2-40B4-BE49-F238E27FC236}">
                      <a16:creationId xmlns:a16="http://schemas.microsoft.com/office/drawing/2014/main" id="{F54E2239-31D1-ADE1-3378-ABDE167C081C}"/>
                    </a:ext>
                  </a:extLst>
                </p14:cNvPr>
                <p14:cNvContentPartPr/>
                <p14:nvPr/>
              </p14:nvContentPartPr>
              <p14:xfrm>
                <a:off x="1882623" y="5208802"/>
                <a:ext cx="380160" cy="199080"/>
              </p14:xfrm>
            </p:contentPart>
          </mc:Choice>
          <mc:Fallback xmlns="">
            <p:pic>
              <p:nvPicPr>
                <p:cNvPr id="98" name="Ink 97">
                  <a:extLst>
                    <a:ext uri="{FF2B5EF4-FFF2-40B4-BE49-F238E27FC236}">
                      <a16:creationId xmlns:a16="http://schemas.microsoft.com/office/drawing/2014/main" id="{F54E2239-31D1-ADE1-3378-ABDE167C081C}"/>
                    </a:ext>
                  </a:extLst>
                </p:cNvPr>
                <p:cNvPicPr/>
                <p:nvPr/>
              </p:nvPicPr>
              <p:blipFill>
                <a:blip r:embed="rId155"/>
                <a:stretch>
                  <a:fillRect/>
                </a:stretch>
              </p:blipFill>
              <p:spPr>
                <a:xfrm>
                  <a:off x="1876503" y="5202682"/>
                  <a:ext cx="3924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0" name="Ink 99">
                  <a:extLst>
                    <a:ext uri="{FF2B5EF4-FFF2-40B4-BE49-F238E27FC236}">
                      <a16:creationId xmlns:a16="http://schemas.microsoft.com/office/drawing/2014/main" id="{5698D0AF-463C-6995-FC7A-66B4F8D955AD}"/>
                    </a:ext>
                  </a:extLst>
                </p14:cNvPr>
                <p14:cNvContentPartPr/>
                <p14:nvPr/>
              </p14:nvContentPartPr>
              <p14:xfrm>
                <a:off x="1771383" y="5185042"/>
                <a:ext cx="489600" cy="224280"/>
              </p14:xfrm>
            </p:contentPart>
          </mc:Choice>
          <mc:Fallback xmlns="">
            <p:pic>
              <p:nvPicPr>
                <p:cNvPr id="100" name="Ink 99">
                  <a:extLst>
                    <a:ext uri="{FF2B5EF4-FFF2-40B4-BE49-F238E27FC236}">
                      <a16:creationId xmlns:a16="http://schemas.microsoft.com/office/drawing/2014/main" id="{5698D0AF-463C-6995-FC7A-66B4F8D955AD}"/>
                    </a:ext>
                  </a:extLst>
                </p:cNvPr>
                <p:cNvPicPr/>
                <p:nvPr/>
              </p:nvPicPr>
              <p:blipFill>
                <a:blip r:embed="rId157"/>
                <a:stretch>
                  <a:fillRect/>
                </a:stretch>
              </p:blipFill>
              <p:spPr>
                <a:xfrm>
                  <a:off x="1765263" y="5178922"/>
                  <a:ext cx="5018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1" name="Ink 100">
                  <a:extLst>
                    <a:ext uri="{FF2B5EF4-FFF2-40B4-BE49-F238E27FC236}">
                      <a16:creationId xmlns:a16="http://schemas.microsoft.com/office/drawing/2014/main" id="{141861B3-7609-34B4-1A78-C281AFFCAF6D}"/>
                    </a:ext>
                  </a:extLst>
                </p14:cNvPr>
                <p14:cNvContentPartPr/>
                <p14:nvPr/>
              </p14:nvContentPartPr>
              <p14:xfrm>
                <a:off x="1579503" y="5075962"/>
                <a:ext cx="949320" cy="482400"/>
              </p14:xfrm>
            </p:contentPart>
          </mc:Choice>
          <mc:Fallback xmlns="">
            <p:pic>
              <p:nvPicPr>
                <p:cNvPr id="101" name="Ink 100">
                  <a:extLst>
                    <a:ext uri="{FF2B5EF4-FFF2-40B4-BE49-F238E27FC236}">
                      <a16:creationId xmlns:a16="http://schemas.microsoft.com/office/drawing/2014/main" id="{141861B3-7609-34B4-1A78-C281AFFCAF6D}"/>
                    </a:ext>
                  </a:extLst>
                </p:cNvPr>
                <p:cNvPicPr/>
                <p:nvPr/>
              </p:nvPicPr>
              <p:blipFill>
                <a:blip r:embed="rId159"/>
                <a:stretch>
                  <a:fillRect/>
                </a:stretch>
              </p:blipFill>
              <p:spPr>
                <a:xfrm>
                  <a:off x="1573383" y="5069842"/>
                  <a:ext cx="96156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7" name="Ink 106">
                  <a:extLst>
                    <a:ext uri="{FF2B5EF4-FFF2-40B4-BE49-F238E27FC236}">
                      <a16:creationId xmlns:a16="http://schemas.microsoft.com/office/drawing/2014/main" id="{85F27588-F735-1F08-0F4B-A7B70BC29DD8}"/>
                    </a:ext>
                  </a:extLst>
                </p14:cNvPr>
                <p14:cNvContentPartPr/>
                <p14:nvPr/>
              </p14:nvContentPartPr>
              <p14:xfrm>
                <a:off x="1281783" y="4452802"/>
                <a:ext cx="1202040" cy="276840"/>
              </p14:xfrm>
            </p:contentPart>
          </mc:Choice>
          <mc:Fallback xmlns="">
            <p:pic>
              <p:nvPicPr>
                <p:cNvPr id="107" name="Ink 106">
                  <a:extLst>
                    <a:ext uri="{FF2B5EF4-FFF2-40B4-BE49-F238E27FC236}">
                      <a16:creationId xmlns:a16="http://schemas.microsoft.com/office/drawing/2014/main" id="{85F27588-F735-1F08-0F4B-A7B70BC29DD8}"/>
                    </a:ext>
                  </a:extLst>
                </p:cNvPr>
                <p:cNvPicPr/>
                <p:nvPr/>
              </p:nvPicPr>
              <p:blipFill>
                <a:blip r:embed="rId161"/>
                <a:stretch>
                  <a:fillRect/>
                </a:stretch>
              </p:blipFill>
              <p:spPr>
                <a:xfrm>
                  <a:off x="1275663" y="4446682"/>
                  <a:ext cx="12142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8" name="Ink 107">
                  <a:extLst>
                    <a:ext uri="{FF2B5EF4-FFF2-40B4-BE49-F238E27FC236}">
                      <a16:creationId xmlns:a16="http://schemas.microsoft.com/office/drawing/2014/main" id="{AA4E3284-CE15-F1B8-D866-4808D0BB2C26}"/>
                    </a:ext>
                  </a:extLst>
                </p14:cNvPr>
                <p14:cNvContentPartPr/>
                <p14:nvPr/>
              </p14:nvContentPartPr>
              <p14:xfrm>
                <a:off x="1115463" y="4527682"/>
                <a:ext cx="1613520" cy="650160"/>
              </p14:xfrm>
            </p:contentPart>
          </mc:Choice>
          <mc:Fallback xmlns="">
            <p:pic>
              <p:nvPicPr>
                <p:cNvPr id="108" name="Ink 107">
                  <a:extLst>
                    <a:ext uri="{FF2B5EF4-FFF2-40B4-BE49-F238E27FC236}">
                      <a16:creationId xmlns:a16="http://schemas.microsoft.com/office/drawing/2014/main" id="{AA4E3284-CE15-F1B8-D866-4808D0BB2C26}"/>
                    </a:ext>
                  </a:extLst>
                </p:cNvPr>
                <p:cNvPicPr/>
                <p:nvPr/>
              </p:nvPicPr>
              <p:blipFill>
                <a:blip r:embed="rId163"/>
                <a:stretch>
                  <a:fillRect/>
                </a:stretch>
              </p:blipFill>
              <p:spPr>
                <a:xfrm>
                  <a:off x="1109343" y="4521562"/>
                  <a:ext cx="1625760" cy="662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0" name="Ink 109">
                  <a:extLst>
                    <a:ext uri="{FF2B5EF4-FFF2-40B4-BE49-F238E27FC236}">
                      <a16:creationId xmlns:a16="http://schemas.microsoft.com/office/drawing/2014/main" id="{DAA1D825-F2DD-BE86-7FEA-7D137B860387}"/>
                    </a:ext>
                  </a:extLst>
                </p14:cNvPr>
                <p14:cNvContentPartPr/>
                <p14:nvPr/>
              </p14:nvContentPartPr>
              <p14:xfrm>
                <a:off x="1267743" y="4994602"/>
                <a:ext cx="117720" cy="22680"/>
              </p14:xfrm>
            </p:contentPart>
          </mc:Choice>
          <mc:Fallback xmlns="">
            <p:pic>
              <p:nvPicPr>
                <p:cNvPr id="110" name="Ink 109">
                  <a:extLst>
                    <a:ext uri="{FF2B5EF4-FFF2-40B4-BE49-F238E27FC236}">
                      <a16:creationId xmlns:a16="http://schemas.microsoft.com/office/drawing/2014/main" id="{DAA1D825-F2DD-BE86-7FEA-7D137B860387}"/>
                    </a:ext>
                  </a:extLst>
                </p:cNvPr>
                <p:cNvPicPr/>
                <p:nvPr/>
              </p:nvPicPr>
              <p:blipFill>
                <a:blip r:embed="rId165"/>
                <a:stretch>
                  <a:fillRect/>
                </a:stretch>
              </p:blipFill>
              <p:spPr>
                <a:xfrm>
                  <a:off x="1261623" y="4988482"/>
                  <a:ext cx="129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1" name="Ink 110">
                  <a:extLst>
                    <a:ext uri="{FF2B5EF4-FFF2-40B4-BE49-F238E27FC236}">
                      <a16:creationId xmlns:a16="http://schemas.microsoft.com/office/drawing/2014/main" id="{4BBACA60-D0A9-0DED-4038-F6DEBC0CAFA8}"/>
                    </a:ext>
                  </a:extLst>
                </p14:cNvPr>
                <p14:cNvContentPartPr/>
                <p14:nvPr/>
              </p14:nvContentPartPr>
              <p14:xfrm>
                <a:off x="1496703" y="5261002"/>
                <a:ext cx="360" cy="360"/>
              </p14:xfrm>
            </p:contentPart>
          </mc:Choice>
          <mc:Fallback xmlns="">
            <p:pic>
              <p:nvPicPr>
                <p:cNvPr id="111" name="Ink 110">
                  <a:extLst>
                    <a:ext uri="{FF2B5EF4-FFF2-40B4-BE49-F238E27FC236}">
                      <a16:creationId xmlns:a16="http://schemas.microsoft.com/office/drawing/2014/main" id="{4BBACA60-D0A9-0DED-4038-F6DEBC0CAFA8}"/>
                    </a:ext>
                  </a:extLst>
                </p:cNvPr>
                <p:cNvPicPr/>
                <p:nvPr/>
              </p:nvPicPr>
              <p:blipFill>
                <a:blip r:embed="rId116"/>
                <a:stretch>
                  <a:fillRect/>
                </a:stretch>
              </p:blipFill>
              <p:spPr>
                <a:xfrm>
                  <a:off x="1490583" y="525488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2" name="Ink 111">
                  <a:extLst>
                    <a:ext uri="{FF2B5EF4-FFF2-40B4-BE49-F238E27FC236}">
                      <a16:creationId xmlns:a16="http://schemas.microsoft.com/office/drawing/2014/main" id="{93A20801-D6EA-80BE-A17B-06F016D10109}"/>
                    </a:ext>
                  </a:extLst>
                </p14:cNvPr>
                <p14:cNvContentPartPr/>
                <p14:nvPr/>
              </p14:nvContentPartPr>
              <p14:xfrm>
                <a:off x="1117623" y="5088562"/>
                <a:ext cx="251640" cy="76680"/>
              </p14:xfrm>
            </p:contentPart>
          </mc:Choice>
          <mc:Fallback xmlns="">
            <p:pic>
              <p:nvPicPr>
                <p:cNvPr id="112" name="Ink 111">
                  <a:extLst>
                    <a:ext uri="{FF2B5EF4-FFF2-40B4-BE49-F238E27FC236}">
                      <a16:creationId xmlns:a16="http://schemas.microsoft.com/office/drawing/2014/main" id="{93A20801-D6EA-80BE-A17B-06F016D10109}"/>
                    </a:ext>
                  </a:extLst>
                </p:cNvPr>
                <p:cNvPicPr/>
                <p:nvPr/>
              </p:nvPicPr>
              <p:blipFill>
                <a:blip r:embed="rId168"/>
                <a:stretch>
                  <a:fillRect/>
                </a:stretch>
              </p:blipFill>
              <p:spPr>
                <a:xfrm>
                  <a:off x="1111503" y="5082442"/>
                  <a:ext cx="2638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3" name="Ink 112">
                  <a:extLst>
                    <a:ext uri="{FF2B5EF4-FFF2-40B4-BE49-F238E27FC236}">
                      <a16:creationId xmlns:a16="http://schemas.microsoft.com/office/drawing/2014/main" id="{545100B1-108E-291B-E639-A59F431AD479}"/>
                    </a:ext>
                  </a:extLst>
                </p14:cNvPr>
                <p14:cNvContentPartPr/>
                <p14:nvPr/>
              </p14:nvContentPartPr>
              <p14:xfrm>
                <a:off x="951303" y="5123482"/>
                <a:ext cx="890280" cy="524880"/>
              </p14:xfrm>
            </p:contentPart>
          </mc:Choice>
          <mc:Fallback xmlns="">
            <p:pic>
              <p:nvPicPr>
                <p:cNvPr id="113" name="Ink 112">
                  <a:extLst>
                    <a:ext uri="{FF2B5EF4-FFF2-40B4-BE49-F238E27FC236}">
                      <a16:creationId xmlns:a16="http://schemas.microsoft.com/office/drawing/2014/main" id="{545100B1-108E-291B-E639-A59F431AD479}"/>
                    </a:ext>
                  </a:extLst>
                </p:cNvPr>
                <p:cNvPicPr/>
                <p:nvPr/>
              </p:nvPicPr>
              <p:blipFill>
                <a:blip r:embed="rId170"/>
                <a:stretch>
                  <a:fillRect/>
                </a:stretch>
              </p:blipFill>
              <p:spPr>
                <a:xfrm>
                  <a:off x="945183" y="5117362"/>
                  <a:ext cx="90252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5" name="Ink 114">
                  <a:extLst>
                    <a:ext uri="{FF2B5EF4-FFF2-40B4-BE49-F238E27FC236}">
                      <a16:creationId xmlns:a16="http://schemas.microsoft.com/office/drawing/2014/main" id="{907D9D30-9524-F7E5-4FE3-E8BFC822ACE6}"/>
                    </a:ext>
                  </a:extLst>
                </p14:cNvPr>
                <p14:cNvContentPartPr/>
                <p14:nvPr/>
              </p14:nvContentPartPr>
              <p14:xfrm>
                <a:off x="1259463" y="5736202"/>
                <a:ext cx="384840" cy="221040"/>
              </p14:xfrm>
            </p:contentPart>
          </mc:Choice>
          <mc:Fallback xmlns="">
            <p:pic>
              <p:nvPicPr>
                <p:cNvPr id="115" name="Ink 114">
                  <a:extLst>
                    <a:ext uri="{FF2B5EF4-FFF2-40B4-BE49-F238E27FC236}">
                      <a16:creationId xmlns:a16="http://schemas.microsoft.com/office/drawing/2014/main" id="{907D9D30-9524-F7E5-4FE3-E8BFC822ACE6}"/>
                    </a:ext>
                  </a:extLst>
                </p:cNvPr>
                <p:cNvPicPr/>
                <p:nvPr/>
              </p:nvPicPr>
              <p:blipFill>
                <a:blip r:embed="rId172"/>
                <a:stretch>
                  <a:fillRect/>
                </a:stretch>
              </p:blipFill>
              <p:spPr>
                <a:xfrm>
                  <a:off x="1253343" y="5730082"/>
                  <a:ext cx="3970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6" name="Ink 115">
                  <a:extLst>
                    <a:ext uri="{FF2B5EF4-FFF2-40B4-BE49-F238E27FC236}">
                      <a16:creationId xmlns:a16="http://schemas.microsoft.com/office/drawing/2014/main" id="{9C435CD3-7D92-FD81-A451-6C007D6BAF23}"/>
                    </a:ext>
                  </a:extLst>
                </p14:cNvPr>
                <p14:cNvContentPartPr/>
                <p14:nvPr/>
              </p14:nvContentPartPr>
              <p14:xfrm>
                <a:off x="930423" y="5768242"/>
                <a:ext cx="887400" cy="410040"/>
              </p14:xfrm>
            </p:contentPart>
          </mc:Choice>
          <mc:Fallback xmlns="">
            <p:pic>
              <p:nvPicPr>
                <p:cNvPr id="116" name="Ink 115">
                  <a:extLst>
                    <a:ext uri="{FF2B5EF4-FFF2-40B4-BE49-F238E27FC236}">
                      <a16:creationId xmlns:a16="http://schemas.microsoft.com/office/drawing/2014/main" id="{9C435CD3-7D92-FD81-A451-6C007D6BAF23}"/>
                    </a:ext>
                  </a:extLst>
                </p:cNvPr>
                <p:cNvPicPr/>
                <p:nvPr/>
              </p:nvPicPr>
              <p:blipFill>
                <a:blip r:embed="rId174"/>
                <a:stretch>
                  <a:fillRect/>
                </a:stretch>
              </p:blipFill>
              <p:spPr>
                <a:xfrm>
                  <a:off x="924303" y="5762122"/>
                  <a:ext cx="8996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7" name="Ink 116">
                  <a:extLst>
                    <a:ext uri="{FF2B5EF4-FFF2-40B4-BE49-F238E27FC236}">
                      <a16:creationId xmlns:a16="http://schemas.microsoft.com/office/drawing/2014/main" id="{5E586723-22F0-9688-F2AB-F81AD7CF5414}"/>
                    </a:ext>
                  </a:extLst>
                </p14:cNvPr>
                <p14:cNvContentPartPr/>
                <p14:nvPr/>
              </p14:nvContentPartPr>
              <p14:xfrm>
                <a:off x="1486623" y="4399162"/>
                <a:ext cx="5252400" cy="1622520"/>
              </p14:xfrm>
            </p:contentPart>
          </mc:Choice>
          <mc:Fallback xmlns="">
            <p:pic>
              <p:nvPicPr>
                <p:cNvPr id="117" name="Ink 116">
                  <a:extLst>
                    <a:ext uri="{FF2B5EF4-FFF2-40B4-BE49-F238E27FC236}">
                      <a16:creationId xmlns:a16="http://schemas.microsoft.com/office/drawing/2014/main" id="{5E586723-22F0-9688-F2AB-F81AD7CF5414}"/>
                    </a:ext>
                  </a:extLst>
                </p:cNvPr>
                <p:cNvPicPr/>
                <p:nvPr/>
              </p:nvPicPr>
              <p:blipFill>
                <a:blip r:embed="rId176"/>
                <a:stretch>
                  <a:fillRect/>
                </a:stretch>
              </p:blipFill>
              <p:spPr>
                <a:xfrm>
                  <a:off x="1480503" y="4393042"/>
                  <a:ext cx="5264640" cy="16347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8" name="Ink 117">
                  <a:extLst>
                    <a:ext uri="{FF2B5EF4-FFF2-40B4-BE49-F238E27FC236}">
                      <a16:creationId xmlns:a16="http://schemas.microsoft.com/office/drawing/2014/main" id="{B4443630-02BF-6D57-3012-A723B9F655F3}"/>
                    </a:ext>
                  </a:extLst>
                </p14:cNvPr>
                <p14:cNvContentPartPr/>
                <p14:nvPr/>
              </p14:nvContentPartPr>
              <p14:xfrm>
                <a:off x="6462903" y="4371802"/>
                <a:ext cx="351000" cy="328680"/>
              </p14:xfrm>
            </p:contentPart>
          </mc:Choice>
          <mc:Fallback xmlns="">
            <p:pic>
              <p:nvPicPr>
                <p:cNvPr id="118" name="Ink 117">
                  <a:extLst>
                    <a:ext uri="{FF2B5EF4-FFF2-40B4-BE49-F238E27FC236}">
                      <a16:creationId xmlns:a16="http://schemas.microsoft.com/office/drawing/2014/main" id="{B4443630-02BF-6D57-3012-A723B9F655F3}"/>
                    </a:ext>
                  </a:extLst>
                </p:cNvPr>
                <p:cNvPicPr/>
                <p:nvPr/>
              </p:nvPicPr>
              <p:blipFill>
                <a:blip r:embed="rId178"/>
                <a:stretch>
                  <a:fillRect/>
                </a:stretch>
              </p:blipFill>
              <p:spPr>
                <a:xfrm>
                  <a:off x="6456783" y="4365682"/>
                  <a:ext cx="36324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0" name="Ink 119">
                  <a:extLst>
                    <a:ext uri="{FF2B5EF4-FFF2-40B4-BE49-F238E27FC236}">
                      <a16:creationId xmlns:a16="http://schemas.microsoft.com/office/drawing/2014/main" id="{AAB8E876-1D48-B23B-174D-2BF3B7B813EB}"/>
                    </a:ext>
                  </a:extLst>
                </p14:cNvPr>
                <p14:cNvContentPartPr/>
                <p14:nvPr/>
              </p14:nvContentPartPr>
              <p14:xfrm>
                <a:off x="2437023" y="4791922"/>
                <a:ext cx="685080" cy="466920"/>
              </p14:xfrm>
            </p:contentPart>
          </mc:Choice>
          <mc:Fallback xmlns="">
            <p:pic>
              <p:nvPicPr>
                <p:cNvPr id="120" name="Ink 119">
                  <a:extLst>
                    <a:ext uri="{FF2B5EF4-FFF2-40B4-BE49-F238E27FC236}">
                      <a16:creationId xmlns:a16="http://schemas.microsoft.com/office/drawing/2014/main" id="{AAB8E876-1D48-B23B-174D-2BF3B7B813EB}"/>
                    </a:ext>
                  </a:extLst>
                </p:cNvPr>
                <p:cNvPicPr/>
                <p:nvPr/>
              </p:nvPicPr>
              <p:blipFill>
                <a:blip r:embed="rId180"/>
                <a:stretch>
                  <a:fillRect/>
                </a:stretch>
              </p:blipFill>
              <p:spPr>
                <a:xfrm>
                  <a:off x="2430903" y="4785802"/>
                  <a:ext cx="69732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1" name="Ink 120">
                  <a:extLst>
                    <a:ext uri="{FF2B5EF4-FFF2-40B4-BE49-F238E27FC236}">
                      <a16:creationId xmlns:a16="http://schemas.microsoft.com/office/drawing/2014/main" id="{9480C1B2-255D-6405-E2F4-74D8EC9315D4}"/>
                    </a:ext>
                  </a:extLst>
                </p14:cNvPr>
                <p14:cNvContentPartPr/>
                <p14:nvPr/>
              </p14:nvContentPartPr>
              <p14:xfrm>
                <a:off x="2876583" y="4837642"/>
                <a:ext cx="81360" cy="9360"/>
              </p14:xfrm>
            </p:contentPart>
          </mc:Choice>
          <mc:Fallback xmlns="">
            <p:pic>
              <p:nvPicPr>
                <p:cNvPr id="121" name="Ink 120">
                  <a:extLst>
                    <a:ext uri="{FF2B5EF4-FFF2-40B4-BE49-F238E27FC236}">
                      <a16:creationId xmlns:a16="http://schemas.microsoft.com/office/drawing/2014/main" id="{9480C1B2-255D-6405-E2F4-74D8EC9315D4}"/>
                    </a:ext>
                  </a:extLst>
                </p:cNvPr>
                <p:cNvPicPr/>
                <p:nvPr/>
              </p:nvPicPr>
              <p:blipFill>
                <a:blip r:embed="rId182"/>
                <a:stretch>
                  <a:fillRect/>
                </a:stretch>
              </p:blipFill>
              <p:spPr>
                <a:xfrm>
                  <a:off x="2870463" y="4831522"/>
                  <a:ext cx="936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2" name="Ink 121">
                  <a:extLst>
                    <a:ext uri="{FF2B5EF4-FFF2-40B4-BE49-F238E27FC236}">
                      <a16:creationId xmlns:a16="http://schemas.microsoft.com/office/drawing/2014/main" id="{27208859-E96C-8A2D-EA8D-30D6BF893ABC}"/>
                    </a:ext>
                  </a:extLst>
                </p14:cNvPr>
                <p14:cNvContentPartPr/>
                <p14:nvPr/>
              </p14:nvContentPartPr>
              <p14:xfrm>
                <a:off x="2546103" y="4965442"/>
                <a:ext cx="577800" cy="112680"/>
              </p14:xfrm>
            </p:contentPart>
          </mc:Choice>
          <mc:Fallback xmlns="">
            <p:pic>
              <p:nvPicPr>
                <p:cNvPr id="122" name="Ink 121">
                  <a:extLst>
                    <a:ext uri="{FF2B5EF4-FFF2-40B4-BE49-F238E27FC236}">
                      <a16:creationId xmlns:a16="http://schemas.microsoft.com/office/drawing/2014/main" id="{27208859-E96C-8A2D-EA8D-30D6BF893ABC}"/>
                    </a:ext>
                  </a:extLst>
                </p:cNvPr>
                <p:cNvPicPr/>
                <p:nvPr/>
              </p:nvPicPr>
              <p:blipFill>
                <a:blip r:embed="rId184"/>
                <a:stretch>
                  <a:fillRect/>
                </a:stretch>
              </p:blipFill>
              <p:spPr>
                <a:xfrm>
                  <a:off x="2539983" y="4959322"/>
                  <a:ext cx="59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3" name="Ink 122">
                  <a:extLst>
                    <a:ext uri="{FF2B5EF4-FFF2-40B4-BE49-F238E27FC236}">
                      <a16:creationId xmlns:a16="http://schemas.microsoft.com/office/drawing/2014/main" id="{580DE21D-9801-A00A-BFC9-BC3468E95D04}"/>
                    </a:ext>
                  </a:extLst>
                </p14:cNvPr>
                <p14:cNvContentPartPr/>
                <p14:nvPr/>
              </p14:nvContentPartPr>
              <p14:xfrm>
                <a:off x="2764983" y="4827562"/>
                <a:ext cx="140040" cy="452160"/>
              </p14:xfrm>
            </p:contentPart>
          </mc:Choice>
          <mc:Fallback xmlns="">
            <p:pic>
              <p:nvPicPr>
                <p:cNvPr id="123" name="Ink 122">
                  <a:extLst>
                    <a:ext uri="{FF2B5EF4-FFF2-40B4-BE49-F238E27FC236}">
                      <a16:creationId xmlns:a16="http://schemas.microsoft.com/office/drawing/2014/main" id="{580DE21D-9801-A00A-BFC9-BC3468E95D04}"/>
                    </a:ext>
                  </a:extLst>
                </p:cNvPr>
                <p:cNvPicPr/>
                <p:nvPr/>
              </p:nvPicPr>
              <p:blipFill>
                <a:blip r:embed="rId186"/>
                <a:stretch>
                  <a:fillRect/>
                </a:stretch>
              </p:blipFill>
              <p:spPr>
                <a:xfrm>
                  <a:off x="2758863" y="4821442"/>
                  <a:ext cx="15228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5" name="Ink 124">
                  <a:extLst>
                    <a:ext uri="{FF2B5EF4-FFF2-40B4-BE49-F238E27FC236}">
                      <a16:creationId xmlns:a16="http://schemas.microsoft.com/office/drawing/2014/main" id="{0CF0367F-1A3B-3959-8B86-C05CCC740088}"/>
                    </a:ext>
                  </a:extLst>
                </p14:cNvPr>
                <p14:cNvContentPartPr/>
                <p14:nvPr/>
              </p14:nvContentPartPr>
              <p14:xfrm>
                <a:off x="5042343" y="5533522"/>
                <a:ext cx="360" cy="19440"/>
              </p14:xfrm>
            </p:contentPart>
          </mc:Choice>
          <mc:Fallback xmlns="">
            <p:pic>
              <p:nvPicPr>
                <p:cNvPr id="125" name="Ink 124">
                  <a:extLst>
                    <a:ext uri="{FF2B5EF4-FFF2-40B4-BE49-F238E27FC236}">
                      <a16:creationId xmlns:a16="http://schemas.microsoft.com/office/drawing/2014/main" id="{0CF0367F-1A3B-3959-8B86-C05CCC740088}"/>
                    </a:ext>
                  </a:extLst>
                </p:cNvPr>
                <p:cNvPicPr/>
                <p:nvPr/>
              </p:nvPicPr>
              <p:blipFill>
                <a:blip r:embed="rId188"/>
                <a:stretch>
                  <a:fillRect/>
                </a:stretch>
              </p:blipFill>
              <p:spPr>
                <a:xfrm>
                  <a:off x="5036223" y="5527402"/>
                  <a:ext cx="126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6" name="Ink 125">
                  <a:extLst>
                    <a:ext uri="{FF2B5EF4-FFF2-40B4-BE49-F238E27FC236}">
                      <a16:creationId xmlns:a16="http://schemas.microsoft.com/office/drawing/2014/main" id="{84F04BDB-41C0-EDD7-2FB1-D90F27C36CAE}"/>
                    </a:ext>
                  </a:extLst>
                </p14:cNvPr>
                <p14:cNvContentPartPr/>
                <p14:nvPr/>
              </p14:nvContentPartPr>
              <p14:xfrm>
                <a:off x="5676663" y="5380522"/>
                <a:ext cx="85320" cy="25560"/>
              </p14:xfrm>
            </p:contentPart>
          </mc:Choice>
          <mc:Fallback xmlns="">
            <p:pic>
              <p:nvPicPr>
                <p:cNvPr id="126" name="Ink 125">
                  <a:extLst>
                    <a:ext uri="{FF2B5EF4-FFF2-40B4-BE49-F238E27FC236}">
                      <a16:creationId xmlns:a16="http://schemas.microsoft.com/office/drawing/2014/main" id="{84F04BDB-41C0-EDD7-2FB1-D90F27C36CAE}"/>
                    </a:ext>
                  </a:extLst>
                </p:cNvPr>
                <p:cNvPicPr/>
                <p:nvPr/>
              </p:nvPicPr>
              <p:blipFill>
                <a:blip r:embed="rId190"/>
                <a:stretch>
                  <a:fillRect/>
                </a:stretch>
              </p:blipFill>
              <p:spPr>
                <a:xfrm>
                  <a:off x="5670543" y="5374402"/>
                  <a:ext cx="975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9" name="Ink 128">
                  <a:extLst>
                    <a:ext uri="{FF2B5EF4-FFF2-40B4-BE49-F238E27FC236}">
                      <a16:creationId xmlns:a16="http://schemas.microsoft.com/office/drawing/2014/main" id="{42D329E9-7744-3EB6-E0DC-9264CCF3F368}"/>
                    </a:ext>
                  </a:extLst>
                </p14:cNvPr>
                <p14:cNvContentPartPr/>
                <p14:nvPr/>
              </p14:nvContentPartPr>
              <p14:xfrm>
                <a:off x="6843783" y="2138362"/>
                <a:ext cx="1034280" cy="357480"/>
              </p14:xfrm>
            </p:contentPart>
          </mc:Choice>
          <mc:Fallback xmlns="">
            <p:pic>
              <p:nvPicPr>
                <p:cNvPr id="129" name="Ink 128">
                  <a:extLst>
                    <a:ext uri="{FF2B5EF4-FFF2-40B4-BE49-F238E27FC236}">
                      <a16:creationId xmlns:a16="http://schemas.microsoft.com/office/drawing/2014/main" id="{42D329E9-7744-3EB6-E0DC-9264CCF3F368}"/>
                    </a:ext>
                  </a:extLst>
                </p:cNvPr>
                <p:cNvPicPr/>
                <p:nvPr/>
              </p:nvPicPr>
              <p:blipFill>
                <a:blip r:embed="rId192"/>
                <a:stretch>
                  <a:fillRect/>
                </a:stretch>
              </p:blipFill>
              <p:spPr>
                <a:xfrm>
                  <a:off x="6837663" y="2132242"/>
                  <a:ext cx="10465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30" name="Ink 129">
                  <a:extLst>
                    <a:ext uri="{FF2B5EF4-FFF2-40B4-BE49-F238E27FC236}">
                      <a16:creationId xmlns:a16="http://schemas.microsoft.com/office/drawing/2014/main" id="{55DFCFEC-5C15-882A-8991-BD05F5BA81B5}"/>
                    </a:ext>
                  </a:extLst>
                </p14:cNvPr>
                <p14:cNvContentPartPr/>
                <p14:nvPr/>
              </p14:nvContentPartPr>
              <p14:xfrm>
                <a:off x="8513463" y="2068882"/>
                <a:ext cx="2906640" cy="653760"/>
              </p14:xfrm>
            </p:contentPart>
          </mc:Choice>
          <mc:Fallback xmlns="">
            <p:pic>
              <p:nvPicPr>
                <p:cNvPr id="130" name="Ink 129">
                  <a:extLst>
                    <a:ext uri="{FF2B5EF4-FFF2-40B4-BE49-F238E27FC236}">
                      <a16:creationId xmlns:a16="http://schemas.microsoft.com/office/drawing/2014/main" id="{55DFCFEC-5C15-882A-8991-BD05F5BA81B5}"/>
                    </a:ext>
                  </a:extLst>
                </p:cNvPr>
                <p:cNvPicPr/>
                <p:nvPr/>
              </p:nvPicPr>
              <p:blipFill>
                <a:blip r:embed="rId194"/>
                <a:stretch>
                  <a:fillRect/>
                </a:stretch>
              </p:blipFill>
              <p:spPr>
                <a:xfrm>
                  <a:off x="8507343" y="2062762"/>
                  <a:ext cx="2918880" cy="666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1" name="Ink 130">
                  <a:extLst>
                    <a:ext uri="{FF2B5EF4-FFF2-40B4-BE49-F238E27FC236}">
                      <a16:creationId xmlns:a16="http://schemas.microsoft.com/office/drawing/2014/main" id="{E1FAEBDE-74FA-B7B3-4227-047250843F99}"/>
                    </a:ext>
                  </a:extLst>
                </p14:cNvPr>
                <p14:cNvContentPartPr/>
                <p14:nvPr/>
              </p14:nvContentPartPr>
              <p14:xfrm>
                <a:off x="9074703" y="2759002"/>
                <a:ext cx="679320" cy="183240"/>
              </p14:xfrm>
            </p:contentPart>
          </mc:Choice>
          <mc:Fallback xmlns="">
            <p:pic>
              <p:nvPicPr>
                <p:cNvPr id="131" name="Ink 130">
                  <a:extLst>
                    <a:ext uri="{FF2B5EF4-FFF2-40B4-BE49-F238E27FC236}">
                      <a16:creationId xmlns:a16="http://schemas.microsoft.com/office/drawing/2014/main" id="{E1FAEBDE-74FA-B7B3-4227-047250843F99}"/>
                    </a:ext>
                  </a:extLst>
                </p:cNvPr>
                <p:cNvPicPr/>
                <p:nvPr/>
              </p:nvPicPr>
              <p:blipFill>
                <a:blip r:embed="rId196"/>
                <a:stretch>
                  <a:fillRect/>
                </a:stretch>
              </p:blipFill>
              <p:spPr>
                <a:xfrm>
                  <a:off x="9068583" y="2752882"/>
                  <a:ext cx="6915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2" name="Ink 131">
                  <a:extLst>
                    <a:ext uri="{FF2B5EF4-FFF2-40B4-BE49-F238E27FC236}">
                      <a16:creationId xmlns:a16="http://schemas.microsoft.com/office/drawing/2014/main" id="{40117FF3-82AE-B533-244A-34AD64BA8E29}"/>
                    </a:ext>
                  </a:extLst>
                </p14:cNvPr>
                <p14:cNvContentPartPr/>
                <p14:nvPr/>
              </p14:nvContentPartPr>
              <p14:xfrm>
                <a:off x="9763743" y="2778082"/>
                <a:ext cx="482760" cy="211680"/>
              </p14:xfrm>
            </p:contentPart>
          </mc:Choice>
          <mc:Fallback xmlns="">
            <p:pic>
              <p:nvPicPr>
                <p:cNvPr id="132" name="Ink 131">
                  <a:extLst>
                    <a:ext uri="{FF2B5EF4-FFF2-40B4-BE49-F238E27FC236}">
                      <a16:creationId xmlns:a16="http://schemas.microsoft.com/office/drawing/2014/main" id="{40117FF3-82AE-B533-244A-34AD64BA8E29}"/>
                    </a:ext>
                  </a:extLst>
                </p:cNvPr>
                <p:cNvPicPr/>
                <p:nvPr/>
              </p:nvPicPr>
              <p:blipFill>
                <a:blip r:embed="rId198"/>
                <a:stretch>
                  <a:fillRect/>
                </a:stretch>
              </p:blipFill>
              <p:spPr>
                <a:xfrm>
                  <a:off x="9757623" y="2771962"/>
                  <a:ext cx="4950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3" name="Ink 132">
                  <a:extLst>
                    <a:ext uri="{FF2B5EF4-FFF2-40B4-BE49-F238E27FC236}">
                      <a16:creationId xmlns:a16="http://schemas.microsoft.com/office/drawing/2014/main" id="{6209635F-35F4-2680-D0E0-F7FA8E29AF2E}"/>
                    </a:ext>
                  </a:extLst>
                </p14:cNvPr>
                <p14:cNvContentPartPr/>
                <p14:nvPr/>
              </p14:nvContentPartPr>
              <p14:xfrm>
                <a:off x="10412103" y="2988682"/>
                <a:ext cx="16560" cy="4320"/>
              </p14:xfrm>
            </p:contentPart>
          </mc:Choice>
          <mc:Fallback xmlns="">
            <p:pic>
              <p:nvPicPr>
                <p:cNvPr id="133" name="Ink 132">
                  <a:extLst>
                    <a:ext uri="{FF2B5EF4-FFF2-40B4-BE49-F238E27FC236}">
                      <a16:creationId xmlns:a16="http://schemas.microsoft.com/office/drawing/2014/main" id="{6209635F-35F4-2680-D0E0-F7FA8E29AF2E}"/>
                    </a:ext>
                  </a:extLst>
                </p:cNvPr>
                <p:cNvPicPr/>
                <p:nvPr/>
              </p:nvPicPr>
              <p:blipFill>
                <a:blip r:embed="rId200"/>
                <a:stretch>
                  <a:fillRect/>
                </a:stretch>
              </p:blipFill>
              <p:spPr>
                <a:xfrm>
                  <a:off x="10405983" y="2982562"/>
                  <a:ext cx="2880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4" name="Ink 133">
                  <a:extLst>
                    <a:ext uri="{FF2B5EF4-FFF2-40B4-BE49-F238E27FC236}">
                      <a16:creationId xmlns:a16="http://schemas.microsoft.com/office/drawing/2014/main" id="{151A0B94-D86A-5D95-16C6-16B8470E82F4}"/>
                    </a:ext>
                  </a:extLst>
                </p14:cNvPr>
                <p14:cNvContentPartPr/>
                <p14:nvPr/>
              </p14:nvContentPartPr>
              <p14:xfrm>
                <a:off x="10736103" y="3143842"/>
                <a:ext cx="55080" cy="16560"/>
              </p14:xfrm>
            </p:contentPart>
          </mc:Choice>
          <mc:Fallback xmlns="">
            <p:pic>
              <p:nvPicPr>
                <p:cNvPr id="134" name="Ink 133">
                  <a:extLst>
                    <a:ext uri="{FF2B5EF4-FFF2-40B4-BE49-F238E27FC236}">
                      <a16:creationId xmlns:a16="http://schemas.microsoft.com/office/drawing/2014/main" id="{151A0B94-D86A-5D95-16C6-16B8470E82F4}"/>
                    </a:ext>
                  </a:extLst>
                </p:cNvPr>
                <p:cNvPicPr/>
                <p:nvPr/>
              </p:nvPicPr>
              <p:blipFill>
                <a:blip r:embed="rId202"/>
                <a:stretch>
                  <a:fillRect/>
                </a:stretch>
              </p:blipFill>
              <p:spPr>
                <a:xfrm>
                  <a:off x="10729983" y="3137722"/>
                  <a:ext cx="673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5" name="Ink 134">
                  <a:extLst>
                    <a:ext uri="{FF2B5EF4-FFF2-40B4-BE49-F238E27FC236}">
                      <a16:creationId xmlns:a16="http://schemas.microsoft.com/office/drawing/2014/main" id="{F5FD76AD-58CA-68AF-7DD3-3F19AE71DC82}"/>
                    </a:ext>
                  </a:extLst>
                </p14:cNvPr>
                <p14:cNvContentPartPr/>
                <p14:nvPr/>
              </p14:nvContentPartPr>
              <p14:xfrm>
                <a:off x="10736103" y="3160042"/>
                <a:ext cx="83520" cy="56160"/>
              </p14:xfrm>
            </p:contentPart>
          </mc:Choice>
          <mc:Fallback xmlns="">
            <p:pic>
              <p:nvPicPr>
                <p:cNvPr id="135" name="Ink 134">
                  <a:extLst>
                    <a:ext uri="{FF2B5EF4-FFF2-40B4-BE49-F238E27FC236}">
                      <a16:creationId xmlns:a16="http://schemas.microsoft.com/office/drawing/2014/main" id="{F5FD76AD-58CA-68AF-7DD3-3F19AE71DC82}"/>
                    </a:ext>
                  </a:extLst>
                </p:cNvPr>
                <p:cNvPicPr/>
                <p:nvPr/>
              </p:nvPicPr>
              <p:blipFill>
                <a:blip r:embed="rId204"/>
                <a:stretch>
                  <a:fillRect/>
                </a:stretch>
              </p:blipFill>
              <p:spPr>
                <a:xfrm>
                  <a:off x="10729983" y="3153922"/>
                  <a:ext cx="957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6" name="Ink 135">
                  <a:extLst>
                    <a:ext uri="{FF2B5EF4-FFF2-40B4-BE49-F238E27FC236}">
                      <a16:creationId xmlns:a16="http://schemas.microsoft.com/office/drawing/2014/main" id="{C8D4A502-960A-DD9F-CE02-7EC4CF1CBB79}"/>
                    </a:ext>
                  </a:extLst>
                </p14:cNvPr>
                <p14:cNvContentPartPr/>
                <p14:nvPr/>
              </p14:nvContentPartPr>
              <p14:xfrm>
                <a:off x="10001343" y="3155002"/>
                <a:ext cx="709200" cy="392400"/>
              </p14:xfrm>
            </p:contentPart>
          </mc:Choice>
          <mc:Fallback xmlns="">
            <p:pic>
              <p:nvPicPr>
                <p:cNvPr id="136" name="Ink 135">
                  <a:extLst>
                    <a:ext uri="{FF2B5EF4-FFF2-40B4-BE49-F238E27FC236}">
                      <a16:creationId xmlns:a16="http://schemas.microsoft.com/office/drawing/2014/main" id="{C8D4A502-960A-DD9F-CE02-7EC4CF1CBB79}"/>
                    </a:ext>
                  </a:extLst>
                </p:cNvPr>
                <p:cNvPicPr/>
                <p:nvPr/>
              </p:nvPicPr>
              <p:blipFill>
                <a:blip r:embed="rId206"/>
                <a:stretch>
                  <a:fillRect/>
                </a:stretch>
              </p:blipFill>
              <p:spPr>
                <a:xfrm>
                  <a:off x="9995223" y="3148882"/>
                  <a:ext cx="72144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7" name="Ink 136">
                  <a:extLst>
                    <a:ext uri="{FF2B5EF4-FFF2-40B4-BE49-F238E27FC236}">
                      <a16:creationId xmlns:a16="http://schemas.microsoft.com/office/drawing/2014/main" id="{A588D77C-E30B-FE26-79D6-D95E7E2C6B4A}"/>
                    </a:ext>
                  </a:extLst>
                </p14:cNvPr>
                <p14:cNvContentPartPr/>
                <p14:nvPr/>
              </p14:nvContentPartPr>
              <p14:xfrm>
                <a:off x="8002983" y="3362722"/>
                <a:ext cx="2450160" cy="678240"/>
              </p14:xfrm>
            </p:contentPart>
          </mc:Choice>
          <mc:Fallback xmlns="">
            <p:pic>
              <p:nvPicPr>
                <p:cNvPr id="137" name="Ink 136">
                  <a:extLst>
                    <a:ext uri="{FF2B5EF4-FFF2-40B4-BE49-F238E27FC236}">
                      <a16:creationId xmlns:a16="http://schemas.microsoft.com/office/drawing/2014/main" id="{A588D77C-E30B-FE26-79D6-D95E7E2C6B4A}"/>
                    </a:ext>
                  </a:extLst>
                </p:cNvPr>
                <p:cNvPicPr/>
                <p:nvPr/>
              </p:nvPicPr>
              <p:blipFill>
                <a:blip r:embed="rId208"/>
                <a:stretch>
                  <a:fillRect/>
                </a:stretch>
              </p:blipFill>
              <p:spPr>
                <a:xfrm>
                  <a:off x="7996863" y="3356602"/>
                  <a:ext cx="2462400" cy="6904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8" name="Ink 137">
                  <a:extLst>
                    <a:ext uri="{FF2B5EF4-FFF2-40B4-BE49-F238E27FC236}">
                      <a16:creationId xmlns:a16="http://schemas.microsoft.com/office/drawing/2014/main" id="{494610B3-E682-E475-C671-4D314D0A594D}"/>
                    </a:ext>
                  </a:extLst>
                </p14:cNvPr>
                <p14:cNvContentPartPr/>
                <p14:nvPr/>
              </p14:nvContentPartPr>
              <p14:xfrm>
                <a:off x="8242023" y="3834682"/>
                <a:ext cx="95760" cy="3240"/>
              </p14:xfrm>
            </p:contentPart>
          </mc:Choice>
          <mc:Fallback xmlns="">
            <p:pic>
              <p:nvPicPr>
                <p:cNvPr id="138" name="Ink 137">
                  <a:extLst>
                    <a:ext uri="{FF2B5EF4-FFF2-40B4-BE49-F238E27FC236}">
                      <a16:creationId xmlns:a16="http://schemas.microsoft.com/office/drawing/2014/main" id="{494610B3-E682-E475-C671-4D314D0A594D}"/>
                    </a:ext>
                  </a:extLst>
                </p:cNvPr>
                <p:cNvPicPr/>
                <p:nvPr/>
              </p:nvPicPr>
              <p:blipFill>
                <a:blip r:embed="rId210"/>
                <a:stretch>
                  <a:fillRect/>
                </a:stretch>
              </p:blipFill>
              <p:spPr>
                <a:xfrm>
                  <a:off x="8235903" y="3828562"/>
                  <a:ext cx="1080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9" name="Ink 138">
                  <a:extLst>
                    <a:ext uri="{FF2B5EF4-FFF2-40B4-BE49-F238E27FC236}">
                      <a16:creationId xmlns:a16="http://schemas.microsoft.com/office/drawing/2014/main" id="{5A30E36B-DF26-81B6-22D8-2AC40CAAEB5C}"/>
                    </a:ext>
                  </a:extLst>
                </p14:cNvPr>
                <p14:cNvContentPartPr/>
                <p14:nvPr/>
              </p14:nvContentPartPr>
              <p14:xfrm>
                <a:off x="7911543" y="3809482"/>
                <a:ext cx="667080" cy="279000"/>
              </p14:xfrm>
            </p:contentPart>
          </mc:Choice>
          <mc:Fallback xmlns="">
            <p:pic>
              <p:nvPicPr>
                <p:cNvPr id="139" name="Ink 138">
                  <a:extLst>
                    <a:ext uri="{FF2B5EF4-FFF2-40B4-BE49-F238E27FC236}">
                      <a16:creationId xmlns:a16="http://schemas.microsoft.com/office/drawing/2014/main" id="{5A30E36B-DF26-81B6-22D8-2AC40CAAEB5C}"/>
                    </a:ext>
                  </a:extLst>
                </p:cNvPr>
                <p:cNvPicPr/>
                <p:nvPr/>
              </p:nvPicPr>
              <p:blipFill>
                <a:blip r:embed="rId212"/>
                <a:stretch>
                  <a:fillRect/>
                </a:stretch>
              </p:blipFill>
              <p:spPr>
                <a:xfrm>
                  <a:off x="7905423" y="3803362"/>
                  <a:ext cx="67932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1" name="Ink 140">
                  <a:extLst>
                    <a:ext uri="{FF2B5EF4-FFF2-40B4-BE49-F238E27FC236}">
                      <a16:creationId xmlns:a16="http://schemas.microsoft.com/office/drawing/2014/main" id="{896C24D8-3D81-6F34-8BC4-35F0AB01FEE2}"/>
                    </a:ext>
                  </a:extLst>
                </p14:cNvPr>
                <p14:cNvContentPartPr/>
                <p14:nvPr/>
              </p14:nvContentPartPr>
              <p14:xfrm>
                <a:off x="2289423" y="3533722"/>
                <a:ext cx="2032920" cy="1123920"/>
              </p14:xfrm>
            </p:contentPart>
          </mc:Choice>
          <mc:Fallback xmlns="">
            <p:pic>
              <p:nvPicPr>
                <p:cNvPr id="141" name="Ink 140">
                  <a:extLst>
                    <a:ext uri="{FF2B5EF4-FFF2-40B4-BE49-F238E27FC236}">
                      <a16:creationId xmlns:a16="http://schemas.microsoft.com/office/drawing/2014/main" id="{896C24D8-3D81-6F34-8BC4-35F0AB01FEE2}"/>
                    </a:ext>
                  </a:extLst>
                </p:cNvPr>
                <p:cNvPicPr/>
                <p:nvPr/>
              </p:nvPicPr>
              <p:blipFill>
                <a:blip r:embed="rId214"/>
                <a:stretch>
                  <a:fillRect/>
                </a:stretch>
              </p:blipFill>
              <p:spPr>
                <a:xfrm>
                  <a:off x="2283303" y="3527602"/>
                  <a:ext cx="2045160" cy="11361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2" name="Ink 141">
                  <a:extLst>
                    <a:ext uri="{FF2B5EF4-FFF2-40B4-BE49-F238E27FC236}">
                      <a16:creationId xmlns:a16="http://schemas.microsoft.com/office/drawing/2014/main" id="{5FD41EB4-E82F-B3DF-0E05-F162D9BC36D2}"/>
                    </a:ext>
                  </a:extLst>
                </p14:cNvPr>
                <p14:cNvContentPartPr/>
                <p14:nvPr/>
              </p14:nvContentPartPr>
              <p14:xfrm>
                <a:off x="2333343" y="5177122"/>
                <a:ext cx="330480" cy="142200"/>
              </p14:xfrm>
            </p:contentPart>
          </mc:Choice>
          <mc:Fallback xmlns="">
            <p:pic>
              <p:nvPicPr>
                <p:cNvPr id="142" name="Ink 141">
                  <a:extLst>
                    <a:ext uri="{FF2B5EF4-FFF2-40B4-BE49-F238E27FC236}">
                      <a16:creationId xmlns:a16="http://schemas.microsoft.com/office/drawing/2014/main" id="{5FD41EB4-E82F-B3DF-0E05-F162D9BC36D2}"/>
                    </a:ext>
                  </a:extLst>
                </p:cNvPr>
                <p:cNvPicPr/>
                <p:nvPr/>
              </p:nvPicPr>
              <p:blipFill>
                <a:blip r:embed="rId216"/>
                <a:stretch>
                  <a:fillRect/>
                </a:stretch>
              </p:blipFill>
              <p:spPr>
                <a:xfrm>
                  <a:off x="2327223" y="5171002"/>
                  <a:ext cx="3427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3" name="Ink 142">
                  <a:extLst>
                    <a:ext uri="{FF2B5EF4-FFF2-40B4-BE49-F238E27FC236}">
                      <a16:creationId xmlns:a16="http://schemas.microsoft.com/office/drawing/2014/main" id="{D7598775-7108-915D-4949-73B6BDEC87EB}"/>
                    </a:ext>
                  </a:extLst>
                </p14:cNvPr>
                <p14:cNvContentPartPr/>
                <p14:nvPr/>
              </p14:nvContentPartPr>
              <p14:xfrm>
                <a:off x="2675703" y="4968322"/>
                <a:ext cx="735840" cy="287280"/>
              </p14:xfrm>
            </p:contentPart>
          </mc:Choice>
          <mc:Fallback xmlns="">
            <p:pic>
              <p:nvPicPr>
                <p:cNvPr id="143" name="Ink 142">
                  <a:extLst>
                    <a:ext uri="{FF2B5EF4-FFF2-40B4-BE49-F238E27FC236}">
                      <a16:creationId xmlns:a16="http://schemas.microsoft.com/office/drawing/2014/main" id="{D7598775-7108-915D-4949-73B6BDEC87EB}"/>
                    </a:ext>
                  </a:extLst>
                </p:cNvPr>
                <p:cNvPicPr/>
                <p:nvPr/>
              </p:nvPicPr>
              <p:blipFill>
                <a:blip r:embed="rId218"/>
                <a:stretch>
                  <a:fillRect/>
                </a:stretch>
              </p:blipFill>
              <p:spPr>
                <a:xfrm>
                  <a:off x="2669583" y="4962202"/>
                  <a:ext cx="7480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4" name="Ink 143">
                  <a:extLst>
                    <a:ext uri="{FF2B5EF4-FFF2-40B4-BE49-F238E27FC236}">
                      <a16:creationId xmlns:a16="http://schemas.microsoft.com/office/drawing/2014/main" id="{4D0231FB-7084-B112-DE6D-EF997E1CBC41}"/>
                    </a:ext>
                  </a:extLst>
                </p14:cNvPr>
                <p14:cNvContentPartPr/>
                <p14:nvPr/>
              </p14:nvContentPartPr>
              <p14:xfrm>
                <a:off x="2139663" y="4898122"/>
                <a:ext cx="1362600" cy="590760"/>
              </p14:xfrm>
            </p:contentPart>
          </mc:Choice>
          <mc:Fallback xmlns="">
            <p:pic>
              <p:nvPicPr>
                <p:cNvPr id="144" name="Ink 143">
                  <a:extLst>
                    <a:ext uri="{FF2B5EF4-FFF2-40B4-BE49-F238E27FC236}">
                      <a16:creationId xmlns:a16="http://schemas.microsoft.com/office/drawing/2014/main" id="{4D0231FB-7084-B112-DE6D-EF997E1CBC41}"/>
                    </a:ext>
                  </a:extLst>
                </p:cNvPr>
                <p:cNvPicPr/>
                <p:nvPr/>
              </p:nvPicPr>
              <p:blipFill>
                <a:blip r:embed="rId220"/>
                <a:stretch>
                  <a:fillRect/>
                </a:stretch>
              </p:blipFill>
              <p:spPr>
                <a:xfrm>
                  <a:off x="2133543" y="4892002"/>
                  <a:ext cx="137484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6" name="Ink 145">
                  <a:extLst>
                    <a:ext uri="{FF2B5EF4-FFF2-40B4-BE49-F238E27FC236}">
                      <a16:creationId xmlns:a16="http://schemas.microsoft.com/office/drawing/2014/main" id="{99B1FE68-D1A5-BE9A-0B4B-7837F4E19EA4}"/>
                    </a:ext>
                  </a:extLst>
                </p14:cNvPr>
                <p14:cNvContentPartPr/>
                <p14:nvPr/>
              </p14:nvContentPartPr>
              <p14:xfrm>
                <a:off x="2350983" y="5508322"/>
                <a:ext cx="677880" cy="306360"/>
              </p14:xfrm>
            </p:contentPart>
          </mc:Choice>
          <mc:Fallback xmlns="">
            <p:pic>
              <p:nvPicPr>
                <p:cNvPr id="146" name="Ink 145">
                  <a:extLst>
                    <a:ext uri="{FF2B5EF4-FFF2-40B4-BE49-F238E27FC236}">
                      <a16:creationId xmlns:a16="http://schemas.microsoft.com/office/drawing/2014/main" id="{99B1FE68-D1A5-BE9A-0B4B-7837F4E19EA4}"/>
                    </a:ext>
                  </a:extLst>
                </p:cNvPr>
                <p:cNvPicPr/>
                <p:nvPr/>
              </p:nvPicPr>
              <p:blipFill>
                <a:blip r:embed="rId222"/>
                <a:stretch>
                  <a:fillRect/>
                </a:stretch>
              </p:blipFill>
              <p:spPr>
                <a:xfrm>
                  <a:off x="2344863" y="5502202"/>
                  <a:ext cx="6901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7" name="Ink 146">
                  <a:extLst>
                    <a:ext uri="{FF2B5EF4-FFF2-40B4-BE49-F238E27FC236}">
                      <a16:creationId xmlns:a16="http://schemas.microsoft.com/office/drawing/2014/main" id="{540E94A4-A593-6800-E6BA-8259B40F0898}"/>
                    </a:ext>
                  </a:extLst>
                </p14:cNvPr>
                <p14:cNvContentPartPr/>
                <p14:nvPr/>
              </p14:nvContentPartPr>
              <p14:xfrm>
                <a:off x="3077103" y="5495002"/>
                <a:ext cx="14400" cy="16560"/>
              </p14:xfrm>
            </p:contentPart>
          </mc:Choice>
          <mc:Fallback xmlns="">
            <p:pic>
              <p:nvPicPr>
                <p:cNvPr id="147" name="Ink 146">
                  <a:extLst>
                    <a:ext uri="{FF2B5EF4-FFF2-40B4-BE49-F238E27FC236}">
                      <a16:creationId xmlns:a16="http://schemas.microsoft.com/office/drawing/2014/main" id="{540E94A4-A593-6800-E6BA-8259B40F0898}"/>
                    </a:ext>
                  </a:extLst>
                </p:cNvPr>
                <p:cNvPicPr/>
                <p:nvPr/>
              </p:nvPicPr>
              <p:blipFill>
                <a:blip r:embed="rId224"/>
                <a:stretch>
                  <a:fillRect/>
                </a:stretch>
              </p:blipFill>
              <p:spPr>
                <a:xfrm>
                  <a:off x="3070983" y="5488882"/>
                  <a:ext cx="266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9" name="Ink 148">
                  <a:extLst>
                    <a:ext uri="{FF2B5EF4-FFF2-40B4-BE49-F238E27FC236}">
                      <a16:creationId xmlns:a16="http://schemas.microsoft.com/office/drawing/2014/main" id="{E8C35D42-3831-219B-AE94-020F31CE22C5}"/>
                    </a:ext>
                  </a:extLst>
                </p14:cNvPr>
                <p14:cNvContentPartPr/>
                <p14:nvPr/>
              </p14:nvContentPartPr>
              <p14:xfrm>
                <a:off x="3919863" y="5207362"/>
                <a:ext cx="14400" cy="15480"/>
              </p14:xfrm>
            </p:contentPart>
          </mc:Choice>
          <mc:Fallback xmlns="">
            <p:pic>
              <p:nvPicPr>
                <p:cNvPr id="149" name="Ink 148">
                  <a:extLst>
                    <a:ext uri="{FF2B5EF4-FFF2-40B4-BE49-F238E27FC236}">
                      <a16:creationId xmlns:a16="http://schemas.microsoft.com/office/drawing/2014/main" id="{E8C35D42-3831-219B-AE94-020F31CE22C5}"/>
                    </a:ext>
                  </a:extLst>
                </p:cNvPr>
                <p:cNvPicPr/>
                <p:nvPr/>
              </p:nvPicPr>
              <p:blipFill>
                <a:blip r:embed="rId226"/>
                <a:stretch>
                  <a:fillRect/>
                </a:stretch>
              </p:blipFill>
              <p:spPr>
                <a:xfrm>
                  <a:off x="3913743" y="5201242"/>
                  <a:ext cx="266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50" name="Ink 149">
                  <a:extLst>
                    <a:ext uri="{FF2B5EF4-FFF2-40B4-BE49-F238E27FC236}">
                      <a16:creationId xmlns:a16="http://schemas.microsoft.com/office/drawing/2014/main" id="{0E47C0BF-E5A8-F8A3-5C73-3F8E8A40CFF1}"/>
                    </a:ext>
                  </a:extLst>
                </p14:cNvPr>
                <p14:cNvContentPartPr/>
                <p14:nvPr/>
              </p14:nvContentPartPr>
              <p14:xfrm>
                <a:off x="4576503" y="5491042"/>
                <a:ext cx="38880" cy="1440"/>
              </p14:xfrm>
            </p:contentPart>
          </mc:Choice>
          <mc:Fallback xmlns="">
            <p:pic>
              <p:nvPicPr>
                <p:cNvPr id="150" name="Ink 149">
                  <a:extLst>
                    <a:ext uri="{FF2B5EF4-FFF2-40B4-BE49-F238E27FC236}">
                      <a16:creationId xmlns:a16="http://schemas.microsoft.com/office/drawing/2014/main" id="{0E47C0BF-E5A8-F8A3-5C73-3F8E8A40CFF1}"/>
                    </a:ext>
                  </a:extLst>
                </p:cNvPr>
                <p:cNvPicPr/>
                <p:nvPr/>
              </p:nvPicPr>
              <p:blipFill>
                <a:blip r:embed="rId112"/>
                <a:stretch>
                  <a:fillRect/>
                </a:stretch>
              </p:blipFill>
              <p:spPr>
                <a:xfrm>
                  <a:off x="4570383" y="5484922"/>
                  <a:ext cx="5112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1" name="Ink 150">
                  <a:extLst>
                    <a:ext uri="{FF2B5EF4-FFF2-40B4-BE49-F238E27FC236}">
                      <a16:creationId xmlns:a16="http://schemas.microsoft.com/office/drawing/2014/main" id="{A980C16A-6868-12F1-CA9D-0A948CDB3C67}"/>
                    </a:ext>
                  </a:extLst>
                </p14:cNvPr>
                <p14:cNvContentPartPr/>
                <p14:nvPr/>
              </p14:nvContentPartPr>
              <p14:xfrm>
                <a:off x="5869263" y="5216722"/>
                <a:ext cx="344880" cy="106560"/>
              </p14:xfrm>
            </p:contentPart>
          </mc:Choice>
          <mc:Fallback xmlns="">
            <p:pic>
              <p:nvPicPr>
                <p:cNvPr id="151" name="Ink 150">
                  <a:extLst>
                    <a:ext uri="{FF2B5EF4-FFF2-40B4-BE49-F238E27FC236}">
                      <a16:creationId xmlns:a16="http://schemas.microsoft.com/office/drawing/2014/main" id="{A980C16A-6868-12F1-CA9D-0A948CDB3C67}"/>
                    </a:ext>
                  </a:extLst>
                </p:cNvPr>
                <p:cNvPicPr/>
                <p:nvPr/>
              </p:nvPicPr>
              <p:blipFill>
                <a:blip r:embed="rId229"/>
                <a:stretch>
                  <a:fillRect/>
                </a:stretch>
              </p:blipFill>
              <p:spPr>
                <a:xfrm>
                  <a:off x="5863143" y="5210602"/>
                  <a:ext cx="3571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2" name="Ink 151">
                  <a:extLst>
                    <a:ext uri="{FF2B5EF4-FFF2-40B4-BE49-F238E27FC236}">
                      <a16:creationId xmlns:a16="http://schemas.microsoft.com/office/drawing/2014/main" id="{14C75647-8C10-391A-C9C3-07F9047BBFEA}"/>
                    </a:ext>
                  </a:extLst>
                </p14:cNvPr>
                <p14:cNvContentPartPr/>
                <p14:nvPr/>
              </p14:nvContentPartPr>
              <p14:xfrm>
                <a:off x="6742623" y="4668082"/>
                <a:ext cx="616320" cy="248040"/>
              </p14:xfrm>
            </p:contentPart>
          </mc:Choice>
          <mc:Fallback xmlns="">
            <p:pic>
              <p:nvPicPr>
                <p:cNvPr id="152" name="Ink 151">
                  <a:extLst>
                    <a:ext uri="{FF2B5EF4-FFF2-40B4-BE49-F238E27FC236}">
                      <a16:creationId xmlns:a16="http://schemas.microsoft.com/office/drawing/2014/main" id="{14C75647-8C10-391A-C9C3-07F9047BBFEA}"/>
                    </a:ext>
                  </a:extLst>
                </p:cNvPr>
                <p:cNvPicPr/>
                <p:nvPr/>
              </p:nvPicPr>
              <p:blipFill>
                <a:blip r:embed="rId231"/>
                <a:stretch>
                  <a:fillRect/>
                </a:stretch>
              </p:blipFill>
              <p:spPr>
                <a:xfrm>
                  <a:off x="6736503" y="4661962"/>
                  <a:ext cx="6285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3" name="Ink 152">
                  <a:extLst>
                    <a:ext uri="{FF2B5EF4-FFF2-40B4-BE49-F238E27FC236}">
                      <a16:creationId xmlns:a16="http://schemas.microsoft.com/office/drawing/2014/main" id="{64727BBB-08B5-1A26-2807-D0A6B59C2EDF}"/>
                    </a:ext>
                  </a:extLst>
                </p14:cNvPr>
                <p14:cNvContentPartPr/>
                <p14:nvPr/>
              </p14:nvContentPartPr>
              <p14:xfrm>
                <a:off x="6813543" y="4664842"/>
                <a:ext cx="602280" cy="402120"/>
              </p14:xfrm>
            </p:contentPart>
          </mc:Choice>
          <mc:Fallback xmlns="">
            <p:pic>
              <p:nvPicPr>
                <p:cNvPr id="153" name="Ink 152">
                  <a:extLst>
                    <a:ext uri="{FF2B5EF4-FFF2-40B4-BE49-F238E27FC236}">
                      <a16:creationId xmlns:a16="http://schemas.microsoft.com/office/drawing/2014/main" id="{64727BBB-08B5-1A26-2807-D0A6B59C2EDF}"/>
                    </a:ext>
                  </a:extLst>
                </p:cNvPr>
                <p:cNvPicPr/>
                <p:nvPr/>
              </p:nvPicPr>
              <p:blipFill>
                <a:blip r:embed="rId233"/>
                <a:stretch>
                  <a:fillRect/>
                </a:stretch>
              </p:blipFill>
              <p:spPr>
                <a:xfrm>
                  <a:off x="6807423" y="4658722"/>
                  <a:ext cx="61452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5" name="Ink 154">
                  <a:extLst>
                    <a:ext uri="{FF2B5EF4-FFF2-40B4-BE49-F238E27FC236}">
                      <a16:creationId xmlns:a16="http://schemas.microsoft.com/office/drawing/2014/main" id="{1532D173-1E51-12CE-9E59-8D3C1E858CC8}"/>
                    </a:ext>
                  </a:extLst>
                </p14:cNvPr>
                <p14:cNvContentPartPr/>
                <p14:nvPr/>
              </p14:nvContentPartPr>
              <p14:xfrm>
                <a:off x="7482063" y="4617682"/>
                <a:ext cx="225360" cy="260280"/>
              </p14:xfrm>
            </p:contentPart>
          </mc:Choice>
          <mc:Fallback xmlns="">
            <p:pic>
              <p:nvPicPr>
                <p:cNvPr id="155" name="Ink 154">
                  <a:extLst>
                    <a:ext uri="{FF2B5EF4-FFF2-40B4-BE49-F238E27FC236}">
                      <a16:creationId xmlns:a16="http://schemas.microsoft.com/office/drawing/2014/main" id="{1532D173-1E51-12CE-9E59-8D3C1E858CC8}"/>
                    </a:ext>
                  </a:extLst>
                </p:cNvPr>
                <p:cNvPicPr/>
                <p:nvPr/>
              </p:nvPicPr>
              <p:blipFill>
                <a:blip r:embed="rId235"/>
                <a:stretch>
                  <a:fillRect/>
                </a:stretch>
              </p:blipFill>
              <p:spPr>
                <a:xfrm>
                  <a:off x="7475943" y="4611562"/>
                  <a:ext cx="23760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6" name="Ink 155">
                  <a:extLst>
                    <a:ext uri="{FF2B5EF4-FFF2-40B4-BE49-F238E27FC236}">
                      <a16:creationId xmlns:a16="http://schemas.microsoft.com/office/drawing/2014/main" id="{61A3085F-D51E-1D9E-30A3-06FF7CCB6BC4}"/>
                    </a:ext>
                  </a:extLst>
                </p14:cNvPr>
                <p14:cNvContentPartPr/>
                <p14:nvPr/>
              </p14:nvContentPartPr>
              <p14:xfrm>
                <a:off x="7455783" y="4493842"/>
                <a:ext cx="452880" cy="308880"/>
              </p14:xfrm>
            </p:contentPart>
          </mc:Choice>
          <mc:Fallback xmlns="">
            <p:pic>
              <p:nvPicPr>
                <p:cNvPr id="156" name="Ink 155">
                  <a:extLst>
                    <a:ext uri="{FF2B5EF4-FFF2-40B4-BE49-F238E27FC236}">
                      <a16:creationId xmlns:a16="http://schemas.microsoft.com/office/drawing/2014/main" id="{61A3085F-D51E-1D9E-30A3-06FF7CCB6BC4}"/>
                    </a:ext>
                  </a:extLst>
                </p:cNvPr>
                <p:cNvPicPr/>
                <p:nvPr/>
              </p:nvPicPr>
              <p:blipFill>
                <a:blip r:embed="rId237"/>
                <a:stretch>
                  <a:fillRect/>
                </a:stretch>
              </p:blipFill>
              <p:spPr>
                <a:xfrm>
                  <a:off x="7449663" y="4487722"/>
                  <a:ext cx="4651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7" name="Ink 156">
                  <a:extLst>
                    <a:ext uri="{FF2B5EF4-FFF2-40B4-BE49-F238E27FC236}">
                      <a16:creationId xmlns:a16="http://schemas.microsoft.com/office/drawing/2014/main" id="{121A1A4E-9459-9328-1323-08BB448593F4}"/>
                    </a:ext>
                  </a:extLst>
                </p14:cNvPr>
                <p14:cNvContentPartPr/>
                <p14:nvPr/>
              </p14:nvContentPartPr>
              <p14:xfrm>
                <a:off x="7508343" y="4668802"/>
                <a:ext cx="151560" cy="135360"/>
              </p14:xfrm>
            </p:contentPart>
          </mc:Choice>
          <mc:Fallback xmlns="">
            <p:pic>
              <p:nvPicPr>
                <p:cNvPr id="157" name="Ink 156">
                  <a:extLst>
                    <a:ext uri="{FF2B5EF4-FFF2-40B4-BE49-F238E27FC236}">
                      <a16:creationId xmlns:a16="http://schemas.microsoft.com/office/drawing/2014/main" id="{121A1A4E-9459-9328-1323-08BB448593F4}"/>
                    </a:ext>
                  </a:extLst>
                </p:cNvPr>
                <p:cNvPicPr/>
                <p:nvPr/>
              </p:nvPicPr>
              <p:blipFill>
                <a:blip r:embed="rId239"/>
                <a:stretch>
                  <a:fillRect/>
                </a:stretch>
              </p:blipFill>
              <p:spPr>
                <a:xfrm>
                  <a:off x="7502223" y="4662682"/>
                  <a:ext cx="1638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8" name="Ink 157">
                  <a:extLst>
                    <a:ext uri="{FF2B5EF4-FFF2-40B4-BE49-F238E27FC236}">
                      <a16:creationId xmlns:a16="http://schemas.microsoft.com/office/drawing/2014/main" id="{F4B9BD50-C8D0-BFC3-399A-36E5049B68B8}"/>
                    </a:ext>
                  </a:extLst>
                </p14:cNvPr>
                <p14:cNvContentPartPr/>
                <p14:nvPr/>
              </p14:nvContentPartPr>
              <p14:xfrm>
                <a:off x="7613823" y="4653322"/>
                <a:ext cx="158400" cy="94680"/>
              </p14:xfrm>
            </p:contentPart>
          </mc:Choice>
          <mc:Fallback xmlns="">
            <p:pic>
              <p:nvPicPr>
                <p:cNvPr id="158" name="Ink 157">
                  <a:extLst>
                    <a:ext uri="{FF2B5EF4-FFF2-40B4-BE49-F238E27FC236}">
                      <a16:creationId xmlns:a16="http://schemas.microsoft.com/office/drawing/2014/main" id="{F4B9BD50-C8D0-BFC3-399A-36E5049B68B8}"/>
                    </a:ext>
                  </a:extLst>
                </p:cNvPr>
                <p:cNvPicPr/>
                <p:nvPr/>
              </p:nvPicPr>
              <p:blipFill>
                <a:blip r:embed="rId241"/>
                <a:stretch>
                  <a:fillRect/>
                </a:stretch>
              </p:blipFill>
              <p:spPr>
                <a:xfrm>
                  <a:off x="7607703" y="4647202"/>
                  <a:ext cx="170640" cy="106920"/>
                </a:xfrm>
                <a:prstGeom prst="rect">
                  <a:avLst/>
                </a:prstGeom>
              </p:spPr>
            </p:pic>
          </mc:Fallback>
        </mc:AlternateContent>
      </p:grpSp>
    </p:spTree>
    <p:extLst>
      <p:ext uri="{BB962C8B-B14F-4D97-AF65-F5344CB8AC3E}">
        <p14:creationId xmlns:p14="http://schemas.microsoft.com/office/powerpoint/2010/main" val="2052273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D0945-15A4-6100-2C36-F283247137C2}"/>
              </a:ext>
            </a:extLst>
          </p:cNvPr>
          <p:cNvSpPr>
            <a:spLocks noGrp="1"/>
          </p:cNvSpPr>
          <p:nvPr>
            <p:ph type="title"/>
          </p:nvPr>
        </p:nvSpPr>
        <p:spPr>
          <a:xfrm>
            <a:off x="1228641" y="-13983"/>
            <a:ext cx="10058400" cy="1450757"/>
          </a:xfrm>
        </p:spPr>
        <p:txBody>
          <a:bodyPr/>
          <a:lstStyle/>
          <a:p>
            <a:endParaRPr lang="en-US"/>
          </a:p>
        </p:txBody>
      </p:sp>
      <p:sp>
        <p:nvSpPr>
          <p:cNvPr id="3" name="Content Placeholder 2">
            <a:extLst>
              <a:ext uri="{FF2B5EF4-FFF2-40B4-BE49-F238E27FC236}">
                <a16:creationId xmlns:a16="http://schemas.microsoft.com/office/drawing/2014/main" id="{4389790F-8885-0C4D-B398-3CF1F1524FE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95BC657-86D1-9708-38E9-89CE75ED09F0}"/>
              </a:ext>
            </a:extLst>
          </p:cNvPr>
          <p:cNvPicPr>
            <a:picLocks noChangeAspect="1"/>
          </p:cNvPicPr>
          <p:nvPr/>
        </p:nvPicPr>
        <p:blipFill>
          <a:blip r:embed="rId2"/>
          <a:stretch>
            <a:fillRect/>
          </a:stretch>
        </p:blipFill>
        <p:spPr>
          <a:xfrm>
            <a:off x="-134224" y="214719"/>
            <a:ext cx="12192000" cy="6428562"/>
          </a:xfrm>
          <a:prstGeom prst="rect">
            <a:avLst/>
          </a:prstGeom>
        </p:spPr>
      </p:pic>
      <mc:AlternateContent xmlns:mc="http://schemas.openxmlformats.org/markup-compatibility/2006" xmlns:p14="http://schemas.microsoft.com/office/powerpoint/2010/main">
        <mc:Choice Requires="p14">
          <p:contentPart p14:bwMode="auto" r:id="rId3">
            <p14:nvContentPartPr>
              <p14:cNvPr id="32" name="Ink 31">
                <a:extLst>
                  <a:ext uri="{FF2B5EF4-FFF2-40B4-BE49-F238E27FC236}">
                    <a16:creationId xmlns:a16="http://schemas.microsoft.com/office/drawing/2014/main" id="{7E09BB1E-741A-9922-EFCC-84C86DD6FB74}"/>
                  </a:ext>
                </a:extLst>
              </p14:cNvPr>
              <p14:cNvContentPartPr/>
              <p14:nvPr/>
            </p14:nvContentPartPr>
            <p14:xfrm>
              <a:off x="5406875" y="5408054"/>
              <a:ext cx="1037880" cy="1218240"/>
            </p14:xfrm>
          </p:contentPart>
        </mc:Choice>
        <mc:Fallback xmlns="">
          <p:pic>
            <p:nvPicPr>
              <p:cNvPr id="32" name="Ink 31">
                <a:extLst>
                  <a:ext uri="{FF2B5EF4-FFF2-40B4-BE49-F238E27FC236}">
                    <a16:creationId xmlns:a16="http://schemas.microsoft.com/office/drawing/2014/main" id="{7E09BB1E-741A-9922-EFCC-84C86DD6FB74}"/>
                  </a:ext>
                </a:extLst>
              </p:cNvPr>
              <p:cNvPicPr/>
              <p:nvPr/>
            </p:nvPicPr>
            <p:blipFill>
              <a:blip r:embed="rId4"/>
              <a:stretch>
                <a:fillRect/>
              </a:stretch>
            </p:blipFill>
            <p:spPr>
              <a:xfrm>
                <a:off x="5400755" y="5401934"/>
                <a:ext cx="1050120" cy="1230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6" name="Ink 65">
                <a:extLst>
                  <a:ext uri="{FF2B5EF4-FFF2-40B4-BE49-F238E27FC236}">
                    <a16:creationId xmlns:a16="http://schemas.microsoft.com/office/drawing/2014/main" id="{FCC259A7-706F-65D2-4C99-B93235AA7C62}"/>
                  </a:ext>
                </a:extLst>
              </p14:cNvPr>
              <p14:cNvContentPartPr/>
              <p14:nvPr/>
            </p14:nvContentPartPr>
            <p14:xfrm>
              <a:off x="496835" y="4584374"/>
              <a:ext cx="1625760" cy="1999080"/>
            </p14:xfrm>
          </p:contentPart>
        </mc:Choice>
        <mc:Fallback xmlns="">
          <p:pic>
            <p:nvPicPr>
              <p:cNvPr id="66" name="Ink 65">
                <a:extLst>
                  <a:ext uri="{FF2B5EF4-FFF2-40B4-BE49-F238E27FC236}">
                    <a16:creationId xmlns:a16="http://schemas.microsoft.com/office/drawing/2014/main" id="{FCC259A7-706F-65D2-4C99-B93235AA7C62}"/>
                  </a:ext>
                </a:extLst>
              </p:cNvPr>
              <p:cNvPicPr/>
              <p:nvPr/>
            </p:nvPicPr>
            <p:blipFill>
              <a:blip r:embed="rId6"/>
              <a:stretch>
                <a:fillRect/>
              </a:stretch>
            </p:blipFill>
            <p:spPr>
              <a:xfrm>
                <a:off x="490715" y="4578254"/>
                <a:ext cx="1638000" cy="2011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25FA692F-778D-D5D8-77E8-BC128EEBFF82}"/>
                  </a:ext>
                </a:extLst>
              </p14:cNvPr>
              <p14:cNvContentPartPr/>
              <p14:nvPr/>
            </p14:nvContentPartPr>
            <p14:xfrm>
              <a:off x="4223555" y="3578894"/>
              <a:ext cx="5400" cy="36000"/>
            </p14:xfrm>
          </p:contentPart>
        </mc:Choice>
        <mc:Fallback xmlns="">
          <p:pic>
            <p:nvPicPr>
              <p:cNvPr id="4" name="Ink 3">
                <a:extLst>
                  <a:ext uri="{FF2B5EF4-FFF2-40B4-BE49-F238E27FC236}">
                    <a16:creationId xmlns:a16="http://schemas.microsoft.com/office/drawing/2014/main" id="{25FA692F-778D-D5D8-77E8-BC128EEBFF82}"/>
                  </a:ext>
                </a:extLst>
              </p:cNvPr>
              <p:cNvPicPr/>
              <p:nvPr/>
            </p:nvPicPr>
            <p:blipFill>
              <a:blip r:embed="rId8"/>
              <a:stretch>
                <a:fillRect/>
              </a:stretch>
            </p:blipFill>
            <p:spPr>
              <a:xfrm>
                <a:off x="4217435" y="3572774"/>
                <a:ext cx="176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C513AF70-FCDE-78E7-CAC9-8D45882FAD0F}"/>
                  </a:ext>
                </a:extLst>
              </p14:cNvPr>
              <p14:cNvContentPartPr/>
              <p14:nvPr/>
            </p14:nvContentPartPr>
            <p14:xfrm>
              <a:off x="4001435" y="3592574"/>
              <a:ext cx="325440" cy="480600"/>
            </p14:xfrm>
          </p:contentPart>
        </mc:Choice>
        <mc:Fallback xmlns="">
          <p:pic>
            <p:nvPicPr>
              <p:cNvPr id="6" name="Ink 5">
                <a:extLst>
                  <a:ext uri="{FF2B5EF4-FFF2-40B4-BE49-F238E27FC236}">
                    <a16:creationId xmlns:a16="http://schemas.microsoft.com/office/drawing/2014/main" id="{C513AF70-FCDE-78E7-CAC9-8D45882FAD0F}"/>
                  </a:ext>
                </a:extLst>
              </p:cNvPr>
              <p:cNvPicPr/>
              <p:nvPr/>
            </p:nvPicPr>
            <p:blipFill>
              <a:blip r:embed="rId10"/>
              <a:stretch>
                <a:fillRect/>
              </a:stretch>
            </p:blipFill>
            <p:spPr>
              <a:xfrm>
                <a:off x="3995315" y="3586454"/>
                <a:ext cx="337680" cy="492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42F5A888-01A3-CD09-321F-D1B975710F6D}"/>
                  </a:ext>
                </a:extLst>
              </p14:cNvPr>
              <p14:cNvContentPartPr/>
              <p14:nvPr/>
            </p14:nvContentPartPr>
            <p14:xfrm>
              <a:off x="4300955" y="3407894"/>
              <a:ext cx="412200" cy="526680"/>
            </p14:xfrm>
          </p:contentPart>
        </mc:Choice>
        <mc:Fallback xmlns="">
          <p:pic>
            <p:nvPicPr>
              <p:cNvPr id="7" name="Ink 6">
                <a:extLst>
                  <a:ext uri="{FF2B5EF4-FFF2-40B4-BE49-F238E27FC236}">
                    <a16:creationId xmlns:a16="http://schemas.microsoft.com/office/drawing/2014/main" id="{42F5A888-01A3-CD09-321F-D1B975710F6D}"/>
                  </a:ext>
                </a:extLst>
              </p:cNvPr>
              <p:cNvPicPr/>
              <p:nvPr/>
            </p:nvPicPr>
            <p:blipFill>
              <a:blip r:embed="rId12"/>
              <a:stretch>
                <a:fillRect/>
              </a:stretch>
            </p:blipFill>
            <p:spPr>
              <a:xfrm>
                <a:off x="4294835" y="3401774"/>
                <a:ext cx="424440" cy="538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28DA2EC4-DEB1-02ED-3762-FB79FD81DCAB}"/>
                  </a:ext>
                </a:extLst>
              </p14:cNvPr>
              <p14:cNvContentPartPr/>
              <p14:nvPr/>
            </p14:nvContentPartPr>
            <p14:xfrm>
              <a:off x="5427035" y="5363414"/>
              <a:ext cx="1067040" cy="1050120"/>
            </p14:xfrm>
          </p:contentPart>
        </mc:Choice>
        <mc:Fallback xmlns="">
          <p:pic>
            <p:nvPicPr>
              <p:cNvPr id="13" name="Ink 12">
                <a:extLst>
                  <a:ext uri="{FF2B5EF4-FFF2-40B4-BE49-F238E27FC236}">
                    <a16:creationId xmlns:a16="http://schemas.microsoft.com/office/drawing/2014/main" id="{28DA2EC4-DEB1-02ED-3762-FB79FD81DCAB}"/>
                  </a:ext>
                </a:extLst>
              </p:cNvPr>
              <p:cNvPicPr/>
              <p:nvPr/>
            </p:nvPicPr>
            <p:blipFill>
              <a:blip r:embed="rId14"/>
              <a:stretch>
                <a:fillRect/>
              </a:stretch>
            </p:blipFill>
            <p:spPr>
              <a:xfrm>
                <a:off x="5420915" y="5357294"/>
                <a:ext cx="1079280" cy="1062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8DF1C6A-2348-F15E-3470-559084DAD17E}"/>
                  </a:ext>
                </a:extLst>
              </p14:cNvPr>
              <p14:cNvContentPartPr/>
              <p14:nvPr/>
            </p14:nvContentPartPr>
            <p14:xfrm>
              <a:off x="4895675" y="1520054"/>
              <a:ext cx="739080" cy="1019880"/>
            </p14:xfrm>
          </p:contentPart>
        </mc:Choice>
        <mc:Fallback xmlns="">
          <p:pic>
            <p:nvPicPr>
              <p:cNvPr id="14" name="Ink 13">
                <a:extLst>
                  <a:ext uri="{FF2B5EF4-FFF2-40B4-BE49-F238E27FC236}">
                    <a16:creationId xmlns:a16="http://schemas.microsoft.com/office/drawing/2014/main" id="{08DF1C6A-2348-F15E-3470-559084DAD17E}"/>
                  </a:ext>
                </a:extLst>
              </p:cNvPr>
              <p:cNvPicPr/>
              <p:nvPr/>
            </p:nvPicPr>
            <p:blipFill>
              <a:blip r:embed="rId16"/>
              <a:stretch>
                <a:fillRect/>
              </a:stretch>
            </p:blipFill>
            <p:spPr>
              <a:xfrm>
                <a:off x="4889555" y="1513934"/>
                <a:ext cx="751320" cy="1032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92071A95-A9DB-46A0-22D5-DB308B4E1AE8}"/>
                  </a:ext>
                </a:extLst>
              </p14:cNvPr>
              <p14:cNvContentPartPr/>
              <p14:nvPr/>
            </p14:nvContentPartPr>
            <p14:xfrm>
              <a:off x="4879475" y="3345614"/>
              <a:ext cx="28080" cy="171720"/>
            </p14:xfrm>
          </p:contentPart>
        </mc:Choice>
        <mc:Fallback xmlns="">
          <p:pic>
            <p:nvPicPr>
              <p:cNvPr id="26" name="Ink 25">
                <a:extLst>
                  <a:ext uri="{FF2B5EF4-FFF2-40B4-BE49-F238E27FC236}">
                    <a16:creationId xmlns:a16="http://schemas.microsoft.com/office/drawing/2014/main" id="{92071A95-A9DB-46A0-22D5-DB308B4E1AE8}"/>
                  </a:ext>
                </a:extLst>
              </p:cNvPr>
              <p:cNvPicPr/>
              <p:nvPr/>
            </p:nvPicPr>
            <p:blipFill>
              <a:blip r:embed="rId18"/>
              <a:stretch>
                <a:fillRect/>
              </a:stretch>
            </p:blipFill>
            <p:spPr>
              <a:xfrm>
                <a:off x="4873355" y="3339494"/>
                <a:ext cx="403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94769A90-48C9-8CEF-AEB5-E8C02652CFAA}"/>
                  </a:ext>
                </a:extLst>
              </p14:cNvPr>
              <p14:cNvContentPartPr/>
              <p14:nvPr/>
            </p14:nvContentPartPr>
            <p14:xfrm>
              <a:off x="3411395" y="1500974"/>
              <a:ext cx="443880" cy="411120"/>
            </p14:xfrm>
          </p:contentPart>
        </mc:Choice>
        <mc:Fallback xmlns="">
          <p:pic>
            <p:nvPicPr>
              <p:cNvPr id="17" name="Ink 16">
                <a:extLst>
                  <a:ext uri="{FF2B5EF4-FFF2-40B4-BE49-F238E27FC236}">
                    <a16:creationId xmlns:a16="http://schemas.microsoft.com/office/drawing/2014/main" id="{94769A90-48C9-8CEF-AEB5-E8C02652CFAA}"/>
                  </a:ext>
                </a:extLst>
              </p:cNvPr>
              <p:cNvPicPr/>
              <p:nvPr/>
            </p:nvPicPr>
            <p:blipFill>
              <a:blip r:embed="rId20"/>
              <a:stretch>
                <a:fillRect/>
              </a:stretch>
            </p:blipFill>
            <p:spPr>
              <a:xfrm>
                <a:off x="3405275" y="1494854"/>
                <a:ext cx="45612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395ABF60-9319-BE2C-9360-42A01321E8D3}"/>
                  </a:ext>
                </a:extLst>
              </p14:cNvPr>
              <p14:cNvContentPartPr/>
              <p14:nvPr/>
            </p14:nvContentPartPr>
            <p14:xfrm>
              <a:off x="3616235" y="1333214"/>
              <a:ext cx="267120" cy="396000"/>
            </p14:xfrm>
          </p:contentPart>
        </mc:Choice>
        <mc:Fallback xmlns="">
          <p:pic>
            <p:nvPicPr>
              <p:cNvPr id="18" name="Ink 17">
                <a:extLst>
                  <a:ext uri="{FF2B5EF4-FFF2-40B4-BE49-F238E27FC236}">
                    <a16:creationId xmlns:a16="http://schemas.microsoft.com/office/drawing/2014/main" id="{395ABF60-9319-BE2C-9360-42A01321E8D3}"/>
                  </a:ext>
                </a:extLst>
              </p:cNvPr>
              <p:cNvPicPr/>
              <p:nvPr/>
            </p:nvPicPr>
            <p:blipFill>
              <a:blip r:embed="rId22"/>
              <a:stretch>
                <a:fillRect/>
              </a:stretch>
            </p:blipFill>
            <p:spPr>
              <a:xfrm>
                <a:off x="3610115" y="1327094"/>
                <a:ext cx="27936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F5CBF1BB-92DC-A640-769A-F4387345F6A7}"/>
                  </a:ext>
                </a:extLst>
              </p14:cNvPr>
              <p14:cNvContentPartPr/>
              <p14:nvPr/>
            </p14:nvContentPartPr>
            <p14:xfrm>
              <a:off x="3763475" y="1238661"/>
              <a:ext cx="253800" cy="371520"/>
            </p14:xfrm>
          </p:contentPart>
        </mc:Choice>
        <mc:Fallback xmlns="">
          <p:pic>
            <p:nvPicPr>
              <p:cNvPr id="19" name="Ink 18">
                <a:extLst>
                  <a:ext uri="{FF2B5EF4-FFF2-40B4-BE49-F238E27FC236}">
                    <a16:creationId xmlns:a16="http://schemas.microsoft.com/office/drawing/2014/main" id="{F5CBF1BB-92DC-A640-769A-F4387345F6A7}"/>
                  </a:ext>
                </a:extLst>
              </p:cNvPr>
              <p:cNvPicPr/>
              <p:nvPr/>
            </p:nvPicPr>
            <p:blipFill>
              <a:blip r:embed="rId24"/>
              <a:stretch>
                <a:fillRect/>
              </a:stretch>
            </p:blipFill>
            <p:spPr>
              <a:xfrm>
                <a:off x="3757355" y="1232541"/>
                <a:ext cx="26604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5E7EC202-D113-D153-58B6-9D5B7ECF77A1}"/>
                  </a:ext>
                </a:extLst>
              </p14:cNvPr>
              <p14:cNvContentPartPr/>
              <p14:nvPr/>
            </p14:nvContentPartPr>
            <p14:xfrm>
              <a:off x="4015835" y="994581"/>
              <a:ext cx="422640" cy="426960"/>
            </p14:xfrm>
          </p:contentPart>
        </mc:Choice>
        <mc:Fallback xmlns="">
          <p:pic>
            <p:nvPicPr>
              <p:cNvPr id="20" name="Ink 19">
                <a:extLst>
                  <a:ext uri="{FF2B5EF4-FFF2-40B4-BE49-F238E27FC236}">
                    <a16:creationId xmlns:a16="http://schemas.microsoft.com/office/drawing/2014/main" id="{5E7EC202-D113-D153-58B6-9D5B7ECF77A1}"/>
                  </a:ext>
                </a:extLst>
              </p:cNvPr>
              <p:cNvPicPr/>
              <p:nvPr/>
            </p:nvPicPr>
            <p:blipFill>
              <a:blip r:embed="rId26"/>
              <a:stretch>
                <a:fillRect/>
              </a:stretch>
            </p:blipFill>
            <p:spPr>
              <a:xfrm>
                <a:off x="4009715" y="988461"/>
                <a:ext cx="43488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EB3AC8B0-13B7-FDA7-D9C0-2F94796AF04E}"/>
                  </a:ext>
                </a:extLst>
              </p14:cNvPr>
              <p14:cNvContentPartPr/>
              <p14:nvPr/>
            </p14:nvContentPartPr>
            <p14:xfrm>
              <a:off x="4413275" y="774981"/>
              <a:ext cx="400680" cy="471960"/>
            </p14:xfrm>
          </p:contentPart>
        </mc:Choice>
        <mc:Fallback xmlns="">
          <p:pic>
            <p:nvPicPr>
              <p:cNvPr id="21" name="Ink 20">
                <a:extLst>
                  <a:ext uri="{FF2B5EF4-FFF2-40B4-BE49-F238E27FC236}">
                    <a16:creationId xmlns:a16="http://schemas.microsoft.com/office/drawing/2014/main" id="{EB3AC8B0-13B7-FDA7-D9C0-2F94796AF04E}"/>
                  </a:ext>
                </a:extLst>
              </p:cNvPr>
              <p:cNvPicPr/>
              <p:nvPr/>
            </p:nvPicPr>
            <p:blipFill>
              <a:blip r:embed="rId28"/>
              <a:stretch>
                <a:fillRect/>
              </a:stretch>
            </p:blipFill>
            <p:spPr>
              <a:xfrm>
                <a:off x="4407155" y="768861"/>
                <a:ext cx="4129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A52A599E-3B12-D6DA-CF28-31FF11BDC601}"/>
                  </a:ext>
                </a:extLst>
              </p14:cNvPr>
              <p14:cNvContentPartPr/>
              <p14:nvPr/>
            </p14:nvContentPartPr>
            <p14:xfrm>
              <a:off x="3963995" y="1994534"/>
              <a:ext cx="354600" cy="339120"/>
            </p14:xfrm>
          </p:contentPart>
        </mc:Choice>
        <mc:Fallback xmlns="">
          <p:pic>
            <p:nvPicPr>
              <p:cNvPr id="22" name="Ink 21">
                <a:extLst>
                  <a:ext uri="{FF2B5EF4-FFF2-40B4-BE49-F238E27FC236}">
                    <a16:creationId xmlns:a16="http://schemas.microsoft.com/office/drawing/2014/main" id="{A52A599E-3B12-D6DA-CF28-31FF11BDC601}"/>
                  </a:ext>
                </a:extLst>
              </p:cNvPr>
              <p:cNvPicPr/>
              <p:nvPr/>
            </p:nvPicPr>
            <p:blipFill>
              <a:blip r:embed="rId30"/>
              <a:stretch>
                <a:fillRect/>
              </a:stretch>
            </p:blipFill>
            <p:spPr>
              <a:xfrm>
                <a:off x="3957875" y="1988414"/>
                <a:ext cx="3668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F6B51A68-F2E9-6804-C427-B883561155D1}"/>
                  </a:ext>
                </a:extLst>
              </p14:cNvPr>
              <p14:cNvContentPartPr/>
              <p14:nvPr/>
            </p14:nvContentPartPr>
            <p14:xfrm>
              <a:off x="4107995" y="1372454"/>
              <a:ext cx="523800" cy="622080"/>
            </p14:xfrm>
          </p:contentPart>
        </mc:Choice>
        <mc:Fallback xmlns="">
          <p:pic>
            <p:nvPicPr>
              <p:cNvPr id="23" name="Ink 22">
                <a:extLst>
                  <a:ext uri="{FF2B5EF4-FFF2-40B4-BE49-F238E27FC236}">
                    <a16:creationId xmlns:a16="http://schemas.microsoft.com/office/drawing/2014/main" id="{F6B51A68-F2E9-6804-C427-B883561155D1}"/>
                  </a:ext>
                </a:extLst>
              </p:cNvPr>
              <p:cNvPicPr/>
              <p:nvPr/>
            </p:nvPicPr>
            <p:blipFill>
              <a:blip r:embed="rId32"/>
              <a:stretch>
                <a:fillRect/>
              </a:stretch>
            </p:blipFill>
            <p:spPr>
              <a:xfrm>
                <a:off x="4101875" y="1366334"/>
                <a:ext cx="53604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552B60FA-0C42-DE72-E085-04B49581F9FD}"/>
                  </a:ext>
                </a:extLst>
              </p14:cNvPr>
              <p14:cNvContentPartPr/>
              <p14:nvPr/>
            </p14:nvContentPartPr>
            <p14:xfrm>
              <a:off x="4708475" y="1102941"/>
              <a:ext cx="275760" cy="213480"/>
            </p14:xfrm>
          </p:contentPart>
        </mc:Choice>
        <mc:Fallback xmlns="">
          <p:pic>
            <p:nvPicPr>
              <p:cNvPr id="24" name="Ink 23">
                <a:extLst>
                  <a:ext uri="{FF2B5EF4-FFF2-40B4-BE49-F238E27FC236}">
                    <a16:creationId xmlns:a16="http://schemas.microsoft.com/office/drawing/2014/main" id="{552B60FA-0C42-DE72-E085-04B49581F9FD}"/>
                  </a:ext>
                </a:extLst>
              </p:cNvPr>
              <p:cNvPicPr/>
              <p:nvPr/>
            </p:nvPicPr>
            <p:blipFill>
              <a:blip r:embed="rId34"/>
              <a:stretch>
                <a:fillRect/>
              </a:stretch>
            </p:blipFill>
            <p:spPr>
              <a:xfrm>
                <a:off x="4702355" y="1096821"/>
                <a:ext cx="288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59AAC554-9B03-27E4-3150-A536378CB5D3}"/>
                  </a:ext>
                </a:extLst>
              </p14:cNvPr>
              <p14:cNvContentPartPr/>
              <p14:nvPr/>
            </p14:nvContentPartPr>
            <p14:xfrm>
              <a:off x="4358195" y="2018294"/>
              <a:ext cx="328680" cy="481320"/>
            </p14:xfrm>
          </p:contentPart>
        </mc:Choice>
        <mc:Fallback xmlns="">
          <p:pic>
            <p:nvPicPr>
              <p:cNvPr id="27" name="Ink 26">
                <a:extLst>
                  <a:ext uri="{FF2B5EF4-FFF2-40B4-BE49-F238E27FC236}">
                    <a16:creationId xmlns:a16="http://schemas.microsoft.com/office/drawing/2014/main" id="{59AAC554-9B03-27E4-3150-A536378CB5D3}"/>
                  </a:ext>
                </a:extLst>
              </p:cNvPr>
              <p:cNvPicPr/>
              <p:nvPr/>
            </p:nvPicPr>
            <p:blipFill>
              <a:blip r:embed="rId36"/>
              <a:stretch>
                <a:fillRect/>
              </a:stretch>
            </p:blipFill>
            <p:spPr>
              <a:xfrm>
                <a:off x="4352075" y="2012174"/>
                <a:ext cx="34092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Ink 27">
                <a:extLst>
                  <a:ext uri="{FF2B5EF4-FFF2-40B4-BE49-F238E27FC236}">
                    <a16:creationId xmlns:a16="http://schemas.microsoft.com/office/drawing/2014/main" id="{BADA8FD5-C7E5-B034-49C3-9D62112A8378}"/>
                  </a:ext>
                </a:extLst>
              </p14:cNvPr>
              <p14:cNvContentPartPr/>
              <p14:nvPr/>
            </p14:nvContentPartPr>
            <p14:xfrm>
              <a:off x="4719995" y="1783214"/>
              <a:ext cx="143280" cy="140760"/>
            </p14:xfrm>
          </p:contentPart>
        </mc:Choice>
        <mc:Fallback xmlns="">
          <p:pic>
            <p:nvPicPr>
              <p:cNvPr id="28" name="Ink 27">
                <a:extLst>
                  <a:ext uri="{FF2B5EF4-FFF2-40B4-BE49-F238E27FC236}">
                    <a16:creationId xmlns:a16="http://schemas.microsoft.com/office/drawing/2014/main" id="{BADA8FD5-C7E5-B034-49C3-9D62112A8378}"/>
                  </a:ext>
                </a:extLst>
              </p:cNvPr>
              <p:cNvPicPr/>
              <p:nvPr/>
            </p:nvPicPr>
            <p:blipFill>
              <a:blip r:embed="rId38"/>
              <a:stretch>
                <a:fillRect/>
              </a:stretch>
            </p:blipFill>
            <p:spPr>
              <a:xfrm>
                <a:off x="4713875" y="1777094"/>
                <a:ext cx="1555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745248E5-F0B6-6987-CAFC-4701063619B9}"/>
                  </a:ext>
                </a:extLst>
              </p14:cNvPr>
              <p14:cNvContentPartPr/>
              <p14:nvPr/>
            </p14:nvContentPartPr>
            <p14:xfrm>
              <a:off x="4945355" y="1343654"/>
              <a:ext cx="367200" cy="297000"/>
            </p14:xfrm>
          </p:contentPart>
        </mc:Choice>
        <mc:Fallback xmlns="">
          <p:pic>
            <p:nvPicPr>
              <p:cNvPr id="29" name="Ink 28">
                <a:extLst>
                  <a:ext uri="{FF2B5EF4-FFF2-40B4-BE49-F238E27FC236}">
                    <a16:creationId xmlns:a16="http://schemas.microsoft.com/office/drawing/2014/main" id="{745248E5-F0B6-6987-CAFC-4701063619B9}"/>
                  </a:ext>
                </a:extLst>
              </p:cNvPr>
              <p:cNvPicPr/>
              <p:nvPr/>
            </p:nvPicPr>
            <p:blipFill>
              <a:blip r:embed="rId40"/>
              <a:stretch>
                <a:fillRect/>
              </a:stretch>
            </p:blipFill>
            <p:spPr>
              <a:xfrm>
                <a:off x="4939235" y="1337534"/>
                <a:ext cx="37944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Ink 30">
                <a:extLst>
                  <a:ext uri="{FF2B5EF4-FFF2-40B4-BE49-F238E27FC236}">
                    <a16:creationId xmlns:a16="http://schemas.microsoft.com/office/drawing/2014/main" id="{D5BDB831-6249-E9D4-55A8-B9C1EC336ED5}"/>
                  </a:ext>
                </a:extLst>
              </p14:cNvPr>
              <p14:cNvContentPartPr/>
              <p14:nvPr/>
            </p14:nvContentPartPr>
            <p14:xfrm>
              <a:off x="5367995" y="3515534"/>
              <a:ext cx="6480" cy="73800"/>
            </p14:xfrm>
          </p:contentPart>
        </mc:Choice>
        <mc:Fallback xmlns="">
          <p:pic>
            <p:nvPicPr>
              <p:cNvPr id="31" name="Ink 30">
                <a:extLst>
                  <a:ext uri="{FF2B5EF4-FFF2-40B4-BE49-F238E27FC236}">
                    <a16:creationId xmlns:a16="http://schemas.microsoft.com/office/drawing/2014/main" id="{D5BDB831-6249-E9D4-55A8-B9C1EC336ED5}"/>
                  </a:ext>
                </a:extLst>
              </p:cNvPr>
              <p:cNvPicPr/>
              <p:nvPr/>
            </p:nvPicPr>
            <p:blipFill>
              <a:blip r:embed="rId42"/>
              <a:stretch>
                <a:fillRect/>
              </a:stretch>
            </p:blipFill>
            <p:spPr>
              <a:xfrm>
                <a:off x="5361875" y="3509414"/>
                <a:ext cx="1872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95106A3F-99F0-C237-7712-9D74090DBF50}"/>
                  </a:ext>
                </a:extLst>
              </p14:cNvPr>
              <p14:cNvContentPartPr/>
              <p14:nvPr/>
            </p14:nvContentPartPr>
            <p14:xfrm>
              <a:off x="3408875" y="6036974"/>
              <a:ext cx="23760" cy="13680"/>
            </p14:xfrm>
          </p:contentPart>
        </mc:Choice>
        <mc:Fallback xmlns="">
          <p:pic>
            <p:nvPicPr>
              <p:cNvPr id="33" name="Ink 32">
                <a:extLst>
                  <a:ext uri="{FF2B5EF4-FFF2-40B4-BE49-F238E27FC236}">
                    <a16:creationId xmlns:a16="http://schemas.microsoft.com/office/drawing/2014/main" id="{95106A3F-99F0-C237-7712-9D74090DBF50}"/>
                  </a:ext>
                </a:extLst>
              </p:cNvPr>
              <p:cNvPicPr/>
              <p:nvPr/>
            </p:nvPicPr>
            <p:blipFill>
              <a:blip r:embed="rId44"/>
              <a:stretch>
                <a:fillRect/>
              </a:stretch>
            </p:blipFill>
            <p:spPr>
              <a:xfrm>
                <a:off x="3402755" y="6030854"/>
                <a:ext cx="360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7CCFA69D-53E5-BED6-3AB8-92387677480C}"/>
                  </a:ext>
                </a:extLst>
              </p14:cNvPr>
              <p14:cNvContentPartPr/>
              <p14:nvPr/>
            </p14:nvContentPartPr>
            <p14:xfrm>
              <a:off x="2514635" y="1953494"/>
              <a:ext cx="1758600" cy="4146840"/>
            </p14:xfrm>
          </p:contentPart>
        </mc:Choice>
        <mc:Fallback xmlns="">
          <p:pic>
            <p:nvPicPr>
              <p:cNvPr id="34" name="Ink 33">
                <a:extLst>
                  <a:ext uri="{FF2B5EF4-FFF2-40B4-BE49-F238E27FC236}">
                    <a16:creationId xmlns:a16="http://schemas.microsoft.com/office/drawing/2014/main" id="{7CCFA69D-53E5-BED6-3AB8-92387677480C}"/>
                  </a:ext>
                </a:extLst>
              </p:cNvPr>
              <p:cNvPicPr/>
              <p:nvPr/>
            </p:nvPicPr>
            <p:blipFill>
              <a:blip r:embed="rId46"/>
              <a:stretch>
                <a:fillRect/>
              </a:stretch>
            </p:blipFill>
            <p:spPr>
              <a:xfrm>
                <a:off x="2508515" y="1947374"/>
                <a:ext cx="1770840" cy="4159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DDC8CFB8-4A39-7096-5720-253A5B145DF9}"/>
                  </a:ext>
                </a:extLst>
              </p14:cNvPr>
              <p14:cNvContentPartPr/>
              <p14:nvPr/>
            </p14:nvContentPartPr>
            <p14:xfrm>
              <a:off x="2998835" y="2576654"/>
              <a:ext cx="56880" cy="295200"/>
            </p14:xfrm>
          </p:contentPart>
        </mc:Choice>
        <mc:Fallback xmlns="">
          <p:pic>
            <p:nvPicPr>
              <p:cNvPr id="36" name="Ink 35">
                <a:extLst>
                  <a:ext uri="{FF2B5EF4-FFF2-40B4-BE49-F238E27FC236}">
                    <a16:creationId xmlns:a16="http://schemas.microsoft.com/office/drawing/2014/main" id="{DDC8CFB8-4A39-7096-5720-253A5B145DF9}"/>
                  </a:ext>
                </a:extLst>
              </p:cNvPr>
              <p:cNvPicPr/>
              <p:nvPr/>
            </p:nvPicPr>
            <p:blipFill>
              <a:blip r:embed="rId48"/>
              <a:stretch>
                <a:fillRect/>
              </a:stretch>
            </p:blipFill>
            <p:spPr>
              <a:xfrm>
                <a:off x="2992715" y="2570534"/>
                <a:ext cx="6912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FBC4278C-73D8-E16C-D302-DF3F54314426}"/>
                  </a:ext>
                </a:extLst>
              </p14:cNvPr>
              <p14:cNvContentPartPr/>
              <p14:nvPr/>
            </p14:nvContentPartPr>
            <p14:xfrm>
              <a:off x="3016475" y="3222494"/>
              <a:ext cx="151560" cy="324360"/>
            </p14:xfrm>
          </p:contentPart>
        </mc:Choice>
        <mc:Fallback xmlns="">
          <p:pic>
            <p:nvPicPr>
              <p:cNvPr id="37" name="Ink 36">
                <a:extLst>
                  <a:ext uri="{FF2B5EF4-FFF2-40B4-BE49-F238E27FC236}">
                    <a16:creationId xmlns:a16="http://schemas.microsoft.com/office/drawing/2014/main" id="{FBC4278C-73D8-E16C-D302-DF3F54314426}"/>
                  </a:ext>
                </a:extLst>
              </p:cNvPr>
              <p:cNvPicPr/>
              <p:nvPr/>
            </p:nvPicPr>
            <p:blipFill>
              <a:blip r:embed="rId50"/>
              <a:stretch>
                <a:fillRect/>
              </a:stretch>
            </p:blipFill>
            <p:spPr>
              <a:xfrm>
                <a:off x="3010355" y="3216374"/>
                <a:ext cx="16380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37232C57-D907-C7F7-4EDB-103B491B694A}"/>
                  </a:ext>
                </a:extLst>
              </p14:cNvPr>
              <p14:cNvContentPartPr/>
              <p14:nvPr/>
            </p14:nvContentPartPr>
            <p14:xfrm>
              <a:off x="2979395" y="4031774"/>
              <a:ext cx="193680" cy="357840"/>
            </p14:xfrm>
          </p:contentPart>
        </mc:Choice>
        <mc:Fallback xmlns="">
          <p:pic>
            <p:nvPicPr>
              <p:cNvPr id="38" name="Ink 37">
                <a:extLst>
                  <a:ext uri="{FF2B5EF4-FFF2-40B4-BE49-F238E27FC236}">
                    <a16:creationId xmlns:a16="http://schemas.microsoft.com/office/drawing/2014/main" id="{37232C57-D907-C7F7-4EDB-103B491B694A}"/>
                  </a:ext>
                </a:extLst>
              </p:cNvPr>
              <p:cNvPicPr/>
              <p:nvPr/>
            </p:nvPicPr>
            <p:blipFill>
              <a:blip r:embed="rId52"/>
              <a:stretch>
                <a:fillRect/>
              </a:stretch>
            </p:blipFill>
            <p:spPr>
              <a:xfrm>
                <a:off x="2973275" y="4025654"/>
                <a:ext cx="2059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Ink 38">
                <a:extLst>
                  <a:ext uri="{FF2B5EF4-FFF2-40B4-BE49-F238E27FC236}">
                    <a16:creationId xmlns:a16="http://schemas.microsoft.com/office/drawing/2014/main" id="{BF457E66-072B-0D7C-E27B-53FD35358C58}"/>
                  </a:ext>
                </a:extLst>
              </p14:cNvPr>
              <p14:cNvContentPartPr/>
              <p14:nvPr/>
            </p14:nvContentPartPr>
            <p14:xfrm>
              <a:off x="2887595" y="4912694"/>
              <a:ext cx="222120" cy="514080"/>
            </p14:xfrm>
          </p:contentPart>
        </mc:Choice>
        <mc:Fallback xmlns="">
          <p:pic>
            <p:nvPicPr>
              <p:cNvPr id="39" name="Ink 38">
                <a:extLst>
                  <a:ext uri="{FF2B5EF4-FFF2-40B4-BE49-F238E27FC236}">
                    <a16:creationId xmlns:a16="http://schemas.microsoft.com/office/drawing/2014/main" id="{BF457E66-072B-0D7C-E27B-53FD35358C58}"/>
                  </a:ext>
                </a:extLst>
              </p:cNvPr>
              <p:cNvPicPr/>
              <p:nvPr/>
            </p:nvPicPr>
            <p:blipFill>
              <a:blip r:embed="rId54"/>
              <a:stretch>
                <a:fillRect/>
              </a:stretch>
            </p:blipFill>
            <p:spPr>
              <a:xfrm>
                <a:off x="2881475" y="4906574"/>
                <a:ext cx="23436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Ink 40">
                <a:extLst>
                  <a:ext uri="{FF2B5EF4-FFF2-40B4-BE49-F238E27FC236}">
                    <a16:creationId xmlns:a16="http://schemas.microsoft.com/office/drawing/2014/main" id="{9A6E7156-A7C4-84AC-392D-980EEBDEDEEB}"/>
                  </a:ext>
                </a:extLst>
              </p14:cNvPr>
              <p14:cNvContentPartPr/>
              <p14:nvPr/>
            </p14:nvContentPartPr>
            <p14:xfrm>
              <a:off x="2774915" y="2879774"/>
              <a:ext cx="21960" cy="360"/>
            </p14:xfrm>
          </p:contentPart>
        </mc:Choice>
        <mc:Fallback xmlns="">
          <p:pic>
            <p:nvPicPr>
              <p:cNvPr id="41" name="Ink 40">
                <a:extLst>
                  <a:ext uri="{FF2B5EF4-FFF2-40B4-BE49-F238E27FC236}">
                    <a16:creationId xmlns:a16="http://schemas.microsoft.com/office/drawing/2014/main" id="{9A6E7156-A7C4-84AC-392D-980EEBDEDEEB}"/>
                  </a:ext>
                </a:extLst>
              </p:cNvPr>
              <p:cNvPicPr/>
              <p:nvPr/>
            </p:nvPicPr>
            <p:blipFill>
              <a:blip r:embed="rId56"/>
              <a:stretch>
                <a:fillRect/>
              </a:stretch>
            </p:blipFill>
            <p:spPr>
              <a:xfrm>
                <a:off x="2768795" y="2873654"/>
                <a:ext cx="342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Ink 41">
                <a:extLst>
                  <a:ext uri="{FF2B5EF4-FFF2-40B4-BE49-F238E27FC236}">
                    <a16:creationId xmlns:a16="http://schemas.microsoft.com/office/drawing/2014/main" id="{C00FF89D-E41A-724A-C5B9-A8EE53482452}"/>
                  </a:ext>
                </a:extLst>
              </p14:cNvPr>
              <p14:cNvContentPartPr/>
              <p14:nvPr/>
            </p14:nvContentPartPr>
            <p14:xfrm>
              <a:off x="1562795" y="3119894"/>
              <a:ext cx="709920" cy="243720"/>
            </p14:xfrm>
          </p:contentPart>
        </mc:Choice>
        <mc:Fallback xmlns="">
          <p:pic>
            <p:nvPicPr>
              <p:cNvPr id="42" name="Ink 41">
                <a:extLst>
                  <a:ext uri="{FF2B5EF4-FFF2-40B4-BE49-F238E27FC236}">
                    <a16:creationId xmlns:a16="http://schemas.microsoft.com/office/drawing/2014/main" id="{C00FF89D-E41A-724A-C5B9-A8EE53482452}"/>
                  </a:ext>
                </a:extLst>
              </p:cNvPr>
              <p:cNvPicPr/>
              <p:nvPr/>
            </p:nvPicPr>
            <p:blipFill>
              <a:blip r:embed="rId58"/>
              <a:stretch>
                <a:fillRect/>
              </a:stretch>
            </p:blipFill>
            <p:spPr>
              <a:xfrm>
                <a:off x="1556675" y="3113774"/>
                <a:ext cx="7221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Ink 42">
                <a:extLst>
                  <a:ext uri="{FF2B5EF4-FFF2-40B4-BE49-F238E27FC236}">
                    <a16:creationId xmlns:a16="http://schemas.microsoft.com/office/drawing/2014/main" id="{96A00B79-6588-3611-12B0-89B54BAA5118}"/>
                  </a:ext>
                </a:extLst>
              </p14:cNvPr>
              <p14:cNvContentPartPr/>
              <p14:nvPr/>
            </p14:nvContentPartPr>
            <p14:xfrm>
              <a:off x="1351475" y="2655854"/>
              <a:ext cx="1074600" cy="264960"/>
            </p14:xfrm>
          </p:contentPart>
        </mc:Choice>
        <mc:Fallback xmlns="">
          <p:pic>
            <p:nvPicPr>
              <p:cNvPr id="43" name="Ink 42">
                <a:extLst>
                  <a:ext uri="{FF2B5EF4-FFF2-40B4-BE49-F238E27FC236}">
                    <a16:creationId xmlns:a16="http://schemas.microsoft.com/office/drawing/2014/main" id="{96A00B79-6588-3611-12B0-89B54BAA5118}"/>
                  </a:ext>
                </a:extLst>
              </p:cNvPr>
              <p:cNvPicPr/>
              <p:nvPr/>
            </p:nvPicPr>
            <p:blipFill>
              <a:blip r:embed="rId60"/>
              <a:stretch>
                <a:fillRect/>
              </a:stretch>
            </p:blipFill>
            <p:spPr>
              <a:xfrm>
                <a:off x="1345355" y="2649734"/>
                <a:ext cx="108684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Ink 43">
                <a:extLst>
                  <a:ext uri="{FF2B5EF4-FFF2-40B4-BE49-F238E27FC236}">
                    <a16:creationId xmlns:a16="http://schemas.microsoft.com/office/drawing/2014/main" id="{ED2E9A10-D937-498D-AFD7-EE5AAD59B10F}"/>
                  </a:ext>
                </a:extLst>
              </p14:cNvPr>
              <p14:cNvContentPartPr/>
              <p14:nvPr/>
            </p14:nvContentPartPr>
            <p14:xfrm>
              <a:off x="1970315" y="2122334"/>
              <a:ext cx="744840" cy="835200"/>
            </p14:xfrm>
          </p:contentPart>
        </mc:Choice>
        <mc:Fallback xmlns="">
          <p:pic>
            <p:nvPicPr>
              <p:cNvPr id="44" name="Ink 43">
                <a:extLst>
                  <a:ext uri="{FF2B5EF4-FFF2-40B4-BE49-F238E27FC236}">
                    <a16:creationId xmlns:a16="http://schemas.microsoft.com/office/drawing/2014/main" id="{ED2E9A10-D937-498D-AFD7-EE5AAD59B10F}"/>
                  </a:ext>
                </a:extLst>
              </p:cNvPr>
              <p:cNvPicPr/>
              <p:nvPr/>
            </p:nvPicPr>
            <p:blipFill>
              <a:blip r:embed="rId62"/>
              <a:stretch>
                <a:fillRect/>
              </a:stretch>
            </p:blipFill>
            <p:spPr>
              <a:xfrm>
                <a:off x="1964195" y="2116214"/>
                <a:ext cx="757080" cy="847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Ink 45">
                <a:extLst>
                  <a:ext uri="{FF2B5EF4-FFF2-40B4-BE49-F238E27FC236}">
                    <a16:creationId xmlns:a16="http://schemas.microsoft.com/office/drawing/2014/main" id="{657D3B55-3481-FD25-75EF-DD1178CBA439}"/>
                  </a:ext>
                </a:extLst>
              </p14:cNvPr>
              <p14:cNvContentPartPr/>
              <p14:nvPr/>
            </p14:nvContentPartPr>
            <p14:xfrm>
              <a:off x="2507435" y="4160294"/>
              <a:ext cx="33120" cy="148680"/>
            </p14:xfrm>
          </p:contentPart>
        </mc:Choice>
        <mc:Fallback xmlns="">
          <p:pic>
            <p:nvPicPr>
              <p:cNvPr id="46" name="Ink 45">
                <a:extLst>
                  <a:ext uri="{FF2B5EF4-FFF2-40B4-BE49-F238E27FC236}">
                    <a16:creationId xmlns:a16="http://schemas.microsoft.com/office/drawing/2014/main" id="{657D3B55-3481-FD25-75EF-DD1178CBA439}"/>
                  </a:ext>
                </a:extLst>
              </p:cNvPr>
              <p:cNvPicPr/>
              <p:nvPr/>
            </p:nvPicPr>
            <p:blipFill>
              <a:blip r:embed="rId64"/>
              <a:stretch>
                <a:fillRect/>
              </a:stretch>
            </p:blipFill>
            <p:spPr>
              <a:xfrm>
                <a:off x="2501315" y="4154174"/>
                <a:ext cx="453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Ink 46">
                <a:extLst>
                  <a:ext uri="{FF2B5EF4-FFF2-40B4-BE49-F238E27FC236}">
                    <a16:creationId xmlns:a16="http://schemas.microsoft.com/office/drawing/2014/main" id="{F3673555-DEB3-7E34-4FCA-D34E0E4373C3}"/>
                  </a:ext>
                </a:extLst>
              </p14:cNvPr>
              <p14:cNvContentPartPr/>
              <p14:nvPr/>
            </p14:nvContentPartPr>
            <p14:xfrm>
              <a:off x="1869875" y="4092254"/>
              <a:ext cx="627480" cy="358560"/>
            </p14:xfrm>
          </p:contentPart>
        </mc:Choice>
        <mc:Fallback xmlns="">
          <p:pic>
            <p:nvPicPr>
              <p:cNvPr id="47" name="Ink 46">
                <a:extLst>
                  <a:ext uri="{FF2B5EF4-FFF2-40B4-BE49-F238E27FC236}">
                    <a16:creationId xmlns:a16="http://schemas.microsoft.com/office/drawing/2014/main" id="{F3673555-DEB3-7E34-4FCA-D34E0E4373C3}"/>
                  </a:ext>
                </a:extLst>
              </p:cNvPr>
              <p:cNvPicPr/>
              <p:nvPr/>
            </p:nvPicPr>
            <p:blipFill>
              <a:blip r:embed="rId66"/>
              <a:stretch>
                <a:fillRect/>
              </a:stretch>
            </p:blipFill>
            <p:spPr>
              <a:xfrm>
                <a:off x="1863755" y="4086134"/>
                <a:ext cx="63972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Ink 47">
                <a:extLst>
                  <a:ext uri="{FF2B5EF4-FFF2-40B4-BE49-F238E27FC236}">
                    <a16:creationId xmlns:a16="http://schemas.microsoft.com/office/drawing/2014/main" id="{363F4777-E747-7F6B-5E1D-FCA1C660606B}"/>
                  </a:ext>
                </a:extLst>
              </p14:cNvPr>
              <p14:cNvContentPartPr/>
              <p14:nvPr/>
            </p14:nvContentPartPr>
            <p14:xfrm>
              <a:off x="1192715" y="4323734"/>
              <a:ext cx="1390680" cy="227520"/>
            </p14:xfrm>
          </p:contentPart>
        </mc:Choice>
        <mc:Fallback xmlns="">
          <p:pic>
            <p:nvPicPr>
              <p:cNvPr id="48" name="Ink 47">
                <a:extLst>
                  <a:ext uri="{FF2B5EF4-FFF2-40B4-BE49-F238E27FC236}">
                    <a16:creationId xmlns:a16="http://schemas.microsoft.com/office/drawing/2014/main" id="{363F4777-E747-7F6B-5E1D-FCA1C660606B}"/>
                  </a:ext>
                </a:extLst>
              </p:cNvPr>
              <p:cNvPicPr/>
              <p:nvPr/>
            </p:nvPicPr>
            <p:blipFill>
              <a:blip r:embed="rId68"/>
              <a:stretch>
                <a:fillRect/>
              </a:stretch>
            </p:blipFill>
            <p:spPr>
              <a:xfrm>
                <a:off x="1186595" y="4317614"/>
                <a:ext cx="14029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Ink 48">
                <a:extLst>
                  <a:ext uri="{FF2B5EF4-FFF2-40B4-BE49-F238E27FC236}">
                    <a16:creationId xmlns:a16="http://schemas.microsoft.com/office/drawing/2014/main" id="{077CF651-8E46-BE9A-476F-18F36122B0BA}"/>
                  </a:ext>
                </a:extLst>
              </p14:cNvPr>
              <p14:cNvContentPartPr/>
              <p14:nvPr/>
            </p14:nvContentPartPr>
            <p14:xfrm>
              <a:off x="1239515" y="4571054"/>
              <a:ext cx="1048680" cy="572040"/>
            </p14:xfrm>
          </p:contentPart>
        </mc:Choice>
        <mc:Fallback xmlns="">
          <p:pic>
            <p:nvPicPr>
              <p:cNvPr id="49" name="Ink 48">
                <a:extLst>
                  <a:ext uri="{FF2B5EF4-FFF2-40B4-BE49-F238E27FC236}">
                    <a16:creationId xmlns:a16="http://schemas.microsoft.com/office/drawing/2014/main" id="{077CF651-8E46-BE9A-476F-18F36122B0BA}"/>
                  </a:ext>
                </a:extLst>
              </p:cNvPr>
              <p:cNvPicPr/>
              <p:nvPr/>
            </p:nvPicPr>
            <p:blipFill>
              <a:blip r:embed="rId70"/>
              <a:stretch>
                <a:fillRect/>
              </a:stretch>
            </p:blipFill>
            <p:spPr>
              <a:xfrm>
                <a:off x="1233395" y="4564934"/>
                <a:ext cx="1060920" cy="584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1" name="Ink 50">
                <a:extLst>
                  <a:ext uri="{FF2B5EF4-FFF2-40B4-BE49-F238E27FC236}">
                    <a16:creationId xmlns:a16="http://schemas.microsoft.com/office/drawing/2014/main" id="{E5C960FD-1B23-EEBD-DEA9-06C09497C3A0}"/>
                  </a:ext>
                </a:extLst>
              </p14:cNvPr>
              <p14:cNvContentPartPr/>
              <p14:nvPr/>
            </p14:nvContentPartPr>
            <p14:xfrm>
              <a:off x="1957355" y="5253974"/>
              <a:ext cx="588960" cy="174960"/>
            </p14:xfrm>
          </p:contentPart>
        </mc:Choice>
        <mc:Fallback xmlns="">
          <p:pic>
            <p:nvPicPr>
              <p:cNvPr id="51" name="Ink 50">
                <a:extLst>
                  <a:ext uri="{FF2B5EF4-FFF2-40B4-BE49-F238E27FC236}">
                    <a16:creationId xmlns:a16="http://schemas.microsoft.com/office/drawing/2014/main" id="{E5C960FD-1B23-EEBD-DEA9-06C09497C3A0}"/>
                  </a:ext>
                </a:extLst>
              </p:cNvPr>
              <p:cNvPicPr/>
              <p:nvPr/>
            </p:nvPicPr>
            <p:blipFill>
              <a:blip r:embed="rId72"/>
              <a:stretch>
                <a:fillRect/>
              </a:stretch>
            </p:blipFill>
            <p:spPr>
              <a:xfrm>
                <a:off x="1951235" y="5247854"/>
                <a:ext cx="6012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2" name="Ink 51">
                <a:extLst>
                  <a:ext uri="{FF2B5EF4-FFF2-40B4-BE49-F238E27FC236}">
                    <a16:creationId xmlns:a16="http://schemas.microsoft.com/office/drawing/2014/main" id="{7C25FC2E-6E12-DD0E-EE41-4F7CED4A1CAC}"/>
                  </a:ext>
                </a:extLst>
              </p14:cNvPr>
              <p14:cNvContentPartPr/>
              <p14:nvPr/>
            </p14:nvContentPartPr>
            <p14:xfrm>
              <a:off x="1594475" y="5405174"/>
              <a:ext cx="968400" cy="646200"/>
            </p14:xfrm>
          </p:contentPart>
        </mc:Choice>
        <mc:Fallback xmlns="">
          <p:pic>
            <p:nvPicPr>
              <p:cNvPr id="52" name="Ink 51">
                <a:extLst>
                  <a:ext uri="{FF2B5EF4-FFF2-40B4-BE49-F238E27FC236}">
                    <a16:creationId xmlns:a16="http://schemas.microsoft.com/office/drawing/2014/main" id="{7C25FC2E-6E12-DD0E-EE41-4F7CED4A1CAC}"/>
                  </a:ext>
                </a:extLst>
              </p:cNvPr>
              <p:cNvPicPr/>
              <p:nvPr/>
            </p:nvPicPr>
            <p:blipFill>
              <a:blip r:embed="rId74"/>
              <a:stretch>
                <a:fillRect/>
              </a:stretch>
            </p:blipFill>
            <p:spPr>
              <a:xfrm>
                <a:off x="1588355" y="5399054"/>
                <a:ext cx="980640" cy="658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4" name="Ink 53">
                <a:extLst>
                  <a:ext uri="{FF2B5EF4-FFF2-40B4-BE49-F238E27FC236}">
                    <a16:creationId xmlns:a16="http://schemas.microsoft.com/office/drawing/2014/main" id="{58A27401-53FD-308A-F961-980820681ADA}"/>
                  </a:ext>
                </a:extLst>
              </p14:cNvPr>
              <p14:cNvContentPartPr/>
              <p14:nvPr/>
            </p14:nvContentPartPr>
            <p14:xfrm>
              <a:off x="591875" y="1836134"/>
              <a:ext cx="1945800" cy="4704840"/>
            </p14:xfrm>
          </p:contentPart>
        </mc:Choice>
        <mc:Fallback xmlns="">
          <p:pic>
            <p:nvPicPr>
              <p:cNvPr id="54" name="Ink 53">
                <a:extLst>
                  <a:ext uri="{FF2B5EF4-FFF2-40B4-BE49-F238E27FC236}">
                    <a16:creationId xmlns:a16="http://schemas.microsoft.com/office/drawing/2014/main" id="{58A27401-53FD-308A-F961-980820681ADA}"/>
                  </a:ext>
                </a:extLst>
              </p:cNvPr>
              <p:cNvPicPr/>
              <p:nvPr/>
            </p:nvPicPr>
            <p:blipFill>
              <a:blip r:embed="rId76"/>
              <a:stretch>
                <a:fillRect/>
              </a:stretch>
            </p:blipFill>
            <p:spPr>
              <a:xfrm>
                <a:off x="585755" y="1830014"/>
                <a:ext cx="1958040" cy="4717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5" name="Ink 54">
                <a:extLst>
                  <a:ext uri="{FF2B5EF4-FFF2-40B4-BE49-F238E27FC236}">
                    <a16:creationId xmlns:a16="http://schemas.microsoft.com/office/drawing/2014/main" id="{36BD2689-DFBD-1A91-CFD3-FFAE5A94DCE5}"/>
                  </a:ext>
                </a:extLst>
              </p14:cNvPr>
              <p14:cNvContentPartPr/>
              <p14:nvPr/>
            </p14:nvContentPartPr>
            <p14:xfrm>
              <a:off x="2007395" y="1405574"/>
              <a:ext cx="376200" cy="187200"/>
            </p14:xfrm>
          </p:contentPart>
        </mc:Choice>
        <mc:Fallback xmlns="">
          <p:pic>
            <p:nvPicPr>
              <p:cNvPr id="55" name="Ink 54">
                <a:extLst>
                  <a:ext uri="{FF2B5EF4-FFF2-40B4-BE49-F238E27FC236}">
                    <a16:creationId xmlns:a16="http://schemas.microsoft.com/office/drawing/2014/main" id="{36BD2689-DFBD-1A91-CFD3-FFAE5A94DCE5}"/>
                  </a:ext>
                </a:extLst>
              </p:cNvPr>
              <p:cNvPicPr/>
              <p:nvPr/>
            </p:nvPicPr>
            <p:blipFill>
              <a:blip r:embed="rId78"/>
              <a:stretch>
                <a:fillRect/>
              </a:stretch>
            </p:blipFill>
            <p:spPr>
              <a:xfrm>
                <a:off x="2001275" y="1399454"/>
                <a:ext cx="3884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7" name="Ink 56">
                <a:extLst>
                  <a:ext uri="{FF2B5EF4-FFF2-40B4-BE49-F238E27FC236}">
                    <a16:creationId xmlns:a16="http://schemas.microsoft.com/office/drawing/2014/main" id="{0C64781A-802E-C91F-4526-16AB8DA0EAE9}"/>
                  </a:ext>
                </a:extLst>
              </p14:cNvPr>
              <p14:cNvContentPartPr/>
              <p14:nvPr/>
            </p14:nvContentPartPr>
            <p14:xfrm>
              <a:off x="2061755" y="1553534"/>
              <a:ext cx="343080" cy="163080"/>
            </p14:xfrm>
          </p:contentPart>
        </mc:Choice>
        <mc:Fallback xmlns="">
          <p:pic>
            <p:nvPicPr>
              <p:cNvPr id="57" name="Ink 56">
                <a:extLst>
                  <a:ext uri="{FF2B5EF4-FFF2-40B4-BE49-F238E27FC236}">
                    <a16:creationId xmlns:a16="http://schemas.microsoft.com/office/drawing/2014/main" id="{0C64781A-802E-C91F-4526-16AB8DA0EAE9}"/>
                  </a:ext>
                </a:extLst>
              </p:cNvPr>
              <p:cNvPicPr/>
              <p:nvPr/>
            </p:nvPicPr>
            <p:blipFill>
              <a:blip r:embed="rId80"/>
              <a:stretch>
                <a:fillRect/>
              </a:stretch>
            </p:blipFill>
            <p:spPr>
              <a:xfrm>
                <a:off x="2055635" y="1547414"/>
                <a:ext cx="3553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Ink 58">
                <a:extLst>
                  <a:ext uri="{FF2B5EF4-FFF2-40B4-BE49-F238E27FC236}">
                    <a16:creationId xmlns:a16="http://schemas.microsoft.com/office/drawing/2014/main" id="{2F56B4D8-A7A4-6631-E609-14183677749D}"/>
                  </a:ext>
                </a:extLst>
              </p14:cNvPr>
              <p14:cNvContentPartPr/>
              <p14:nvPr/>
            </p14:nvContentPartPr>
            <p14:xfrm>
              <a:off x="1829555" y="3402134"/>
              <a:ext cx="389880" cy="545760"/>
            </p14:xfrm>
          </p:contentPart>
        </mc:Choice>
        <mc:Fallback xmlns="">
          <p:pic>
            <p:nvPicPr>
              <p:cNvPr id="59" name="Ink 58">
                <a:extLst>
                  <a:ext uri="{FF2B5EF4-FFF2-40B4-BE49-F238E27FC236}">
                    <a16:creationId xmlns:a16="http://schemas.microsoft.com/office/drawing/2014/main" id="{2F56B4D8-A7A4-6631-E609-14183677749D}"/>
                  </a:ext>
                </a:extLst>
              </p:cNvPr>
              <p:cNvPicPr/>
              <p:nvPr/>
            </p:nvPicPr>
            <p:blipFill>
              <a:blip r:embed="rId82"/>
              <a:stretch>
                <a:fillRect/>
              </a:stretch>
            </p:blipFill>
            <p:spPr>
              <a:xfrm>
                <a:off x="1823435" y="3396014"/>
                <a:ext cx="40212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EC4E2DC5-CA2D-18BC-132B-65F86734A520}"/>
                  </a:ext>
                </a:extLst>
              </p14:cNvPr>
              <p14:cNvContentPartPr/>
              <p14:nvPr/>
            </p14:nvContentPartPr>
            <p14:xfrm>
              <a:off x="1727315" y="5404094"/>
              <a:ext cx="360" cy="5400"/>
            </p14:xfrm>
          </p:contentPart>
        </mc:Choice>
        <mc:Fallback xmlns="">
          <p:pic>
            <p:nvPicPr>
              <p:cNvPr id="61" name="Ink 60">
                <a:extLst>
                  <a:ext uri="{FF2B5EF4-FFF2-40B4-BE49-F238E27FC236}">
                    <a16:creationId xmlns:a16="http://schemas.microsoft.com/office/drawing/2014/main" id="{EC4E2DC5-CA2D-18BC-132B-65F86734A520}"/>
                  </a:ext>
                </a:extLst>
              </p:cNvPr>
              <p:cNvPicPr/>
              <p:nvPr/>
            </p:nvPicPr>
            <p:blipFill>
              <a:blip r:embed="rId84"/>
              <a:stretch>
                <a:fillRect/>
              </a:stretch>
            </p:blipFill>
            <p:spPr>
              <a:xfrm>
                <a:off x="1721195" y="5397974"/>
                <a:ext cx="126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Ink 61">
                <a:extLst>
                  <a:ext uri="{FF2B5EF4-FFF2-40B4-BE49-F238E27FC236}">
                    <a16:creationId xmlns:a16="http://schemas.microsoft.com/office/drawing/2014/main" id="{DB24078F-934F-DF94-1159-48807187567A}"/>
                  </a:ext>
                </a:extLst>
              </p14:cNvPr>
              <p14:cNvContentPartPr/>
              <p14:nvPr/>
            </p14:nvContentPartPr>
            <p14:xfrm>
              <a:off x="2174075" y="6133094"/>
              <a:ext cx="689400" cy="336600"/>
            </p14:xfrm>
          </p:contentPart>
        </mc:Choice>
        <mc:Fallback xmlns="">
          <p:pic>
            <p:nvPicPr>
              <p:cNvPr id="62" name="Ink 61">
                <a:extLst>
                  <a:ext uri="{FF2B5EF4-FFF2-40B4-BE49-F238E27FC236}">
                    <a16:creationId xmlns:a16="http://schemas.microsoft.com/office/drawing/2014/main" id="{DB24078F-934F-DF94-1159-48807187567A}"/>
                  </a:ext>
                </a:extLst>
              </p:cNvPr>
              <p:cNvPicPr/>
              <p:nvPr/>
            </p:nvPicPr>
            <p:blipFill>
              <a:blip r:embed="rId86"/>
              <a:stretch>
                <a:fillRect/>
              </a:stretch>
            </p:blipFill>
            <p:spPr>
              <a:xfrm>
                <a:off x="2167955" y="6126974"/>
                <a:ext cx="7016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Ink 62">
                <a:extLst>
                  <a:ext uri="{FF2B5EF4-FFF2-40B4-BE49-F238E27FC236}">
                    <a16:creationId xmlns:a16="http://schemas.microsoft.com/office/drawing/2014/main" id="{F09E6E7E-A0DE-8207-22AD-6812DD78FFAA}"/>
                  </a:ext>
                </a:extLst>
              </p14:cNvPr>
              <p14:cNvContentPartPr/>
              <p14:nvPr/>
            </p14:nvContentPartPr>
            <p14:xfrm>
              <a:off x="2057075" y="5909174"/>
              <a:ext cx="792000" cy="804600"/>
            </p14:xfrm>
          </p:contentPart>
        </mc:Choice>
        <mc:Fallback xmlns="">
          <p:pic>
            <p:nvPicPr>
              <p:cNvPr id="63" name="Ink 62">
                <a:extLst>
                  <a:ext uri="{FF2B5EF4-FFF2-40B4-BE49-F238E27FC236}">
                    <a16:creationId xmlns:a16="http://schemas.microsoft.com/office/drawing/2014/main" id="{F09E6E7E-A0DE-8207-22AD-6812DD78FFAA}"/>
                  </a:ext>
                </a:extLst>
              </p:cNvPr>
              <p:cNvPicPr/>
              <p:nvPr/>
            </p:nvPicPr>
            <p:blipFill>
              <a:blip r:embed="rId88"/>
              <a:stretch>
                <a:fillRect/>
              </a:stretch>
            </p:blipFill>
            <p:spPr>
              <a:xfrm>
                <a:off x="2050955" y="5903054"/>
                <a:ext cx="80424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8" name="Ink 67">
                <a:extLst>
                  <a:ext uri="{FF2B5EF4-FFF2-40B4-BE49-F238E27FC236}">
                    <a16:creationId xmlns:a16="http://schemas.microsoft.com/office/drawing/2014/main" id="{88073549-ACE7-AF31-EBA8-E1B797349BAA}"/>
                  </a:ext>
                </a:extLst>
              </p14:cNvPr>
              <p14:cNvContentPartPr/>
              <p14:nvPr/>
            </p14:nvContentPartPr>
            <p14:xfrm>
              <a:off x="1580435" y="2395214"/>
              <a:ext cx="808920" cy="3860640"/>
            </p14:xfrm>
          </p:contentPart>
        </mc:Choice>
        <mc:Fallback xmlns="">
          <p:pic>
            <p:nvPicPr>
              <p:cNvPr id="68" name="Ink 67">
                <a:extLst>
                  <a:ext uri="{FF2B5EF4-FFF2-40B4-BE49-F238E27FC236}">
                    <a16:creationId xmlns:a16="http://schemas.microsoft.com/office/drawing/2014/main" id="{88073549-ACE7-AF31-EBA8-E1B797349BAA}"/>
                  </a:ext>
                </a:extLst>
              </p:cNvPr>
              <p:cNvPicPr/>
              <p:nvPr/>
            </p:nvPicPr>
            <p:blipFill>
              <a:blip r:embed="rId90"/>
              <a:stretch>
                <a:fillRect/>
              </a:stretch>
            </p:blipFill>
            <p:spPr>
              <a:xfrm>
                <a:off x="1574315" y="2389094"/>
                <a:ext cx="821160" cy="3872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9" name="Ink 68">
                <a:extLst>
                  <a:ext uri="{FF2B5EF4-FFF2-40B4-BE49-F238E27FC236}">
                    <a16:creationId xmlns:a16="http://schemas.microsoft.com/office/drawing/2014/main" id="{62BFAE13-16D9-D08F-2089-AEBE95076D77}"/>
                  </a:ext>
                </a:extLst>
              </p14:cNvPr>
              <p14:cNvContentPartPr/>
              <p14:nvPr/>
            </p14:nvContentPartPr>
            <p14:xfrm>
              <a:off x="597995" y="2885894"/>
              <a:ext cx="285480" cy="1503720"/>
            </p14:xfrm>
          </p:contentPart>
        </mc:Choice>
        <mc:Fallback xmlns="">
          <p:pic>
            <p:nvPicPr>
              <p:cNvPr id="69" name="Ink 68">
                <a:extLst>
                  <a:ext uri="{FF2B5EF4-FFF2-40B4-BE49-F238E27FC236}">
                    <a16:creationId xmlns:a16="http://schemas.microsoft.com/office/drawing/2014/main" id="{62BFAE13-16D9-D08F-2089-AEBE95076D77}"/>
                  </a:ext>
                </a:extLst>
              </p:cNvPr>
              <p:cNvPicPr/>
              <p:nvPr/>
            </p:nvPicPr>
            <p:blipFill>
              <a:blip r:embed="rId92"/>
              <a:stretch>
                <a:fillRect/>
              </a:stretch>
            </p:blipFill>
            <p:spPr>
              <a:xfrm>
                <a:off x="591875" y="2879774"/>
                <a:ext cx="297720" cy="1515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0" name="Ink 69">
                <a:extLst>
                  <a:ext uri="{FF2B5EF4-FFF2-40B4-BE49-F238E27FC236}">
                    <a16:creationId xmlns:a16="http://schemas.microsoft.com/office/drawing/2014/main" id="{494161A9-2A36-D0DF-3A08-51D6010E8906}"/>
                  </a:ext>
                </a:extLst>
              </p14:cNvPr>
              <p14:cNvContentPartPr/>
              <p14:nvPr/>
            </p14:nvContentPartPr>
            <p14:xfrm>
              <a:off x="1753955" y="2699774"/>
              <a:ext cx="204840" cy="910080"/>
            </p14:xfrm>
          </p:contentPart>
        </mc:Choice>
        <mc:Fallback xmlns="">
          <p:pic>
            <p:nvPicPr>
              <p:cNvPr id="70" name="Ink 69">
                <a:extLst>
                  <a:ext uri="{FF2B5EF4-FFF2-40B4-BE49-F238E27FC236}">
                    <a16:creationId xmlns:a16="http://schemas.microsoft.com/office/drawing/2014/main" id="{494161A9-2A36-D0DF-3A08-51D6010E8906}"/>
                  </a:ext>
                </a:extLst>
              </p:cNvPr>
              <p:cNvPicPr/>
              <p:nvPr/>
            </p:nvPicPr>
            <p:blipFill>
              <a:blip r:embed="rId94"/>
              <a:stretch>
                <a:fillRect/>
              </a:stretch>
            </p:blipFill>
            <p:spPr>
              <a:xfrm>
                <a:off x="1747835" y="2693654"/>
                <a:ext cx="217080" cy="922320"/>
              </a:xfrm>
              <a:prstGeom prst="rect">
                <a:avLst/>
              </a:prstGeom>
            </p:spPr>
          </p:pic>
        </mc:Fallback>
      </mc:AlternateContent>
      <p:grpSp>
        <p:nvGrpSpPr>
          <p:cNvPr id="136" name="Group 135">
            <a:extLst>
              <a:ext uri="{FF2B5EF4-FFF2-40B4-BE49-F238E27FC236}">
                <a16:creationId xmlns:a16="http://schemas.microsoft.com/office/drawing/2014/main" id="{8DDB06EA-719C-386B-0778-38F2E0933E74}"/>
              </a:ext>
            </a:extLst>
          </p:cNvPr>
          <p:cNvGrpSpPr/>
          <p:nvPr/>
        </p:nvGrpSpPr>
        <p:grpSpPr>
          <a:xfrm>
            <a:off x="6327755" y="1075221"/>
            <a:ext cx="5443920" cy="5603993"/>
            <a:chOff x="6327755" y="1075221"/>
            <a:chExt cx="5443920" cy="5603993"/>
          </a:xfrm>
        </p:grpSpPr>
        <mc:AlternateContent xmlns:mc="http://schemas.openxmlformats.org/markup-compatibility/2006" xmlns:p14="http://schemas.microsoft.com/office/powerpoint/2010/main">
          <mc:Choice Requires="p14">
            <p:contentPart p14:bwMode="auto" r:id="rId95">
              <p14:nvContentPartPr>
                <p14:cNvPr id="9" name="Ink 8">
                  <a:extLst>
                    <a:ext uri="{FF2B5EF4-FFF2-40B4-BE49-F238E27FC236}">
                      <a16:creationId xmlns:a16="http://schemas.microsoft.com/office/drawing/2014/main" id="{A1284E88-AFBA-7D69-CBEF-C9915F2E6BEB}"/>
                    </a:ext>
                  </a:extLst>
                </p14:cNvPr>
                <p14:cNvContentPartPr/>
                <p14:nvPr/>
              </p14:nvContentPartPr>
              <p14:xfrm>
                <a:off x="7022915" y="3433814"/>
                <a:ext cx="237600" cy="304560"/>
              </p14:xfrm>
            </p:contentPart>
          </mc:Choice>
          <mc:Fallback xmlns="">
            <p:pic>
              <p:nvPicPr>
                <p:cNvPr id="9" name="Ink 8">
                  <a:extLst>
                    <a:ext uri="{FF2B5EF4-FFF2-40B4-BE49-F238E27FC236}">
                      <a16:creationId xmlns:a16="http://schemas.microsoft.com/office/drawing/2014/main" id="{A1284E88-AFBA-7D69-CBEF-C9915F2E6BEB}"/>
                    </a:ext>
                  </a:extLst>
                </p:cNvPr>
                <p:cNvPicPr/>
                <p:nvPr/>
              </p:nvPicPr>
              <p:blipFill>
                <a:blip r:embed="rId96"/>
                <a:stretch>
                  <a:fillRect/>
                </a:stretch>
              </p:blipFill>
              <p:spPr>
                <a:xfrm>
                  <a:off x="7016795" y="3427694"/>
                  <a:ext cx="2498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 name="Ink 9">
                  <a:extLst>
                    <a:ext uri="{FF2B5EF4-FFF2-40B4-BE49-F238E27FC236}">
                      <a16:creationId xmlns:a16="http://schemas.microsoft.com/office/drawing/2014/main" id="{2761F960-E59E-9E67-FAA3-954D3E027C1A}"/>
                    </a:ext>
                  </a:extLst>
                </p14:cNvPr>
                <p14:cNvContentPartPr/>
                <p14:nvPr/>
              </p14:nvContentPartPr>
              <p14:xfrm>
                <a:off x="7312355" y="3334814"/>
                <a:ext cx="349920" cy="410760"/>
              </p14:xfrm>
            </p:contentPart>
          </mc:Choice>
          <mc:Fallback xmlns="">
            <p:pic>
              <p:nvPicPr>
                <p:cNvPr id="10" name="Ink 9">
                  <a:extLst>
                    <a:ext uri="{FF2B5EF4-FFF2-40B4-BE49-F238E27FC236}">
                      <a16:creationId xmlns:a16="http://schemas.microsoft.com/office/drawing/2014/main" id="{2761F960-E59E-9E67-FAA3-954D3E027C1A}"/>
                    </a:ext>
                  </a:extLst>
                </p:cNvPr>
                <p:cNvPicPr/>
                <p:nvPr/>
              </p:nvPicPr>
              <p:blipFill>
                <a:blip r:embed="rId98"/>
                <a:stretch>
                  <a:fillRect/>
                </a:stretch>
              </p:blipFill>
              <p:spPr>
                <a:xfrm>
                  <a:off x="7306235" y="3328694"/>
                  <a:ext cx="3621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1" name="Ink 10">
                  <a:extLst>
                    <a:ext uri="{FF2B5EF4-FFF2-40B4-BE49-F238E27FC236}">
                      <a16:creationId xmlns:a16="http://schemas.microsoft.com/office/drawing/2014/main" id="{4CA1ED1F-9AA2-0C1F-6B30-42C7B8C1ED99}"/>
                    </a:ext>
                  </a:extLst>
                </p14:cNvPr>
                <p14:cNvContentPartPr/>
                <p14:nvPr/>
              </p14:nvContentPartPr>
              <p14:xfrm>
                <a:off x="6499475" y="2885894"/>
                <a:ext cx="53640" cy="1460880"/>
              </p14:xfrm>
            </p:contentPart>
          </mc:Choice>
          <mc:Fallback xmlns="">
            <p:pic>
              <p:nvPicPr>
                <p:cNvPr id="11" name="Ink 10">
                  <a:extLst>
                    <a:ext uri="{FF2B5EF4-FFF2-40B4-BE49-F238E27FC236}">
                      <a16:creationId xmlns:a16="http://schemas.microsoft.com/office/drawing/2014/main" id="{4CA1ED1F-9AA2-0C1F-6B30-42C7B8C1ED99}"/>
                    </a:ext>
                  </a:extLst>
                </p:cNvPr>
                <p:cNvPicPr/>
                <p:nvPr/>
              </p:nvPicPr>
              <p:blipFill>
                <a:blip r:embed="rId100"/>
                <a:stretch>
                  <a:fillRect/>
                </a:stretch>
              </p:blipFill>
              <p:spPr>
                <a:xfrm>
                  <a:off x="6493355" y="2879774"/>
                  <a:ext cx="65880" cy="1473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5" name="Ink 14">
                  <a:extLst>
                    <a:ext uri="{FF2B5EF4-FFF2-40B4-BE49-F238E27FC236}">
                      <a16:creationId xmlns:a16="http://schemas.microsoft.com/office/drawing/2014/main" id="{FA8C5DE3-3794-28FE-9AAD-B1CB67311CF7}"/>
                    </a:ext>
                  </a:extLst>
                </p14:cNvPr>
                <p14:cNvContentPartPr/>
                <p14:nvPr/>
              </p14:nvContentPartPr>
              <p14:xfrm>
                <a:off x="6489395" y="3995774"/>
                <a:ext cx="55440" cy="89280"/>
              </p14:xfrm>
            </p:contentPart>
          </mc:Choice>
          <mc:Fallback xmlns="">
            <p:pic>
              <p:nvPicPr>
                <p:cNvPr id="15" name="Ink 14">
                  <a:extLst>
                    <a:ext uri="{FF2B5EF4-FFF2-40B4-BE49-F238E27FC236}">
                      <a16:creationId xmlns:a16="http://schemas.microsoft.com/office/drawing/2014/main" id="{FA8C5DE3-3794-28FE-9AAD-B1CB67311CF7}"/>
                    </a:ext>
                  </a:extLst>
                </p:cNvPr>
                <p:cNvPicPr/>
                <p:nvPr/>
              </p:nvPicPr>
              <p:blipFill>
                <a:blip r:embed="rId102"/>
                <a:stretch>
                  <a:fillRect/>
                </a:stretch>
              </p:blipFill>
              <p:spPr>
                <a:xfrm>
                  <a:off x="6483275" y="3989654"/>
                  <a:ext cx="676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6" name="Ink 15">
                  <a:extLst>
                    <a:ext uri="{FF2B5EF4-FFF2-40B4-BE49-F238E27FC236}">
                      <a16:creationId xmlns:a16="http://schemas.microsoft.com/office/drawing/2014/main" id="{DE807DF9-6AE9-1FE0-C925-99D23B8566A1}"/>
                    </a:ext>
                  </a:extLst>
                </p14:cNvPr>
                <p14:cNvContentPartPr/>
                <p14:nvPr/>
              </p14:nvContentPartPr>
              <p14:xfrm>
                <a:off x="6327755" y="1682414"/>
                <a:ext cx="714240" cy="1020600"/>
              </p14:xfrm>
            </p:contentPart>
          </mc:Choice>
          <mc:Fallback xmlns="">
            <p:pic>
              <p:nvPicPr>
                <p:cNvPr id="16" name="Ink 15">
                  <a:extLst>
                    <a:ext uri="{FF2B5EF4-FFF2-40B4-BE49-F238E27FC236}">
                      <a16:creationId xmlns:a16="http://schemas.microsoft.com/office/drawing/2014/main" id="{DE807DF9-6AE9-1FE0-C925-99D23B8566A1}"/>
                    </a:ext>
                  </a:extLst>
                </p:cNvPr>
                <p:cNvPicPr/>
                <p:nvPr/>
              </p:nvPicPr>
              <p:blipFill>
                <a:blip r:embed="rId104"/>
                <a:stretch>
                  <a:fillRect/>
                </a:stretch>
              </p:blipFill>
              <p:spPr>
                <a:xfrm>
                  <a:off x="6321635" y="1676294"/>
                  <a:ext cx="726480" cy="1032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2" name="Ink 71">
                  <a:extLst>
                    <a:ext uri="{FF2B5EF4-FFF2-40B4-BE49-F238E27FC236}">
                      <a16:creationId xmlns:a16="http://schemas.microsoft.com/office/drawing/2014/main" id="{861FEDED-00D0-D389-D1E3-24BCF4478883}"/>
                    </a:ext>
                  </a:extLst>
                </p14:cNvPr>
                <p14:cNvContentPartPr/>
                <p14:nvPr/>
              </p14:nvContentPartPr>
              <p14:xfrm>
                <a:off x="8012195" y="2461814"/>
                <a:ext cx="761760" cy="573480"/>
              </p14:xfrm>
            </p:contentPart>
          </mc:Choice>
          <mc:Fallback xmlns="">
            <p:pic>
              <p:nvPicPr>
                <p:cNvPr id="72" name="Ink 71">
                  <a:extLst>
                    <a:ext uri="{FF2B5EF4-FFF2-40B4-BE49-F238E27FC236}">
                      <a16:creationId xmlns:a16="http://schemas.microsoft.com/office/drawing/2014/main" id="{861FEDED-00D0-D389-D1E3-24BCF4478883}"/>
                    </a:ext>
                  </a:extLst>
                </p:cNvPr>
                <p:cNvPicPr/>
                <p:nvPr/>
              </p:nvPicPr>
              <p:blipFill>
                <a:blip r:embed="rId106"/>
                <a:stretch>
                  <a:fillRect/>
                </a:stretch>
              </p:blipFill>
              <p:spPr>
                <a:xfrm>
                  <a:off x="8006075" y="2455694"/>
                  <a:ext cx="77400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3" name="Ink 72">
                  <a:extLst>
                    <a:ext uri="{FF2B5EF4-FFF2-40B4-BE49-F238E27FC236}">
                      <a16:creationId xmlns:a16="http://schemas.microsoft.com/office/drawing/2014/main" id="{5347DBED-A014-314A-FE8F-1319A988867A}"/>
                    </a:ext>
                  </a:extLst>
                </p14:cNvPr>
                <p14:cNvContentPartPr/>
                <p14:nvPr/>
              </p14:nvContentPartPr>
              <p14:xfrm>
                <a:off x="7808435" y="3667454"/>
                <a:ext cx="1104480" cy="698760"/>
              </p14:xfrm>
            </p:contentPart>
          </mc:Choice>
          <mc:Fallback xmlns="">
            <p:pic>
              <p:nvPicPr>
                <p:cNvPr id="73" name="Ink 72">
                  <a:extLst>
                    <a:ext uri="{FF2B5EF4-FFF2-40B4-BE49-F238E27FC236}">
                      <a16:creationId xmlns:a16="http://schemas.microsoft.com/office/drawing/2014/main" id="{5347DBED-A014-314A-FE8F-1319A988867A}"/>
                    </a:ext>
                  </a:extLst>
                </p:cNvPr>
                <p:cNvPicPr/>
                <p:nvPr/>
              </p:nvPicPr>
              <p:blipFill>
                <a:blip r:embed="rId108"/>
                <a:stretch>
                  <a:fillRect/>
                </a:stretch>
              </p:blipFill>
              <p:spPr>
                <a:xfrm>
                  <a:off x="7802315" y="3661334"/>
                  <a:ext cx="1116720" cy="711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4" name="Ink 73">
                  <a:extLst>
                    <a:ext uri="{FF2B5EF4-FFF2-40B4-BE49-F238E27FC236}">
                      <a16:creationId xmlns:a16="http://schemas.microsoft.com/office/drawing/2014/main" id="{6A17505E-9D73-13A7-C406-29A5077694C7}"/>
                    </a:ext>
                  </a:extLst>
                </p14:cNvPr>
                <p14:cNvContentPartPr/>
                <p14:nvPr/>
              </p14:nvContentPartPr>
              <p14:xfrm>
                <a:off x="7782155" y="4794614"/>
                <a:ext cx="1416960" cy="837000"/>
              </p14:xfrm>
            </p:contentPart>
          </mc:Choice>
          <mc:Fallback xmlns="">
            <p:pic>
              <p:nvPicPr>
                <p:cNvPr id="74" name="Ink 73">
                  <a:extLst>
                    <a:ext uri="{FF2B5EF4-FFF2-40B4-BE49-F238E27FC236}">
                      <a16:creationId xmlns:a16="http://schemas.microsoft.com/office/drawing/2014/main" id="{6A17505E-9D73-13A7-C406-29A5077694C7}"/>
                    </a:ext>
                  </a:extLst>
                </p:cNvPr>
                <p:cNvPicPr/>
                <p:nvPr/>
              </p:nvPicPr>
              <p:blipFill>
                <a:blip r:embed="rId110"/>
                <a:stretch>
                  <a:fillRect/>
                </a:stretch>
              </p:blipFill>
              <p:spPr>
                <a:xfrm>
                  <a:off x="7776035" y="4788494"/>
                  <a:ext cx="1429200" cy="849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6" name="Ink 75">
                  <a:extLst>
                    <a:ext uri="{FF2B5EF4-FFF2-40B4-BE49-F238E27FC236}">
                      <a16:creationId xmlns:a16="http://schemas.microsoft.com/office/drawing/2014/main" id="{469D5EA1-6397-BA19-2989-9E280987E965}"/>
                    </a:ext>
                  </a:extLst>
                </p14:cNvPr>
                <p14:cNvContentPartPr/>
                <p14:nvPr/>
              </p14:nvContentPartPr>
              <p14:xfrm>
                <a:off x="8978075" y="2220614"/>
                <a:ext cx="437040" cy="2350440"/>
              </p14:xfrm>
            </p:contentPart>
          </mc:Choice>
          <mc:Fallback xmlns="">
            <p:pic>
              <p:nvPicPr>
                <p:cNvPr id="76" name="Ink 75">
                  <a:extLst>
                    <a:ext uri="{FF2B5EF4-FFF2-40B4-BE49-F238E27FC236}">
                      <a16:creationId xmlns:a16="http://schemas.microsoft.com/office/drawing/2014/main" id="{469D5EA1-6397-BA19-2989-9E280987E965}"/>
                    </a:ext>
                  </a:extLst>
                </p:cNvPr>
                <p:cNvPicPr/>
                <p:nvPr/>
              </p:nvPicPr>
              <p:blipFill>
                <a:blip r:embed="rId112"/>
                <a:stretch>
                  <a:fillRect/>
                </a:stretch>
              </p:blipFill>
              <p:spPr>
                <a:xfrm>
                  <a:off x="8971955" y="2214494"/>
                  <a:ext cx="449280" cy="23626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7" name="Ink 76">
                  <a:extLst>
                    <a:ext uri="{FF2B5EF4-FFF2-40B4-BE49-F238E27FC236}">
                      <a16:creationId xmlns:a16="http://schemas.microsoft.com/office/drawing/2014/main" id="{15EF12B9-C3FE-E262-1C13-CB3D541097D7}"/>
                    </a:ext>
                  </a:extLst>
                </p14:cNvPr>
                <p14:cNvContentPartPr/>
                <p14:nvPr/>
              </p14:nvContentPartPr>
              <p14:xfrm>
                <a:off x="9558755" y="2209094"/>
                <a:ext cx="252720" cy="669960"/>
              </p14:xfrm>
            </p:contentPart>
          </mc:Choice>
          <mc:Fallback xmlns="">
            <p:pic>
              <p:nvPicPr>
                <p:cNvPr id="77" name="Ink 76">
                  <a:extLst>
                    <a:ext uri="{FF2B5EF4-FFF2-40B4-BE49-F238E27FC236}">
                      <a16:creationId xmlns:a16="http://schemas.microsoft.com/office/drawing/2014/main" id="{15EF12B9-C3FE-E262-1C13-CB3D541097D7}"/>
                    </a:ext>
                  </a:extLst>
                </p:cNvPr>
                <p:cNvPicPr/>
                <p:nvPr/>
              </p:nvPicPr>
              <p:blipFill>
                <a:blip r:embed="rId114"/>
                <a:stretch>
                  <a:fillRect/>
                </a:stretch>
              </p:blipFill>
              <p:spPr>
                <a:xfrm>
                  <a:off x="9552635" y="2202974"/>
                  <a:ext cx="26496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Ink 78">
                  <a:extLst>
                    <a:ext uri="{FF2B5EF4-FFF2-40B4-BE49-F238E27FC236}">
                      <a16:creationId xmlns:a16="http://schemas.microsoft.com/office/drawing/2014/main" id="{208D3B58-7CF5-E5C3-6048-74A4FEC9D6A7}"/>
                    </a:ext>
                  </a:extLst>
                </p14:cNvPr>
                <p14:cNvContentPartPr/>
                <p14:nvPr/>
              </p14:nvContentPartPr>
              <p14:xfrm>
                <a:off x="9020195" y="1453814"/>
                <a:ext cx="481320" cy="174240"/>
              </p14:xfrm>
            </p:contentPart>
          </mc:Choice>
          <mc:Fallback xmlns="">
            <p:pic>
              <p:nvPicPr>
                <p:cNvPr id="79" name="Ink 78">
                  <a:extLst>
                    <a:ext uri="{FF2B5EF4-FFF2-40B4-BE49-F238E27FC236}">
                      <a16:creationId xmlns:a16="http://schemas.microsoft.com/office/drawing/2014/main" id="{208D3B58-7CF5-E5C3-6048-74A4FEC9D6A7}"/>
                    </a:ext>
                  </a:extLst>
                </p:cNvPr>
                <p:cNvPicPr/>
                <p:nvPr/>
              </p:nvPicPr>
              <p:blipFill>
                <a:blip r:embed="rId116"/>
                <a:stretch>
                  <a:fillRect/>
                </a:stretch>
              </p:blipFill>
              <p:spPr>
                <a:xfrm>
                  <a:off x="9014075" y="1447694"/>
                  <a:ext cx="4935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Ink 79">
                  <a:extLst>
                    <a:ext uri="{FF2B5EF4-FFF2-40B4-BE49-F238E27FC236}">
                      <a16:creationId xmlns:a16="http://schemas.microsoft.com/office/drawing/2014/main" id="{5A96EE63-7B23-36CA-BBF4-54631088C5E2}"/>
                    </a:ext>
                  </a:extLst>
                </p14:cNvPr>
                <p14:cNvContentPartPr/>
                <p14:nvPr/>
              </p14:nvContentPartPr>
              <p14:xfrm>
                <a:off x="8949275" y="1075221"/>
                <a:ext cx="238680" cy="392760"/>
              </p14:xfrm>
            </p:contentPart>
          </mc:Choice>
          <mc:Fallback xmlns="">
            <p:pic>
              <p:nvPicPr>
                <p:cNvPr id="80" name="Ink 79">
                  <a:extLst>
                    <a:ext uri="{FF2B5EF4-FFF2-40B4-BE49-F238E27FC236}">
                      <a16:creationId xmlns:a16="http://schemas.microsoft.com/office/drawing/2014/main" id="{5A96EE63-7B23-36CA-BBF4-54631088C5E2}"/>
                    </a:ext>
                  </a:extLst>
                </p:cNvPr>
                <p:cNvPicPr/>
                <p:nvPr/>
              </p:nvPicPr>
              <p:blipFill>
                <a:blip r:embed="rId118"/>
                <a:stretch>
                  <a:fillRect/>
                </a:stretch>
              </p:blipFill>
              <p:spPr>
                <a:xfrm>
                  <a:off x="8943155" y="1069101"/>
                  <a:ext cx="25092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2" name="Ink 81">
                  <a:extLst>
                    <a:ext uri="{FF2B5EF4-FFF2-40B4-BE49-F238E27FC236}">
                      <a16:creationId xmlns:a16="http://schemas.microsoft.com/office/drawing/2014/main" id="{7EA7375F-EF25-0620-0689-51F93B58317B}"/>
                    </a:ext>
                  </a:extLst>
                </p14:cNvPr>
                <p14:cNvContentPartPr/>
                <p14:nvPr/>
              </p14:nvContentPartPr>
              <p14:xfrm>
                <a:off x="7917155" y="1916774"/>
                <a:ext cx="60840" cy="298440"/>
              </p14:xfrm>
            </p:contentPart>
          </mc:Choice>
          <mc:Fallback xmlns="">
            <p:pic>
              <p:nvPicPr>
                <p:cNvPr id="82" name="Ink 81">
                  <a:extLst>
                    <a:ext uri="{FF2B5EF4-FFF2-40B4-BE49-F238E27FC236}">
                      <a16:creationId xmlns:a16="http://schemas.microsoft.com/office/drawing/2014/main" id="{7EA7375F-EF25-0620-0689-51F93B58317B}"/>
                    </a:ext>
                  </a:extLst>
                </p:cNvPr>
                <p:cNvPicPr/>
                <p:nvPr/>
              </p:nvPicPr>
              <p:blipFill>
                <a:blip r:embed="rId120"/>
                <a:stretch>
                  <a:fillRect/>
                </a:stretch>
              </p:blipFill>
              <p:spPr>
                <a:xfrm>
                  <a:off x="7911035" y="1910654"/>
                  <a:ext cx="73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Ink 82">
                  <a:extLst>
                    <a:ext uri="{FF2B5EF4-FFF2-40B4-BE49-F238E27FC236}">
                      <a16:creationId xmlns:a16="http://schemas.microsoft.com/office/drawing/2014/main" id="{06EB6F85-5A23-CB82-F36F-D145F4AB1B73}"/>
                    </a:ext>
                  </a:extLst>
                </p14:cNvPr>
                <p14:cNvContentPartPr/>
                <p14:nvPr/>
              </p14:nvContentPartPr>
              <p14:xfrm>
                <a:off x="7905995" y="1876094"/>
                <a:ext cx="245520" cy="205920"/>
              </p14:xfrm>
            </p:contentPart>
          </mc:Choice>
          <mc:Fallback xmlns="">
            <p:pic>
              <p:nvPicPr>
                <p:cNvPr id="83" name="Ink 82">
                  <a:extLst>
                    <a:ext uri="{FF2B5EF4-FFF2-40B4-BE49-F238E27FC236}">
                      <a16:creationId xmlns:a16="http://schemas.microsoft.com/office/drawing/2014/main" id="{06EB6F85-5A23-CB82-F36F-D145F4AB1B73}"/>
                    </a:ext>
                  </a:extLst>
                </p:cNvPr>
                <p:cNvPicPr/>
                <p:nvPr/>
              </p:nvPicPr>
              <p:blipFill>
                <a:blip r:embed="rId122"/>
                <a:stretch>
                  <a:fillRect/>
                </a:stretch>
              </p:blipFill>
              <p:spPr>
                <a:xfrm>
                  <a:off x="7899875" y="1869974"/>
                  <a:ext cx="2577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Ink 83">
                  <a:extLst>
                    <a:ext uri="{FF2B5EF4-FFF2-40B4-BE49-F238E27FC236}">
                      <a16:creationId xmlns:a16="http://schemas.microsoft.com/office/drawing/2014/main" id="{F6A1B4FA-56DE-7609-AD80-4677987FAF58}"/>
                    </a:ext>
                  </a:extLst>
                </p14:cNvPr>
                <p14:cNvContentPartPr/>
                <p14:nvPr/>
              </p14:nvContentPartPr>
              <p14:xfrm>
                <a:off x="8125955" y="1557134"/>
                <a:ext cx="477360" cy="434880"/>
              </p14:xfrm>
            </p:contentPart>
          </mc:Choice>
          <mc:Fallback xmlns="">
            <p:pic>
              <p:nvPicPr>
                <p:cNvPr id="84" name="Ink 83">
                  <a:extLst>
                    <a:ext uri="{FF2B5EF4-FFF2-40B4-BE49-F238E27FC236}">
                      <a16:creationId xmlns:a16="http://schemas.microsoft.com/office/drawing/2014/main" id="{F6A1B4FA-56DE-7609-AD80-4677987FAF58}"/>
                    </a:ext>
                  </a:extLst>
                </p:cNvPr>
                <p:cNvPicPr/>
                <p:nvPr/>
              </p:nvPicPr>
              <p:blipFill>
                <a:blip r:embed="rId124"/>
                <a:stretch>
                  <a:fillRect/>
                </a:stretch>
              </p:blipFill>
              <p:spPr>
                <a:xfrm>
                  <a:off x="8119835" y="1551014"/>
                  <a:ext cx="4896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Ink 84">
                  <a:extLst>
                    <a:ext uri="{FF2B5EF4-FFF2-40B4-BE49-F238E27FC236}">
                      <a16:creationId xmlns:a16="http://schemas.microsoft.com/office/drawing/2014/main" id="{5F72BA96-CCDA-6952-9069-5D2A0489639F}"/>
                    </a:ext>
                  </a:extLst>
                </p14:cNvPr>
                <p14:cNvContentPartPr/>
                <p14:nvPr/>
              </p14:nvContentPartPr>
              <p14:xfrm>
                <a:off x="8470115" y="1345581"/>
                <a:ext cx="259200" cy="178560"/>
              </p14:xfrm>
            </p:contentPart>
          </mc:Choice>
          <mc:Fallback xmlns="">
            <p:pic>
              <p:nvPicPr>
                <p:cNvPr id="85" name="Ink 84">
                  <a:extLst>
                    <a:ext uri="{FF2B5EF4-FFF2-40B4-BE49-F238E27FC236}">
                      <a16:creationId xmlns:a16="http://schemas.microsoft.com/office/drawing/2014/main" id="{5F72BA96-CCDA-6952-9069-5D2A0489639F}"/>
                    </a:ext>
                  </a:extLst>
                </p:cNvPr>
                <p:cNvPicPr/>
                <p:nvPr/>
              </p:nvPicPr>
              <p:blipFill>
                <a:blip r:embed="rId126"/>
                <a:stretch>
                  <a:fillRect/>
                </a:stretch>
              </p:blipFill>
              <p:spPr>
                <a:xfrm>
                  <a:off x="8463995" y="1339461"/>
                  <a:ext cx="2714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Ink 85">
                  <a:extLst>
                    <a:ext uri="{FF2B5EF4-FFF2-40B4-BE49-F238E27FC236}">
                      <a16:creationId xmlns:a16="http://schemas.microsoft.com/office/drawing/2014/main" id="{79DA1A1A-7549-A7A8-BEB2-40F54EB4E2DE}"/>
                    </a:ext>
                  </a:extLst>
                </p14:cNvPr>
                <p14:cNvContentPartPr/>
                <p14:nvPr/>
              </p14:nvContentPartPr>
              <p14:xfrm>
                <a:off x="7741835" y="1079181"/>
                <a:ext cx="916200" cy="1051560"/>
              </p14:xfrm>
            </p:contentPart>
          </mc:Choice>
          <mc:Fallback xmlns="">
            <p:pic>
              <p:nvPicPr>
                <p:cNvPr id="86" name="Ink 85">
                  <a:extLst>
                    <a:ext uri="{FF2B5EF4-FFF2-40B4-BE49-F238E27FC236}">
                      <a16:creationId xmlns:a16="http://schemas.microsoft.com/office/drawing/2014/main" id="{79DA1A1A-7549-A7A8-BEB2-40F54EB4E2DE}"/>
                    </a:ext>
                  </a:extLst>
                </p:cNvPr>
                <p:cNvPicPr/>
                <p:nvPr/>
              </p:nvPicPr>
              <p:blipFill>
                <a:blip r:embed="rId128"/>
                <a:stretch>
                  <a:fillRect/>
                </a:stretch>
              </p:blipFill>
              <p:spPr>
                <a:xfrm>
                  <a:off x="7735715" y="1073061"/>
                  <a:ext cx="928440" cy="1063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8" name="Ink 87">
                  <a:extLst>
                    <a:ext uri="{FF2B5EF4-FFF2-40B4-BE49-F238E27FC236}">
                      <a16:creationId xmlns:a16="http://schemas.microsoft.com/office/drawing/2014/main" id="{A8820475-DB44-FE30-A214-17D90C6598D7}"/>
                    </a:ext>
                  </a:extLst>
                </p14:cNvPr>
                <p14:cNvContentPartPr/>
                <p14:nvPr/>
              </p14:nvContentPartPr>
              <p14:xfrm>
                <a:off x="6918515" y="5832854"/>
                <a:ext cx="377640" cy="287280"/>
              </p14:xfrm>
            </p:contentPart>
          </mc:Choice>
          <mc:Fallback xmlns="">
            <p:pic>
              <p:nvPicPr>
                <p:cNvPr id="88" name="Ink 87">
                  <a:extLst>
                    <a:ext uri="{FF2B5EF4-FFF2-40B4-BE49-F238E27FC236}">
                      <a16:creationId xmlns:a16="http://schemas.microsoft.com/office/drawing/2014/main" id="{A8820475-DB44-FE30-A214-17D90C6598D7}"/>
                    </a:ext>
                  </a:extLst>
                </p:cNvPr>
                <p:cNvPicPr/>
                <p:nvPr/>
              </p:nvPicPr>
              <p:blipFill>
                <a:blip r:embed="rId130"/>
                <a:stretch>
                  <a:fillRect/>
                </a:stretch>
              </p:blipFill>
              <p:spPr>
                <a:xfrm>
                  <a:off x="6912395" y="5826734"/>
                  <a:ext cx="3898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9" name="Ink 88">
                  <a:extLst>
                    <a:ext uri="{FF2B5EF4-FFF2-40B4-BE49-F238E27FC236}">
                      <a16:creationId xmlns:a16="http://schemas.microsoft.com/office/drawing/2014/main" id="{C0ABF0E0-1C7A-DB2A-B610-29D0363EB514}"/>
                    </a:ext>
                  </a:extLst>
                </p14:cNvPr>
                <p14:cNvContentPartPr/>
                <p14:nvPr/>
              </p14:nvContentPartPr>
              <p14:xfrm>
                <a:off x="6892955" y="5797574"/>
                <a:ext cx="687600" cy="770040"/>
              </p14:xfrm>
            </p:contentPart>
          </mc:Choice>
          <mc:Fallback xmlns="">
            <p:pic>
              <p:nvPicPr>
                <p:cNvPr id="89" name="Ink 88">
                  <a:extLst>
                    <a:ext uri="{FF2B5EF4-FFF2-40B4-BE49-F238E27FC236}">
                      <a16:creationId xmlns:a16="http://schemas.microsoft.com/office/drawing/2014/main" id="{C0ABF0E0-1C7A-DB2A-B610-29D0363EB514}"/>
                    </a:ext>
                  </a:extLst>
                </p:cNvPr>
                <p:cNvPicPr/>
                <p:nvPr/>
              </p:nvPicPr>
              <p:blipFill>
                <a:blip r:embed="rId132"/>
                <a:stretch>
                  <a:fillRect/>
                </a:stretch>
              </p:blipFill>
              <p:spPr>
                <a:xfrm>
                  <a:off x="6886835" y="5791454"/>
                  <a:ext cx="69984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Ink 89">
                  <a:extLst>
                    <a:ext uri="{FF2B5EF4-FFF2-40B4-BE49-F238E27FC236}">
                      <a16:creationId xmlns:a16="http://schemas.microsoft.com/office/drawing/2014/main" id="{13C99F61-380B-DD8F-933C-0CEB4113CA0F}"/>
                    </a:ext>
                  </a:extLst>
                </p14:cNvPr>
                <p14:cNvContentPartPr/>
                <p14:nvPr/>
              </p14:nvContentPartPr>
              <p14:xfrm>
                <a:off x="7624835" y="5688134"/>
                <a:ext cx="1068840" cy="601200"/>
              </p14:xfrm>
            </p:contentPart>
          </mc:Choice>
          <mc:Fallback xmlns="">
            <p:pic>
              <p:nvPicPr>
                <p:cNvPr id="90" name="Ink 89">
                  <a:extLst>
                    <a:ext uri="{FF2B5EF4-FFF2-40B4-BE49-F238E27FC236}">
                      <a16:creationId xmlns:a16="http://schemas.microsoft.com/office/drawing/2014/main" id="{13C99F61-380B-DD8F-933C-0CEB4113CA0F}"/>
                    </a:ext>
                  </a:extLst>
                </p:cNvPr>
                <p:cNvPicPr/>
                <p:nvPr/>
              </p:nvPicPr>
              <p:blipFill>
                <a:blip r:embed="rId134"/>
                <a:stretch>
                  <a:fillRect/>
                </a:stretch>
              </p:blipFill>
              <p:spPr>
                <a:xfrm>
                  <a:off x="7618715" y="5682014"/>
                  <a:ext cx="1081080" cy="613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Ink 90">
                  <a:extLst>
                    <a:ext uri="{FF2B5EF4-FFF2-40B4-BE49-F238E27FC236}">
                      <a16:creationId xmlns:a16="http://schemas.microsoft.com/office/drawing/2014/main" id="{94C42319-3761-E7D8-2DA7-83555C047DEB}"/>
                    </a:ext>
                  </a:extLst>
                </p14:cNvPr>
                <p14:cNvContentPartPr/>
                <p14:nvPr/>
              </p14:nvContentPartPr>
              <p14:xfrm>
                <a:off x="7106435" y="6224174"/>
                <a:ext cx="170280" cy="190080"/>
              </p14:xfrm>
            </p:contentPart>
          </mc:Choice>
          <mc:Fallback xmlns="">
            <p:pic>
              <p:nvPicPr>
                <p:cNvPr id="91" name="Ink 90">
                  <a:extLst>
                    <a:ext uri="{FF2B5EF4-FFF2-40B4-BE49-F238E27FC236}">
                      <a16:creationId xmlns:a16="http://schemas.microsoft.com/office/drawing/2014/main" id="{94C42319-3761-E7D8-2DA7-83555C047DEB}"/>
                    </a:ext>
                  </a:extLst>
                </p:cNvPr>
                <p:cNvPicPr/>
                <p:nvPr/>
              </p:nvPicPr>
              <p:blipFill>
                <a:blip r:embed="rId136"/>
                <a:stretch>
                  <a:fillRect/>
                </a:stretch>
              </p:blipFill>
              <p:spPr>
                <a:xfrm>
                  <a:off x="7100315" y="6218054"/>
                  <a:ext cx="1825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Ink 91">
                  <a:extLst>
                    <a:ext uri="{FF2B5EF4-FFF2-40B4-BE49-F238E27FC236}">
                      <a16:creationId xmlns:a16="http://schemas.microsoft.com/office/drawing/2014/main" id="{6B223BFF-6650-22A0-73DD-58719958C017}"/>
                    </a:ext>
                  </a:extLst>
                </p14:cNvPr>
                <p14:cNvContentPartPr/>
                <p14:nvPr/>
              </p14:nvContentPartPr>
              <p14:xfrm>
                <a:off x="7298675" y="6016454"/>
                <a:ext cx="177480" cy="323640"/>
              </p14:xfrm>
            </p:contentPart>
          </mc:Choice>
          <mc:Fallback xmlns="">
            <p:pic>
              <p:nvPicPr>
                <p:cNvPr id="92" name="Ink 91">
                  <a:extLst>
                    <a:ext uri="{FF2B5EF4-FFF2-40B4-BE49-F238E27FC236}">
                      <a16:creationId xmlns:a16="http://schemas.microsoft.com/office/drawing/2014/main" id="{6B223BFF-6650-22A0-73DD-58719958C017}"/>
                    </a:ext>
                  </a:extLst>
                </p:cNvPr>
                <p:cNvPicPr/>
                <p:nvPr/>
              </p:nvPicPr>
              <p:blipFill>
                <a:blip r:embed="rId138"/>
                <a:stretch>
                  <a:fillRect/>
                </a:stretch>
              </p:blipFill>
              <p:spPr>
                <a:xfrm>
                  <a:off x="7292555" y="6010334"/>
                  <a:ext cx="18972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Ink 92">
                  <a:extLst>
                    <a:ext uri="{FF2B5EF4-FFF2-40B4-BE49-F238E27FC236}">
                      <a16:creationId xmlns:a16="http://schemas.microsoft.com/office/drawing/2014/main" id="{48E74AC9-7E60-DBB2-B2AB-10ABF8781E06}"/>
                    </a:ext>
                  </a:extLst>
                </p14:cNvPr>
                <p14:cNvContentPartPr/>
                <p14:nvPr/>
              </p14:nvContentPartPr>
              <p14:xfrm>
                <a:off x="7330355" y="6111494"/>
                <a:ext cx="89280" cy="63720"/>
              </p14:xfrm>
            </p:contentPart>
          </mc:Choice>
          <mc:Fallback xmlns="">
            <p:pic>
              <p:nvPicPr>
                <p:cNvPr id="93" name="Ink 92">
                  <a:extLst>
                    <a:ext uri="{FF2B5EF4-FFF2-40B4-BE49-F238E27FC236}">
                      <a16:creationId xmlns:a16="http://schemas.microsoft.com/office/drawing/2014/main" id="{48E74AC9-7E60-DBB2-B2AB-10ABF8781E06}"/>
                    </a:ext>
                  </a:extLst>
                </p:cNvPr>
                <p:cNvPicPr/>
                <p:nvPr/>
              </p:nvPicPr>
              <p:blipFill>
                <a:blip r:embed="rId140"/>
                <a:stretch>
                  <a:fillRect/>
                </a:stretch>
              </p:blipFill>
              <p:spPr>
                <a:xfrm>
                  <a:off x="7324235" y="6105374"/>
                  <a:ext cx="1015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4" name="Ink 93">
                  <a:extLst>
                    <a:ext uri="{FF2B5EF4-FFF2-40B4-BE49-F238E27FC236}">
                      <a16:creationId xmlns:a16="http://schemas.microsoft.com/office/drawing/2014/main" id="{E1CB6D10-1CB2-C313-6359-FFB9103111FE}"/>
                    </a:ext>
                  </a:extLst>
                </p14:cNvPr>
                <p14:cNvContentPartPr/>
                <p14:nvPr/>
              </p14:nvContentPartPr>
              <p14:xfrm>
                <a:off x="7365275" y="6171614"/>
                <a:ext cx="172080" cy="183240"/>
              </p14:xfrm>
            </p:contentPart>
          </mc:Choice>
          <mc:Fallback xmlns="">
            <p:pic>
              <p:nvPicPr>
                <p:cNvPr id="94" name="Ink 93">
                  <a:extLst>
                    <a:ext uri="{FF2B5EF4-FFF2-40B4-BE49-F238E27FC236}">
                      <a16:creationId xmlns:a16="http://schemas.microsoft.com/office/drawing/2014/main" id="{E1CB6D10-1CB2-C313-6359-FFB9103111FE}"/>
                    </a:ext>
                  </a:extLst>
                </p:cNvPr>
                <p:cNvPicPr/>
                <p:nvPr/>
              </p:nvPicPr>
              <p:blipFill>
                <a:blip r:embed="rId142"/>
                <a:stretch>
                  <a:fillRect/>
                </a:stretch>
              </p:blipFill>
              <p:spPr>
                <a:xfrm>
                  <a:off x="7359155" y="6165494"/>
                  <a:ext cx="1843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6" name="Ink 95">
                  <a:extLst>
                    <a:ext uri="{FF2B5EF4-FFF2-40B4-BE49-F238E27FC236}">
                      <a16:creationId xmlns:a16="http://schemas.microsoft.com/office/drawing/2014/main" id="{A4F0816D-D8CA-C926-62AE-524D9FA81F0F}"/>
                    </a:ext>
                  </a:extLst>
                </p14:cNvPr>
                <p14:cNvContentPartPr/>
                <p14:nvPr/>
              </p14:nvContentPartPr>
              <p14:xfrm>
                <a:off x="7916075" y="5904854"/>
                <a:ext cx="228600" cy="273960"/>
              </p14:xfrm>
            </p:contentPart>
          </mc:Choice>
          <mc:Fallback xmlns="">
            <p:pic>
              <p:nvPicPr>
                <p:cNvPr id="96" name="Ink 95">
                  <a:extLst>
                    <a:ext uri="{FF2B5EF4-FFF2-40B4-BE49-F238E27FC236}">
                      <a16:creationId xmlns:a16="http://schemas.microsoft.com/office/drawing/2014/main" id="{A4F0816D-D8CA-C926-62AE-524D9FA81F0F}"/>
                    </a:ext>
                  </a:extLst>
                </p:cNvPr>
                <p:cNvPicPr/>
                <p:nvPr/>
              </p:nvPicPr>
              <p:blipFill>
                <a:blip r:embed="rId144"/>
                <a:stretch>
                  <a:fillRect/>
                </a:stretch>
              </p:blipFill>
              <p:spPr>
                <a:xfrm>
                  <a:off x="7909955" y="5898734"/>
                  <a:ext cx="2408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7" name="Ink 96">
                  <a:extLst>
                    <a:ext uri="{FF2B5EF4-FFF2-40B4-BE49-F238E27FC236}">
                      <a16:creationId xmlns:a16="http://schemas.microsoft.com/office/drawing/2014/main" id="{C0126D3C-1081-1B20-7A01-5F22C4E093AC}"/>
                    </a:ext>
                  </a:extLst>
                </p14:cNvPr>
                <p14:cNvContentPartPr/>
                <p14:nvPr/>
              </p14:nvContentPartPr>
              <p14:xfrm>
                <a:off x="7971515" y="6023654"/>
                <a:ext cx="85320" cy="65880"/>
              </p14:xfrm>
            </p:contentPart>
          </mc:Choice>
          <mc:Fallback xmlns="">
            <p:pic>
              <p:nvPicPr>
                <p:cNvPr id="97" name="Ink 96">
                  <a:extLst>
                    <a:ext uri="{FF2B5EF4-FFF2-40B4-BE49-F238E27FC236}">
                      <a16:creationId xmlns:a16="http://schemas.microsoft.com/office/drawing/2014/main" id="{C0126D3C-1081-1B20-7A01-5F22C4E093AC}"/>
                    </a:ext>
                  </a:extLst>
                </p:cNvPr>
                <p:cNvPicPr/>
                <p:nvPr/>
              </p:nvPicPr>
              <p:blipFill>
                <a:blip r:embed="rId146"/>
                <a:stretch>
                  <a:fillRect/>
                </a:stretch>
              </p:blipFill>
              <p:spPr>
                <a:xfrm>
                  <a:off x="7965395" y="6017534"/>
                  <a:ext cx="975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8" name="Ink 97">
                  <a:extLst>
                    <a:ext uri="{FF2B5EF4-FFF2-40B4-BE49-F238E27FC236}">
                      <a16:creationId xmlns:a16="http://schemas.microsoft.com/office/drawing/2014/main" id="{F761C2A5-28A9-FB07-C1C4-69E242582C3B}"/>
                    </a:ext>
                  </a:extLst>
                </p14:cNvPr>
                <p14:cNvContentPartPr/>
                <p14:nvPr/>
              </p14:nvContentPartPr>
              <p14:xfrm>
                <a:off x="8018315" y="6107174"/>
                <a:ext cx="133200" cy="143280"/>
              </p14:xfrm>
            </p:contentPart>
          </mc:Choice>
          <mc:Fallback xmlns="">
            <p:pic>
              <p:nvPicPr>
                <p:cNvPr id="98" name="Ink 97">
                  <a:extLst>
                    <a:ext uri="{FF2B5EF4-FFF2-40B4-BE49-F238E27FC236}">
                      <a16:creationId xmlns:a16="http://schemas.microsoft.com/office/drawing/2014/main" id="{F761C2A5-28A9-FB07-C1C4-69E242582C3B}"/>
                    </a:ext>
                  </a:extLst>
                </p:cNvPr>
                <p:cNvPicPr/>
                <p:nvPr/>
              </p:nvPicPr>
              <p:blipFill>
                <a:blip r:embed="rId148"/>
                <a:stretch>
                  <a:fillRect/>
                </a:stretch>
              </p:blipFill>
              <p:spPr>
                <a:xfrm>
                  <a:off x="8012195" y="6101054"/>
                  <a:ext cx="1454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9" name="Ink 98">
                  <a:extLst>
                    <a:ext uri="{FF2B5EF4-FFF2-40B4-BE49-F238E27FC236}">
                      <a16:creationId xmlns:a16="http://schemas.microsoft.com/office/drawing/2014/main" id="{01CE5393-5E2E-6FAF-96D0-877EEF25E4D9}"/>
                    </a:ext>
                  </a:extLst>
                </p14:cNvPr>
                <p14:cNvContentPartPr/>
                <p14:nvPr/>
              </p14:nvContentPartPr>
              <p14:xfrm>
                <a:off x="8203355" y="5831414"/>
                <a:ext cx="173880" cy="251640"/>
              </p14:xfrm>
            </p:contentPart>
          </mc:Choice>
          <mc:Fallback xmlns="">
            <p:pic>
              <p:nvPicPr>
                <p:cNvPr id="99" name="Ink 98">
                  <a:extLst>
                    <a:ext uri="{FF2B5EF4-FFF2-40B4-BE49-F238E27FC236}">
                      <a16:creationId xmlns:a16="http://schemas.microsoft.com/office/drawing/2014/main" id="{01CE5393-5E2E-6FAF-96D0-877EEF25E4D9}"/>
                    </a:ext>
                  </a:extLst>
                </p:cNvPr>
                <p:cNvPicPr/>
                <p:nvPr/>
              </p:nvPicPr>
              <p:blipFill>
                <a:blip r:embed="rId150"/>
                <a:stretch>
                  <a:fillRect/>
                </a:stretch>
              </p:blipFill>
              <p:spPr>
                <a:xfrm>
                  <a:off x="8197235" y="5825294"/>
                  <a:ext cx="1861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0" name="Ink 99">
                  <a:extLst>
                    <a:ext uri="{FF2B5EF4-FFF2-40B4-BE49-F238E27FC236}">
                      <a16:creationId xmlns:a16="http://schemas.microsoft.com/office/drawing/2014/main" id="{6610A868-5C33-0B17-3606-72D7DB7A6F76}"/>
                    </a:ext>
                  </a:extLst>
                </p14:cNvPr>
                <p14:cNvContentPartPr/>
                <p14:nvPr/>
              </p14:nvContentPartPr>
              <p14:xfrm>
                <a:off x="8242235" y="5948054"/>
                <a:ext cx="187560" cy="139320"/>
              </p14:xfrm>
            </p:contentPart>
          </mc:Choice>
          <mc:Fallback xmlns="">
            <p:pic>
              <p:nvPicPr>
                <p:cNvPr id="100" name="Ink 99">
                  <a:extLst>
                    <a:ext uri="{FF2B5EF4-FFF2-40B4-BE49-F238E27FC236}">
                      <a16:creationId xmlns:a16="http://schemas.microsoft.com/office/drawing/2014/main" id="{6610A868-5C33-0B17-3606-72D7DB7A6F76}"/>
                    </a:ext>
                  </a:extLst>
                </p:cNvPr>
                <p:cNvPicPr/>
                <p:nvPr/>
              </p:nvPicPr>
              <p:blipFill>
                <a:blip r:embed="rId152"/>
                <a:stretch>
                  <a:fillRect/>
                </a:stretch>
              </p:blipFill>
              <p:spPr>
                <a:xfrm>
                  <a:off x="8236115" y="5941934"/>
                  <a:ext cx="1998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1" name="Ink 100">
                  <a:extLst>
                    <a:ext uri="{FF2B5EF4-FFF2-40B4-BE49-F238E27FC236}">
                      <a16:creationId xmlns:a16="http://schemas.microsoft.com/office/drawing/2014/main" id="{0F5C88B7-AD22-1294-4E5C-8F8F1ECF2809}"/>
                    </a:ext>
                  </a:extLst>
                </p14:cNvPr>
                <p14:cNvContentPartPr/>
                <p14:nvPr/>
              </p14:nvContentPartPr>
              <p14:xfrm>
                <a:off x="8306675" y="6093854"/>
                <a:ext cx="154800" cy="145440"/>
              </p14:xfrm>
            </p:contentPart>
          </mc:Choice>
          <mc:Fallback xmlns="">
            <p:pic>
              <p:nvPicPr>
                <p:cNvPr id="101" name="Ink 100">
                  <a:extLst>
                    <a:ext uri="{FF2B5EF4-FFF2-40B4-BE49-F238E27FC236}">
                      <a16:creationId xmlns:a16="http://schemas.microsoft.com/office/drawing/2014/main" id="{0F5C88B7-AD22-1294-4E5C-8F8F1ECF2809}"/>
                    </a:ext>
                  </a:extLst>
                </p:cNvPr>
                <p:cNvPicPr/>
                <p:nvPr/>
              </p:nvPicPr>
              <p:blipFill>
                <a:blip r:embed="rId154"/>
                <a:stretch>
                  <a:fillRect/>
                </a:stretch>
              </p:blipFill>
              <p:spPr>
                <a:xfrm>
                  <a:off x="8300555" y="6087734"/>
                  <a:ext cx="1670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3" name="Ink 102">
                  <a:extLst>
                    <a:ext uri="{FF2B5EF4-FFF2-40B4-BE49-F238E27FC236}">
                      <a16:creationId xmlns:a16="http://schemas.microsoft.com/office/drawing/2014/main" id="{FDF749CD-325F-38A6-BEF9-AC7A91DF93CF}"/>
                    </a:ext>
                  </a:extLst>
                </p14:cNvPr>
                <p14:cNvContentPartPr/>
                <p14:nvPr/>
              </p14:nvContentPartPr>
              <p14:xfrm>
                <a:off x="6685235" y="5905934"/>
                <a:ext cx="150120" cy="204480"/>
              </p14:xfrm>
            </p:contentPart>
          </mc:Choice>
          <mc:Fallback xmlns="">
            <p:pic>
              <p:nvPicPr>
                <p:cNvPr id="103" name="Ink 102">
                  <a:extLst>
                    <a:ext uri="{FF2B5EF4-FFF2-40B4-BE49-F238E27FC236}">
                      <a16:creationId xmlns:a16="http://schemas.microsoft.com/office/drawing/2014/main" id="{FDF749CD-325F-38A6-BEF9-AC7A91DF93CF}"/>
                    </a:ext>
                  </a:extLst>
                </p:cNvPr>
                <p:cNvPicPr/>
                <p:nvPr/>
              </p:nvPicPr>
              <p:blipFill>
                <a:blip r:embed="rId156"/>
                <a:stretch>
                  <a:fillRect/>
                </a:stretch>
              </p:blipFill>
              <p:spPr>
                <a:xfrm>
                  <a:off x="6679115" y="5899814"/>
                  <a:ext cx="1623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4" name="Ink 103">
                  <a:extLst>
                    <a:ext uri="{FF2B5EF4-FFF2-40B4-BE49-F238E27FC236}">
                      <a16:creationId xmlns:a16="http://schemas.microsoft.com/office/drawing/2014/main" id="{B1F5C310-7D25-2D31-6EAF-F4CA565A1596}"/>
                    </a:ext>
                  </a:extLst>
                </p14:cNvPr>
                <p14:cNvContentPartPr/>
                <p14:nvPr/>
              </p14:nvContentPartPr>
              <p14:xfrm>
                <a:off x="6847955" y="5749694"/>
                <a:ext cx="151560" cy="219960"/>
              </p14:xfrm>
            </p:contentPart>
          </mc:Choice>
          <mc:Fallback xmlns="">
            <p:pic>
              <p:nvPicPr>
                <p:cNvPr id="104" name="Ink 103">
                  <a:extLst>
                    <a:ext uri="{FF2B5EF4-FFF2-40B4-BE49-F238E27FC236}">
                      <a16:creationId xmlns:a16="http://schemas.microsoft.com/office/drawing/2014/main" id="{B1F5C310-7D25-2D31-6EAF-F4CA565A1596}"/>
                    </a:ext>
                  </a:extLst>
                </p:cNvPr>
                <p:cNvPicPr/>
                <p:nvPr/>
              </p:nvPicPr>
              <p:blipFill>
                <a:blip r:embed="rId158"/>
                <a:stretch>
                  <a:fillRect/>
                </a:stretch>
              </p:blipFill>
              <p:spPr>
                <a:xfrm>
                  <a:off x="6841835" y="5743574"/>
                  <a:ext cx="1638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5" name="Ink 104">
                  <a:extLst>
                    <a:ext uri="{FF2B5EF4-FFF2-40B4-BE49-F238E27FC236}">
                      <a16:creationId xmlns:a16="http://schemas.microsoft.com/office/drawing/2014/main" id="{3A0768D3-E175-89C3-2B05-A1F7918576F1}"/>
                    </a:ext>
                  </a:extLst>
                </p14:cNvPr>
                <p14:cNvContentPartPr/>
                <p14:nvPr/>
              </p14:nvContentPartPr>
              <p14:xfrm>
                <a:off x="7033355" y="5686334"/>
                <a:ext cx="165960" cy="152640"/>
              </p14:xfrm>
            </p:contentPart>
          </mc:Choice>
          <mc:Fallback xmlns="">
            <p:pic>
              <p:nvPicPr>
                <p:cNvPr id="105" name="Ink 104">
                  <a:extLst>
                    <a:ext uri="{FF2B5EF4-FFF2-40B4-BE49-F238E27FC236}">
                      <a16:creationId xmlns:a16="http://schemas.microsoft.com/office/drawing/2014/main" id="{3A0768D3-E175-89C3-2B05-A1F7918576F1}"/>
                    </a:ext>
                  </a:extLst>
                </p:cNvPr>
                <p:cNvPicPr/>
                <p:nvPr/>
              </p:nvPicPr>
              <p:blipFill>
                <a:blip r:embed="rId160"/>
                <a:stretch>
                  <a:fillRect/>
                </a:stretch>
              </p:blipFill>
              <p:spPr>
                <a:xfrm>
                  <a:off x="7027235" y="5680214"/>
                  <a:ext cx="1782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 name="Ink 105">
                  <a:extLst>
                    <a:ext uri="{FF2B5EF4-FFF2-40B4-BE49-F238E27FC236}">
                      <a16:creationId xmlns:a16="http://schemas.microsoft.com/office/drawing/2014/main" id="{675C194E-9469-BED4-9E3D-386DC53A7919}"/>
                    </a:ext>
                  </a:extLst>
                </p14:cNvPr>
                <p14:cNvContentPartPr/>
                <p14:nvPr/>
              </p14:nvContentPartPr>
              <p14:xfrm>
                <a:off x="6556715" y="5663654"/>
                <a:ext cx="122040" cy="176040"/>
              </p14:xfrm>
            </p:contentPart>
          </mc:Choice>
          <mc:Fallback xmlns="">
            <p:pic>
              <p:nvPicPr>
                <p:cNvPr id="106" name="Ink 105">
                  <a:extLst>
                    <a:ext uri="{FF2B5EF4-FFF2-40B4-BE49-F238E27FC236}">
                      <a16:creationId xmlns:a16="http://schemas.microsoft.com/office/drawing/2014/main" id="{675C194E-9469-BED4-9E3D-386DC53A7919}"/>
                    </a:ext>
                  </a:extLst>
                </p:cNvPr>
                <p:cNvPicPr/>
                <p:nvPr/>
              </p:nvPicPr>
              <p:blipFill>
                <a:blip r:embed="rId162"/>
                <a:stretch>
                  <a:fillRect/>
                </a:stretch>
              </p:blipFill>
              <p:spPr>
                <a:xfrm>
                  <a:off x="6550595" y="5657534"/>
                  <a:ext cx="1342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7" name="Ink 106">
                  <a:extLst>
                    <a:ext uri="{FF2B5EF4-FFF2-40B4-BE49-F238E27FC236}">
                      <a16:creationId xmlns:a16="http://schemas.microsoft.com/office/drawing/2014/main" id="{9A28BF6F-1204-3D65-66ED-D60C81F776EF}"/>
                    </a:ext>
                  </a:extLst>
                </p14:cNvPr>
                <p14:cNvContentPartPr/>
                <p14:nvPr/>
              </p14:nvContentPartPr>
              <p14:xfrm>
                <a:off x="6669035" y="5509934"/>
                <a:ext cx="321480" cy="326880"/>
              </p14:xfrm>
            </p:contentPart>
          </mc:Choice>
          <mc:Fallback xmlns="">
            <p:pic>
              <p:nvPicPr>
                <p:cNvPr id="107" name="Ink 106">
                  <a:extLst>
                    <a:ext uri="{FF2B5EF4-FFF2-40B4-BE49-F238E27FC236}">
                      <a16:creationId xmlns:a16="http://schemas.microsoft.com/office/drawing/2014/main" id="{9A28BF6F-1204-3D65-66ED-D60C81F776EF}"/>
                    </a:ext>
                  </a:extLst>
                </p:cNvPr>
                <p:cNvPicPr/>
                <p:nvPr/>
              </p:nvPicPr>
              <p:blipFill>
                <a:blip r:embed="rId164"/>
                <a:stretch>
                  <a:fillRect/>
                </a:stretch>
              </p:blipFill>
              <p:spPr>
                <a:xfrm>
                  <a:off x="6662915" y="5503814"/>
                  <a:ext cx="33372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8" name="Ink 107">
                  <a:extLst>
                    <a:ext uri="{FF2B5EF4-FFF2-40B4-BE49-F238E27FC236}">
                      <a16:creationId xmlns:a16="http://schemas.microsoft.com/office/drawing/2014/main" id="{855B661C-8E36-06C8-F15B-13935A43FDC0}"/>
                    </a:ext>
                  </a:extLst>
                </p14:cNvPr>
                <p14:cNvContentPartPr/>
                <p14:nvPr/>
              </p14:nvContentPartPr>
              <p14:xfrm>
                <a:off x="6545195" y="5337854"/>
                <a:ext cx="507240" cy="737640"/>
              </p14:xfrm>
            </p:contentPart>
          </mc:Choice>
          <mc:Fallback xmlns="">
            <p:pic>
              <p:nvPicPr>
                <p:cNvPr id="108" name="Ink 107">
                  <a:extLst>
                    <a:ext uri="{FF2B5EF4-FFF2-40B4-BE49-F238E27FC236}">
                      <a16:creationId xmlns:a16="http://schemas.microsoft.com/office/drawing/2014/main" id="{855B661C-8E36-06C8-F15B-13935A43FDC0}"/>
                    </a:ext>
                  </a:extLst>
                </p:cNvPr>
                <p:cNvPicPr/>
                <p:nvPr/>
              </p:nvPicPr>
              <p:blipFill>
                <a:blip r:embed="rId166"/>
                <a:stretch>
                  <a:fillRect/>
                </a:stretch>
              </p:blipFill>
              <p:spPr>
                <a:xfrm>
                  <a:off x="6539075" y="5331734"/>
                  <a:ext cx="519480" cy="749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0" name="Ink 109">
                  <a:extLst>
                    <a:ext uri="{FF2B5EF4-FFF2-40B4-BE49-F238E27FC236}">
                      <a16:creationId xmlns:a16="http://schemas.microsoft.com/office/drawing/2014/main" id="{C678DECA-CF3D-B73A-FFEC-8B1E9BF047E6}"/>
                    </a:ext>
                  </a:extLst>
                </p14:cNvPr>
                <p14:cNvContentPartPr/>
                <p14:nvPr/>
              </p14:nvContentPartPr>
              <p14:xfrm>
                <a:off x="9523835" y="3765014"/>
                <a:ext cx="706680" cy="770760"/>
              </p14:xfrm>
            </p:contentPart>
          </mc:Choice>
          <mc:Fallback xmlns="">
            <p:pic>
              <p:nvPicPr>
                <p:cNvPr id="110" name="Ink 109">
                  <a:extLst>
                    <a:ext uri="{FF2B5EF4-FFF2-40B4-BE49-F238E27FC236}">
                      <a16:creationId xmlns:a16="http://schemas.microsoft.com/office/drawing/2014/main" id="{C678DECA-CF3D-B73A-FFEC-8B1E9BF047E6}"/>
                    </a:ext>
                  </a:extLst>
                </p:cNvPr>
                <p:cNvPicPr/>
                <p:nvPr/>
              </p:nvPicPr>
              <p:blipFill>
                <a:blip r:embed="rId168"/>
                <a:stretch>
                  <a:fillRect/>
                </a:stretch>
              </p:blipFill>
              <p:spPr>
                <a:xfrm>
                  <a:off x="9517715" y="3758894"/>
                  <a:ext cx="71892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1" name="Ink 110">
                  <a:extLst>
                    <a:ext uri="{FF2B5EF4-FFF2-40B4-BE49-F238E27FC236}">
                      <a16:creationId xmlns:a16="http://schemas.microsoft.com/office/drawing/2014/main" id="{7F7E2271-DBED-D727-9D25-46967DACAB71}"/>
                    </a:ext>
                  </a:extLst>
                </p14:cNvPr>
                <p14:cNvContentPartPr/>
                <p14:nvPr/>
              </p14:nvContentPartPr>
              <p14:xfrm>
                <a:off x="10249595" y="4235894"/>
                <a:ext cx="203760" cy="182160"/>
              </p14:xfrm>
            </p:contentPart>
          </mc:Choice>
          <mc:Fallback xmlns="">
            <p:pic>
              <p:nvPicPr>
                <p:cNvPr id="111" name="Ink 110">
                  <a:extLst>
                    <a:ext uri="{FF2B5EF4-FFF2-40B4-BE49-F238E27FC236}">
                      <a16:creationId xmlns:a16="http://schemas.microsoft.com/office/drawing/2014/main" id="{7F7E2271-DBED-D727-9D25-46967DACAB71}"/>
                    </a:ext>
                  </a:extLst>
                </p:cNvPr>
                <p:cNvPicPr/>
                <p:nvPr/>
              </p:nvPicPr>
              <p:blipFill>
                <a:blip r:embed="rId170"/>
                <a:stretch>
                  <a:fillRect/>
                </a:stretch>
              </p:blipFill>
              <p:spPr>
                <a:xfrm>
                  <a:off x="10243475" y="4229774"/>
                  <a:ext cx="216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2" name="Ink 111">
                  <a:extLst>
                    <a:ext uri="{FF2B5EF4-FFF2-40B4-BE49-F238E27FC236}">
                      <a16:creationId xmlns:a16="http://schemas.microsoft.com/office/drawing/2014/main" id="{2F28C178-A18B-8C26-19FD-2BB1B09FDE9A}"/>
                    </a:ext>
                  </a:extLst>
                </p14:cNvPr>
                <p14:cNvContentPartPr/>
                <p14:nvPr/>
              </p14:nvContentPartPr>
              <p14:xfrm>
                <a:off x="10438955" y="4242014"/>
                <a:ext cx="3240" cy="4320"/>
              </p14:xfrm>
            </p:contentPart>
          </mc:Choice>
          <mc:Fallback xmlns="">
            <p:pic>
              <p:nvPicPr>
                <p:cNvPr id="112" name="Ink 111">
                  <a:extLst>
                    <a:ext uri="{FF2B5EF4-FFF2-40B4-BE49-F238E27FC236}">
                      <a16:creationId xmlns:a16="http://schemas.microsoft.com/office/drawing/2014/main" id="{2F28C178-A18B-8C26-19FD-2BB1B09FDE9A}"/>
                    </a:ext>
                  </a:extLst>
                </p:cNvPr>
                <p:cNvPicPr/>
                <p:nvPr/>
              </p:nvPicPr>
              <p:blipFill>
                <a:blip r:embed="rId172"/>
                <a:stretch>
                  <a:fillRect/>
                </a:stretch>
              </p:blipFill>
              <p:spPr>
                <a:xfrm>
                  <a:off x="10432835" y="4235894"/>
                  <a:ext cx="1548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3" name="Ink 112">
                  <a:extLst>
                    <a:ext uri="{FF2B5EF4-FFF2-40B4-BE49-F238E27FC236}">
                      <a16:creationId xmlns:a16="http://schemas.microsoft.com/office/drawing/2014/main" id="{5AB2C8E2-9A36-4CF2-686D-409325008026}"/>
                    </a:ext>
                  </a:extLst>
                </p14:cNvPr>
                <p14:cNvContentPartPr/>
                <p14:nvPr/>
              </p14:nvContentPartPr>
              <p14:xfrm>
                <a:off x="10440755" y="4244174"/>
                <a:ext cx="72000" cy="502560"/>
              </p14:xfrm>
            </p:contentPart>
          </mc:Choice>
          <mc:Fallback xmlns="">
            <p:pic>
              <p:nvPicPr>
                <p:cNvPr id="113" name="Ink 112">
                  <a:extLst>
                    <a:ext uri="{FF2B5EF4-FFF2-40B4-BE49-F238E27FC236}">
                      <a16:creationId xmlns:a16="http://schemas.microsoft.com/office/drawing/2014/main" id="{5AB2C8E2-9A36-4CF2-686D-409325008026}"/>
                    </a:ext>
                  </a:extLst>
                </p:cNvPr>
                <p:cNvPicPr/>
                <p:nvPr/>
              </p:nvPicPr>
              <p:blipFill>
                <a:blip r:embed="rId174"/>
                <a:stretch>
                  <a:fillRect/>
                </a:stretch>
              </p:blipFill>
              <p:spPr>
                <a:xfrm>
                  <a:off x="10434635" y="4238054"/>
                  <a:ext cx="84240" cy="5148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4" name="Ink 113">
                  <a:extLst>
                    <a:ext uri="{FF2B5EF4-FFF2-40B4-BE49-F238E27FC236}">
                      <a16:creationId xmlns:a16="http://schemas.microsoft.com/office/drawing/2014/main" id="{D9488A6B-45F6-AE46-65DD-342656BCE2A6}"/>
                    </a:ext>
                  </a:extLst>
                </p14:cNvPr>
                <p14:cNvContentPartPr/>
                <p14:nvPr/>
              </p14:nvContentPartPr>
              <p14:xfrm>
                <a:off x="10419155" y="4095854"/>
                <a:ext cx="385200" cy="619560"/>
              </p14:xfrm>
            </p:contentPart>
          </mc:Choice>
          <mc:Fallback xmlns="">
            <p:pic>
              <p:nvPicPr>
                <p:cNvPr id="114" name="Ink 113">
                  <a:extLst>
                    <a:ext uri="{FF2B5EF4-FFF2-40B4-BE49-F238E27FC236}">
                      <a16:creationId xmlns:a16="http://schemas.microsoft.com/office/drawing/2014/main" id="{D9488A6B-45F6-AE46-65DD-342656BCE2A6}"/>
                    </a:ext>
                  </a:extLst>
                </p:cNvPr>
                <p:cNvPicPr/>
                <p:nvPr/>
              </p:nvPicPr>
              <p:blipFill>
                <a:blip r:embed="rId176"/>
                <a:stretch>
                  <a:fillRect/>
                </a:stretch>
              </p:blipFill>
              <p:spPr>
                <a:xfrm>
                  <a:off x="10413035" y="4089734"/>
                  <a:ext cx="397440" cy="6318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5" name="Ink 114">
                  <a:extLst>
                    <a:ext uri="{FF2B5EF4-FFF2-40B4-BE49-F238E27FC236}">
                      <a16:creationId xmlns:a16="http://schemas.microsoft.com/office/drawing/2014/main" id="{65FB5F9D-9ED7-6D02-0556-7707FA904FC9}"/>
                    </a:ext>
                  </a:extLst>
                </p14:cNvPr>
                <p14:cNvContentPartPr/>
                <p14:nvPr/>
              </p14:nvContentPartPr>
              <p14:xfrm>
                <a:off x="10801475" y="4433174"/>
                <a:ext cx="553320" cy="407160"/>
              </p14:xfrm>
            </p:contentPart>
          </mc:Choice>
          <mc:Fallback xmlns="">
            <p:pic>
              <p:nvPicPr>
                <p:cNvPr id="115" name="Ink 114">
                  <a:extLst>
                    <a:ext uri="{FF2B5EF4-FFF2-40B4-BE49-F238E27FC236}">
                      <a16:creationId xmlns:a16="http://schemas.microsoft.com/office/drawing/2014/main" id="{65FB5F9D-9ED7-6D02-0556-7707FA904FC9}"/>
                    </a:ext>
                  </a:extLst>
                </p:cNvPr>
                <p:cNvPicPr/>
                <p:nvPr/>
              </p:nvPicPr>
              <p:blipFill>
                <a:blip r:embed="rId178"/>
                <a:stretch>
                  <a:fillRect/>
                </a:stretch>
              </p:blipFill>
              <p:spPr>
                <a:xfrm>
                  <a:off x="10795355" y="4427054"/>
                  <a:ext cx="56556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6" name="Ink 115">
                  <a:extLst>
                    <a:ext uri="{FF2B5EF4-FFF2-40B4-BE49-F238E27FC236}">
                      <a16:creationId xmlns:a16="http://schemas.microsoft.com/office/drawing/2014/main" id="{E4B4E61D-347C-5CF0-4788-F9B180B3278B}"/>
                    </a:ext>
                  </a:extLst>
                </p14:cNvPr>
                <p14:cNvContentPartPr/>
                <p14:nvPr/>
              </p14:nvContentPartPr>
              <p14:xfrm>
                <a:off x="11323835" y="4301774"/>
                <a:ext cx="354960" cy="437760"/>
              </p14:xfrm>
            </p:contentPart>
          </mc:Choice>
          <mc:Fallback xmlns="">
            <p:pic>
              <p:nvPicPr>
                <p:cNvPr id="116" name="Ink 115">
                  <a:extLst>
                    <a:ext uri="{FF2B5EF4-FFF2-40B4-BE49-F238E27FC236}">
                      <a16:creationId xmlns:a16="http://schemas.microsoft.com/office/drawing/2014/main" id="{E4B4E61D-347C-5CF0-4788-F9B180B3278B}"/>
                    </a:ext>
                  </a:extLst>
                </p:cNvPr>
                <p:cNvPicPr/>
                <p:nvPr/>
              </p:nvPicPr>
              <p:blipFill>
                <a:blip r:embed="rId180"/>
                <a:stretch>
                  <a:fillRect/>
                </a:stretch>
              </p:blipFill>
              <p:spPr>
                <a:xfrm>
                  <a:off x="11317715" y="4295654"/>
                  <a:ext cx="36720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7" name="Ink 116">
                  <a:extLst>
                    <a:ext uri="{FF2B5EF4-FFF2-40B4-BE49-F238E27FC236}">
                      <a16:creationId xmlns:a16="http://schemas.microsoft.com/office/drawing/2014/main" id="{07DA025F-C88B-4516-6A29-C54D43BC930A}"/>
                    </a:ext>
                  </a:extLst>
                </p14:cNvPr>
                <p14:cNvContentPartPr/>
                <p14:nvPr/>
              </p14:nvContentPartPr>
              <p14:xfrm>
                <a:off x="11710115" y="4384214"/>
                <a:ext cx="61560" cy="28080"/>
              </p14:xfrm>
            </p:contentPart>
          </mc:Choice>
          <mc:Fallback xmlns="">
            <p:pic>
              <p:nvPicPr>
                <p:cNvPr id="117" name="Ink 116">
                  <a:extLst>
                    <a:ext uri="{FF2B5EF4-FFF2-40B4-BE49-F238E27FC236}">
                      <a16:creationId xmlns:a16="http://schemas.microsoft.com/office/drawing/2014/main" id="{07DA025F-C88B-4516-6A29-C54D43BC930A}"/>
                    </a:ext>
                  </a:extLst>
                </p:cNvPr>
                <p:cNvPicPr/>
                <p:nvPr/>
              </p:nvPicPr>
              <p:blipFill>
                <a:blip r:embed="rId182"/>
                <a:stretch>
                  <a:fillRect/>
                </a:stretch>
              </p:blipFill>
              <p:spPr>
                <a:xfrm>
                  <a:off x="11703995" y="4378094"/>
                  <a:ext cx="73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8" name="Ink 117">
                  <a:extLst>
                    <a:ext uri="{FF2B5EF4-FFF2-40B4-BE49-F238E27FC236}">
                      <a16:creationId xmlns:a16="http://schemas.microsoft.com/office/drawing/2014/main" id="{14230899-B742-682B-DE5F-4BC0C996DA71}"/>
                    </a:ext>
                  </a:extLst>
                </p14:cNvPr>
                <p14:cNvContentPartPr/>
                <p14:nvPr/>
              </p14:nvContentPartPr>
              <p14:xfrm>
                <a:off x="11244995" y="4654934"/>
                <a:ext cx="371520" cy="177120"/>
              </p14:xfrm>
            </p:contentPart>
          </mc:Choice>
          <mc:Fallback xmlns="">
            <p:pic>
              <p:nvPicPr>
                <p:cNvPr id="118" name="Ink 117">
                  <a:extLst>
                    <a:ext uri="{FF2B5EF4-FFF2-40B4-BE49-F238E27FC236}">
                      <a16:creationId xmlns:a16="http://schemas.microsoft.com/office/drawing/2014/main" id="{14230899-B742-682B-DE5F-4BC0C996DA71}"/>
                    </a:ext>
                  </a:extLst>
                </p:cNvPr>
                <p:cNvPicPr/>
                <p:nvPr/>
              </p:nvPicPr>
              <p:blipFill>
                <a:blip r:embed="rId184"/>
                <a:stretch>
                  <a:fillRect/>
                </a:stretch>
              </p:blipFill>
              <p:spPr>
                <a:xfrm>
                  <a:off x="11238875" y="4648814"/>
                  <a:ext cx="3837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0" name="Ink 119">
                  <a:extLst>
                    <a:ext uri="{FF2B5EF4-FFF2-40B4-BE49-F238E27FC236}">
                      <a16:creationId xmlns:a16="http://schemas.microsoft.com/office/drawing/2014/main" id="{C8AF68F7-FE9E-EDAA-0227-2CAFB0F23C9A}"/>
                    </a:ext>
                  </a:extLst>
                </p14:cNvPr>
                <p14:cNvContentPartPr/>
                <p14:nvPr/>
              </p14:nvContentPartPr>
              <p14:xfrm>
                <a:off x="9438155" y="3673574"/>
                <a:ext cx="954000" cy="1117800"/>
              </p14:xfrm>
            </p:contentPart>
          </mc:Choice>
          <mc:Fallback xmlns="">
            <p:pic>
              <p:nvPicPr>
                <p:cNvPr id="120" name="Ink 119">
                  <a:extLst>
                    <a:ext uri="{FF2B5EF4-FFF2-40B4-BE49-F238E27FC236}">
                      <a16:creationId xmlns:a16="http://schemas.microsoft.com/office/drawing/2014/main" id="{C8AF68F7-FE9E-EDAA-0227-2CAFB0F23C9A}"/>
                    </a:ext>
                  </a:extLst>
                </p:cNvPr>
                <p:cNvPicPr/>
                <p:nvPr/>
              </p:nvPicPr>
              <p:blipFill>
                <a:blip r:embed="rId186"/>
                <a:stretch>
                  <a:fillRect/>
                </a:stretch>
              </p:blipFill>
              <p:spPr>
                <a:xfrm>
                  <a:off x="9432035" y="3667454"/>
                  <a:ext cx="966240" cy="11300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1" name="Ink 120">
                  <a:extLst>
                    <a:ext uri="{FF2B5EF4-FFF2-40B4-BE49-F238E27FC236}">
                      <a16:creationId xmlns:a16="http://schemas.microsoft.com/office/drawing/2014/main" id="{8455C4DD-A4ED-A9C9-0CE2-91167694F216}"/>
                    </a:ext>
                  </a:extLst>
                </p14:cNvPr>
                <p14:cNvContentPartPr/>
                <p14:nvPr/>
              </p14:nvContentPartPr>
              <p14:xfrm>
                <a:off x="10225115" y="3573494"/>
                <a:ext cx="698400" cy="586080"/>
              </p14:xfrm>
            </p:contentPart>
          </mc:Choice>
          <mc:Fallback xmlns="">
            <p:pic>
              <p:nvPicPr>
                <p:cNvPr id="121" name="Ink 120">
                  <a:extLst>
                    <a:ext uri="{FF2B5EF4-FFF2-40B4-BE49-F238E27FC236}">
                      <a16:creationId xmlns:a16="http://schemas.microsoft.com/office/drawing/2014/main" id="{8455C4DD-A4ED-A9C9-0CE2-91167694F216}"/>
                    </a:ext>
                  </a:extLst>
                </p:cNvPr>
                <p:cNvPicPr/>
                <p:nvPr/>
              </p:nvPicPr>
              <p:blipFill>
                <a:blip r:embed="rId188"/>
                <a:stretch>
                  <a:fillRect/>
                </a:stretch>
              </p:blipFill>
              <p:spPr>
                <a:xfrm>
                  <a:off x="10218995" y="3567374"/>
                  <a:ext cx="71064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2" name="Ink 121">
                  <a:extLst>
                    <a:ext uri="{FF2B5EF4-FFF2-40B4-BE49-F238E27FC236}">
                      <a16:creationId xmlns:a16="http://schemas.microsoft.com/office/drawing/2014/main" id="{DCF04E98-814C-EF1B-A498-325EF110E51B}"/>
                    </a:ext>
                  </a:extLst>
                </p14:cNvPr>
                <p14:cNvContentPartPr/>
                <p14:nvPr/>
              </p14:nvContentPartPr>
              <p14:xfrm>
                <a:off x="10821995" y="3418334"/>
                <a:ext cx="109800" cy="340560"/>
              </p14:xfrm>
            </p:contentPart>
          </mc:Choice>
          <mc:Fallback xmlns="">
            <p:pic>
              <p:nvPicPr>
                <p:cNvPr id="122" name="Ink 121">
                  <a:extLst>
                    <a:ext uri="{FF2B5EF4-FFF2-40B4-BE49-F238E27FC236}">
                      <a16:creationId xmlns:a16="http://schemas.microsoft.com/office/drawing/2014/main" id="{DCF04E98-814C-EF1B-A498-325EF110E51B}"/>
                    </a:ext>
                  </a:extLst>
                </p:cNvPr>
                <p:cNvPicPr/>
                <p:nvPr/>
              </p:nvPicPr>
              <p:blipFill>
                <a:blip r:embed="rId190"/>
                <a:stretch>
                  <a:fillRect/>
                </a:stretch>
              </p:blipFill>
              <p:spPr>
                <a:xfrm>
                  <a:off x="10815875" y="3412214"/>
                  <a:ext cx="12204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4" name="Ink 123">
                  <a:extLst>
                    <a:ext uri="{FF2B5EF4-FFF2-40B4-BE49-F238E27FC236}">
                      <a16:creationId xmlns:a16="http://schemas.microsoft.com/office/drawing/2014/main" id="{D4262757-82BC-071F-4481-300F7ED6D5FE}"/>
                    </a:ext>
                  </a:extLst>
                </p14:cNvPr>
                <p14:cNvContentPartPr/>
                <p14:nvPr/>
              </p14:nvContentPartPr>
              <p14:xfrm>
                <a:off x="11095955" y="3256694"/>
                <a:ext cx="182520" cy="283680"/>
              </p14:xfrm>
            </p:contentPart>
          </mc:Choice>
          <mc:Fallback xmlns="">
            <p:pic>
              <p:nvPicPr>
                <p:cNvPr id="124" name="Ink 123">
                  <a:extLst>
                    <a:ext uri="{FF2B5EF4-FFF2-40B4-BE49-F238E27FC236}">
                      <a16:creationId xmlns:a16="http://schemas.microsoft.com/office/drawing/2014/main" id="{D4262757-82BC-071F-4481-300F7ED6D5FE}"/>
                    </a:ext>
                  </a:extLst>
                </p:cNvPr>
                <p:cNvPicPr/>
                <p:nvPr/>
              </p:nvPicPr>
              <p:blipFill>
                <a:blip r:embed="rId192"/>
                <a:stretch>
                  <a:fillRect/>
                </a:stretch>
              </p:blipFill>
              <p:spPr>
                <a:xfrm>
                  <a:off x="11089835" y="3250574"/>
                  <a:ext cx="19476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5" name="Ink 124">
                  <a:extLst>
                    <a:ext uri="{FF2B5EF4-FFF2-40B4-BE49-F238E27FC236}">
                      <a16:creationId xmlns:a16="http://schemas.microsoft.com/office/drawing/2014/main" id="{3350DF7E-0707-C902-9D83-EAF6E23BBE91}"/>
                    </a:ext>
                  </a:extLst>
                </p14:cNvPr>
                <p14:cNvContentPartPr/>
                <p14:nvPr/>
              </p14:nvContentPartPr>
              <p14:xfrm>
                <a:off x="11307275" y="3140054"/>
                <a:ext cx="203760" cy="196920"/>
              </p14:xfrm>
            </p:contentPart>
          </mc:Choice>
          <mc:Fallback xmlns="">
            <p:pic>
              <p:nvPicPr>
                <p:cNvPr id="125" name="Ink 124">
                  <a:extLst>
                    <a:ext uri="{FF2B5EF4-FFF2-40B4-BE49-F238E27FC236}">
                      <a16:creationId xmlns:a16="http://schemas.microsoft.com/office/drawing/2014/main" id="{3350DF7E-0707-C902-9D83-EAF6E23BBE91}"/>
                    </a:ext>
                  </a:extLst>
                </p:cNvPr>
                <p:cNvPicPr/>
                <p:nvPr/>
              </p:nvPicPr>
              <p:blipFill>
                <a:blip r:embed="rId194"/>
                <a:stretch>
                  <a:fillRect/>
                </a:stretch>
              </p:blipFill>
              <p:spPr>
                <a:xfrm>
                  <a:off x="11301155" y="3133934"/>
                  <a:ext cx="216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6" name="Ink 125">
                  <a:extLst>
                    <a:ext uri="{FF2B5EF4-FFF2-40B4-BE49-F238E27FC236}">
                      <a16:creationId xmlns:a16="http://schemas.microsoft.com/office/drawing/2014/main" id="{7B267ADF-4F40-9EA8-93FA-ED9B80294F07}"/>
                    </a:ext>
                  </a:extLst>
                </p14:cNvPr>
                <p14:cNvContentPartPr/>
                <p14:nvPr/>
              </p14:nvContentPartPr>
              <p14:xfrm>
                <a:off x="11302235" y="3033854"/>
                <a:ext cx="240480" cy="545040"/>
              </p14:xfrm>
            </p:contentPart>
          </mc:Choice>
          <mc:Fallback xmlns="">
            <p:pic>
              <p:nvPicPr>
                <p:cNvPr id="126" name="Ink 125">
                  <a:extLst>
                    <a:ext uri="{FF2B5EF4-FFF2-40B4-BE49-F238E27FC236}">
                      <a16:creationId xmlns:a16="http://schemas.microsoft.com/office/drawing/2014/main" id="{7B267ADF-4F40-9EA8-93FA-ED9B80294F07}"/>
                    </a:ext>
                  </a:extLst>
                </p:cNvPr>
                <p:cNvPicPr/>
                <p:nvPr/>
              </p:nvPicPr>
              <p:blipFill>
                <a:blip r:embed="rId196"/>
                <a:stretch>
                  <a:fillRect/>
                </a:stretch>
              </p:blipFill>
              <p:spPr>
                <a:xfrm>
                  <a:off x="11296115" y="3027734"/>
                  <a:ext cx="25272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8" name="Ink 127">
                  <a:extLst>
                    <a:ext uri="{FF2B5EF4-FFF2-40B4-BE49-F238E27FC236}">
                      <a16:creationId xmlns:a16="http://schemas.microsoft.com/office/drawing/2014/main" id="{5F6B85D2-7EC5-981C-30A8-03C09B35292C}"/>
                    </a:ext>
                  </a:extLst>
                </p14:cNvPr>
                <p14:cNvContentPartPr/>
                <p14:nvPr/>
              </p14:nvContentPartPr>
              <p14:xfrm>
                <a:off x="9639755" y="2387294"/>
                <a:ext cx="677520" cy="1904040"/>
              </p14:xfrm>
            </p:contentPart>
          </mc:Choice>
          <mc:Fallback xmlns="">
            <p:pic>
              <p:nvPicPr>
                <p:cNvPr id="128" name="Ink 127">
                  <a:extLst>
                    <a:ext uri="{FF2B5EF4-FFF2-40B4-BE49-F238E27FC236}">
                      <a16:creationId xmlns:a16="http://schemas.microsoft.com/office/drawing/2014/main" id="{5F6B85D2-7EC5-981C-30A8-03C09B35292C}"/>
                    </a:ext>
                  </a:extLst>
                </p:cNvPr>
                <p:cNvPicPr/>
                <p:nvPr/>
              </p:nvPicPr>
              <p:blipFill>
                <a:blip r:embed="rId198"/>
                <a:stretch>
                  <a:fillRect/>
                </a:stretch>
              </p:blipFill>
              <p:spPr>
                <a:xfrm>
                  <a:off x="9633635" y="2381174"/>
                  <a:ext cx="689760" cy="19162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0" name="Ink 129">
                  <a:extLst>
                    <a:ext uri="{FF2B5EF4-FFF2-40B4-BE49-F238E27FC236}">
                      <a16:creationId xmlns:a16="http://schemas.microsoft.com/office/drawing/2014/main" id="{6C9BF897-706D-F591-6FD6-887D5B06C525}"/>
                    </a:ext>
                  </a:extLst>
                </p14:cNvPr>
                <p14:cNvContentPartPr/>
                <p14:nvPr/>
              </p14:nvContentPartPr>
              <p14:xfrm>
                <a:off x="10107395" y="4669334"/>
                <a:ext cx="642600" cy="871920"/>
              </p14:xfrm>
            </p:contentPart>
          </mc:Choice>
          <mc:Fallback xmlns="">
            <p:pic>
              <p:nvPicPr>
                <p:cNvPr id="130" name="Ink 129">
                  <a:extLst>
                    <a:ext uri="{FF2B5EF4-FFF2-40B4-BE49-F238E27FC236}">
                      <a16:creationId xmlns:a16="http://schemas.microsoft.com/office/drawing/2014/main" id="{6C9BF897-706D-F591-6FD6-887D5B06C525}"/>
                    </a:ext>
                  </a:extLst>
                </p:cNvPr>
                <p:cNvPicPr/>
                <p:nvPr/>
              </p:nvPicPr>
              <p:blipFill>
                <a:blip r:embed="rId200"/>
                <a:stretch>
                  <a:fillRect/>
                </a:stretch>
              </p:blipFill>
              <p:spPr>
                <a:xfrm>
                  <a:off x="10101275" y="4663214"/>
                  <a:ext cx="654840" cy="8841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1" name="Ink 130">
                  <a:extLst>
                    <a:ext uri="{FF2B5EF4-FFF2-40B4-BE49-F238E27FC236}">
                      <a16:creationId xmlns:a16="http://schemas.microsoft.com/office/drawing/2014/main" id="{CB8B3E52-07E3-7F9A-466E-61302B0FB437}"/>
                    </a:ext>
                  </a:extLst>
                </p14:cNvPr>
                <p14:cNvContentPartPr/>
                <p14:nvPr/>
              </p14:nvContentPartPr>
              <p14:xfrm>
                <a:off x="10708955" y="5311214"/>
                <a:ext cx="707760" cy="1017360"/>
              </p14:xfrm>
            </p:contentPart>
          </mc:Choice>
          <mc:Fallback xmlns="">
            <p:pic>
              <p:nvPicPr>
                <p:cNvPr id="131" name="Ink 130">
                  <a:extLst>
                    <a:ext uri="{FF2B5EF4-FFF2-40B4-BE49-F238E27FC236}">
                      <a16:creationId xmlns:a16="http://schemas.microsoft.com/office/drawing/2014/main" id="{CB8B3E52-07E3-7F9A-466E-61302B0FB437}"/>
                    </a:ext>
                  </a:extLst>
                </p:cNvPr>
                <p:cNvPicPr/>
                <p:nvPr/>
              </p:nvPicPr>
              <p:blipFill>
                <a:blip r:embed="rId202"/>
                <a:stretch>
                  <a:fillRect/>
                </a:stretch>
              </p:blipFill>
              <p:spPr>
                <a:xfrm>
                  <a:off x="10702835" y="5305094"/>
                  <a:ext cx="720000" cy="1029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2" name="Ink 131">
                  <a:extLst>
                    <a:ext uri="{FF2B5EF4-FFF2-40B4-BE49-F238E27FC236}">
                      <a16:creationId xmlns:a16="http://schemas.microsoft.com/office/drawing/2014/main" id="{84FEB1E8-CB77-9C72-F1E7-21F01C0C5C4B}"/>
                    </a:ext>
                  </a:extLst>
                </p14:cNvPr>
                <p14:cNvContentPartPr/>
                <p14:nvPr/>
              </p14:nvContentPartPr>
              <p14:xfrm>
                <a:off x="9723275" y="5669054"/>
                <a:ext cx="696600" cy="850320"/>
              </p14:xfrm>
            </p:contentPart>
          </mc:Choice>
          <mc:Fallback xmlns="">
            <p:pic>
              <p:nvPicPr>
                <p:cNvPr id="132" name="Ink 131">
                  <a:extLst>
                    <a:ext uri="{FF2B5EF4-FFF2-40B4-BE49-F238E27FC236}">
                      <a16:creationId xmlns:a16="http://schemas.microsoft.com/office/drawing/2014/main" id="{84FEB1E8-CB77-9C72-F1E7-21F01C0C5C4B}"/>
                    </a:ext>
                  </a:extLst>
                </p:cNvPr>
                <p:cNvPicPr/>
                <p:nvPr/>
              </p:nvPicPr>
              <p:blipFill>
                <a:blip r:embed="rId204"/>
                <a:stretch>
                  <a:fillRect/>
                </a:stretch>
              </p:blipFill>
              <p:spPr>
                <a:xfrm>
                  <a:off x="9717155" y="5662934"/>
                  <a:ext cx="708840" cy="8625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3" name="Ink 132">
                  <a:extLst>
                    <a:ext uri="{FF2B5EF4-FFF2-40B4-BE49-F238E27FC236}">
                      <a16:creationId xmlns:a16="http://schemas.microsoft.com/office/drawing/2014/main" id="{2A5FAA15-0B10-9773-5E74-3C8CD63B6E09}"/>
                    </a:ext>
                  </a:extLst>
                </p14:cNvPr>
                <p14:cNvContentPartPr/>
                <p14:nvPr/>
              </p14:nvContentPartPr>
              <p14:xfrm>
                <a:off x="9328715" y="6153254"/>
                <a:ext cx="475560" cy="314280"/>
              </p14:xfrm>
            </p:contentPart>
          </mc:Choice>
          <mc:Fallback xmlns="">
            <p:pic>
              <p:nvPicPr>
                <p:cNvPr id="133" name="Ink 132">
                  <a:extLst>
                    <a:ext uri="{FF2B5EF4-FFF2-40B4-BE49-F238E27FC236}">
                      <a16:creationId xmlns:a16="http://schemas.microsoft.com/office/drawing/2014/main" id="{2A5FAA15-0B10-9773-5E74-3C8CD63B6E09}"/>
                    </a:ext>
                  </a:extLst>
                </p:cNvPr>
                <p:cNvPicPr/>
                <p:nvPr/>
              </p:nvPicPr>
              <p:blipFill>
                <a:blip r:embed="rId206"/>
                <a:stretch>
                  <a:fillRect/>
                </a:stretch>
              </p:blipFill>
              <p:spPr>
                <a:xfrm>
                  <a:off x="9322595" y="6147134"/>
                  <a:ext cx="4878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4" name="Ink 133">
                  <a:extLst>
                    <a:ext uri="{FF2B5EF4-FFF2-40B4-BE49-F238E27FC236}">
                      <a16:creationId xmlns:a16="http://schemas.microsoft.com/office/drawing/2014/main" id="{1C51DA6D-8874-C846-7BFB-BA6035F42082}"/>
                    </a:ext>
                  </a:extLst>
                </p14:cNvPr>
                <p14:cNvContentPartPr/>
                <p14:nvPr/>
              </p14:nvContentPartPr>
              <p14:xfrm>
                <a:off x="9311435" y="6202214"/>
                <a:ext cx="237240" cy="270720"/>
              </p14:xfrm>
            </p:contentPart>
          </mc:Choice>
          <mc:Fallback xmlns="">
            <p:pic>
              <p:nvPicPr>
                <p:cNvPr id="134" name="Ink 133">
                  <a:extLst>
                    <a:ext uri="{FF2B5EF4-FFF2-40B4-BE49-F238E27FC236}">
                      <a16:creationId xmlns:a16="http://schemas.microsoft.com/office/drawing/2014/main" id="{1C51DA6D-8874-C846-7BFB-BA6035F42082}"/>
                    </a:ext>
                  </a:extLst>
                </p:cNvPr>
                <p:cNvPicPr/>
                <p:nvPr/>
              </p:nvPicPr>
              <p:blipFill>
                <a:blip r:embed="rId208"/>
                <a:stretch>
                  <a:fillRect/>
                </a:stretch>
              </p:blipFill>
              <p:spPr>
                <a:xfrm>
                  <a:off x="9305315" y="6196094"/>
                  <a:ext cx="2494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5" name="Ink 134">
                  <a:extLst>
                    <a:ext uri="{FF2B5EF4-FFF2-40B4-BE49-F238E27FC236}">
                      <a16:creationId xmlns:a16="http://schemas.microsoft.com/office/drawing/2014/main" id="{0ADF7ACB-8314-E51A-23A2-BFCDE80D7509}"/>
                    </a:ext>
                  </a:extLst>
                </p14:cNvPr>
                <p14:cNvContentPartPr/>
                <p14:nvPr/>
              </p14:nvContentPartPr>
              <p14:xfrm>
                <a:off x="8531315" y="6120494"/>
                <a:ext cx="450360" cy="558720"/>
              </p14:xfrm>
            </p:contentPart>
          </mc:Choice>
          <mc:Fallback xmlns="">
            <p:pic>
              <p:nvPicPr>
                <p:cNvPr id="135" name="Ink 134">
                  <a:extLst>
                    <a:ext uri="{FF2B5EF4-FFF2-40B4-BE49-F238E27FC236}">
                      <a16:creationId xmlns:a16="http://schemas.microsoft.com/office/drawing/2014/main" id="{0ADF7ACB-8314-E51A-23A2-BFCDE80D7509}"/>
                    </a:ext>
                  </a:extLst>
                </p:cNvPr>
                <p:cNvPicPr/>
                <p:nvPr/>
              </p:nvPicPr>
              <p:blipFill>
                <a:blip r:embed="rId210"/>
                <a:stretch>
                  <a:fillRect/>
                </a:stretch>
              </p:blipFill>
              <p:spPr>
                <a:xfrm>
                  <a:off x="8525195" y="6114374"/>
                  <a:ext cx="462600" cy="570960"/>
                </a:xfrm>
                <a:prstGeom prst="rect">
                  <a:avLst/>
                </a:prstGeom>
              </p:spPr>
            </p:pic>
          </mc:Fallback>
        </mc:AlternateContent>
      </p:grpSp>
    </p:spTree>
    <p:extLst>
      <p:ext uri="{BB962C8B-B14F-4D97-AF65-F5344CB8AC3E}">
        <p14:creationId xmlns:p14="http://schemas.microsoft.com/office/powerpoint/2010/main" val="3174567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FEF26-E443-7E68-B040-F1A141081C8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E7EBBFE-33D4-99B7-7B24-AA9AEC0BA454}"/>
              </a:ext>
            </a:extLst>
          </p:cNvPr>
          <p:cNvPicPr>
            <a:picLocks noGrp="1" noChangeAspect="1"/>
          </p:cNvPicPr>
          <p:nvPr>
            <p:ph idx="1"/>
          </p:nvPr>
        </p:nvPicPr>
        <p:blipFill>
          <a:blip r:embed="rId2"/>
          <a:stretch>
            <a:fillRect/>
          </a:stretch>
        </p:blipFill>
        <p:spPr>
          <a:xfrm>
            <a:off x="223935" y="177283"/>
            <a:ext cx="11672596" cy="6083558"/>
          </a:xfrm>
        </p:spPr>
      </p:pic>
      <p:pic>
        <p:nvPicPr>
          <p:cNvPr id="7" name="Picture 6">
            <a:extLst>
              <a:ext uri="{FF2B5EF4-FFF2-40B4-BE49-F238E27FC236}">
                <a16:creationId xmlns:a16="http://schemas.microsoft.com/office/drawing/2014/main" id="{DE93AF3E-F27A-6564-3D3B-239DB41C74FD}"/>
              </a:ext>
            </a:extLst>
          </p:cNvPr>
          <p:cNvPicPr>
            <a:picLocks noChangeAspect="1"/>
          </p:cNvPicPr>
          <p:nvPr/>
        </p:nvPicPr>
        <p:blipFill>
          <a:blip r:embed="rId3"/>
          <a:stretch>
            <a:fillRect/>
          </a:stretch>
        </p:blipFill>
        <p:spPr>
          <a:xfrm>
            <a:off x="-1" y="110112"/>
            <a:ext cx="11968065" cy="6234704"/>
          </a:xfrm>
          <a:prstGeom prst="rect">
            <a:avLst/>
          </a:prstGeom>
        </p:spPr>
      </p:pic>
    </p:spTree>
    <p:extLst>
      <p:ext uri="{BB962C8B-B14F-4D97-AF65-F5344CB8AC3E}">
        <p14:creationId xmlns:p14="http://schemas.microsoft.com/office/powerpoint/2010/main" val="3375740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3CE1B-0A4C-898B-BD46-4ABA663B8A5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3295943-718B-3C1C-18B4-15104D34D813}"/>
              </a:ext>
            </a:extLst>
          </p:cNvPr>
          <p:cNvPicPr>
            <a:picLocks noGrp="1" noChangeAspect="1"/>
          </p:cNvPicPr>
          <p:nvPr>
            <p:ph idx="1"/>
          </p:nvPr>
        </p:nvPicPr>
        <p:blipFill>
          <a:blip r:embed="rId2"/>
          <a:stretch>
            <a:fillRect/>
          </a:stretch>
        </p:blipFill>
        <p:spPr>
          <a:xfrm>
            <a:off x="242596" y="177282"/>
            <a:ext cx="11719249" cy="5822301"/>
          </a:xfrm>
        </p:spPr>
      </p:pic>
    </p:spTree>
    <p:extLst>
      <p:ext uri="{BB962C8B-B14F-4D97-AF65-F5344CB8AC3E}">
        <p14:creationId xmlns:p14="http://schemas.microsoft.com/office/powerpoint/2010/main" val="1145742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D4CAD-6B3E-E58D-3B17-5F777F8CAE5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676C4FE-7309-0878-235D-9F3E67CEA20E}"/>
              </a:ext>
            </a:extLst>
          </p:cNvPr>
          <p:cNvPicPr>
            <a:picLocks noGrp="1" noChangeAspect="1"/>
          </p:cNvPicPr>
          <p:nvPr>
            <p:ph idx="1"/>
          </p:nvPr>
        </p:nvPicPr>
        <p:blipFill>
          <a:blip r:embed="rId2"/>
          <a:stretch>
            <a:fillRect/>
          </a:stretch>
        </p:blipFill>
        <p:spPr>
          <a:xfrm>
            <a:off x="485192" y="139959"/>
            <a:ext cx="11346024" cy="5729029"/>
          </a:xfrm>
        </p:spPr>
      </p:pic>
      <p:grpSp>
        <p:nvGrpSpPr>
          <p:cNvPr id="59" name="Group 58">
            <a:extLst>
              <a:ext uri="{FF2B5EF4-FFF2-40B4-BE49-F238E27FC236}">
                <a16:creationId xmlns:a16="http://schemas.microsoft.com/office/drawing/2014/main" id="{29547201-82DA-2F1A-6BA6-CB389A3DBDC2}"/>
              </a:ext>
            </a:extLst>
          </p:cNvPr>
          <p:cNvGrpSpPr/>
          <p:nvPr/>
        </p:nvGrpSpPr>
        <p:grpSpPr>
          <a:xfrm>
            <a:off x="1369672" y="1801757"/>
            <a:ext cx="5390640" cy="2347560"/>
            <a:chOff x="1369672" y="1801757"/>
            <a:chExt cx="5390640" cy="2347560"/>
          </a:xfrm>
        </p:grpSpPr>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67C20FFE-AF68-C9A7-32CE-400AA160FE25}"/>
                    </a:ext>
                  </a:extLst>
                </p14:cNvPr>
                <p14:cNvContentPartPr/>
                <p14:nvPr/>
              </p14:nvContentPartPr>
              <p14:xfrm>
                <a:off x="2390632" y="3455237"/>
                <a:ext cx="95760" cy="147960"/>
              </p14:xfrm>
            </p:contentPart>
          </mc:Choice>
          <mc:Fallback xmlns="">
            <p:pic>
              <p:nvPicPr>
                <p:cNvPr id="27" name="Ink 26">
                  <a:extLst>
                    <a:ext uri="{FF2B5EF4-FFF2-40B4-BE49-F238E27FC236}">
                      <a16:creationId xmlns:a16="http://schemas.microsoft.com/office/drawing/2014/main" id="{67C20FFE-AF68-C9A7-32CE-400AA160FE25}"/>
                    </a:ext>
                  </a:extLst>
                </p:cNvPr>
                <p:cNvPicPr/>
                <p:nvPr/>
              </p:nvPicPr>
              <p:blipFill>
                <a:blip r:embed="rId4"/>
                <a:stretch>
                  <a:fillRect/>
                </a:stretch>
              </p:blipFill>
              <p:spPr>
                <a:xfrm>
                  <a:off x="2384512" y="3449117"/>
                  <a:ext cx="1080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5EFC4DF1-B1A9-22D3-F016-FB63A6910E82}"/>
                    </a:ext>
                  </a:extLst>
                </p14:cNvPr>
                <p14:cNvContentPartPr/>
                <p14:nvPr/>
              </p14:nvContentPartPr>
              <p14:xfrm>
                <a:off x="5470072" y="1951517"/>
                <a:ext cx="1196280" cy="907560"/>
              </p14:xfrm>
            </p:contentPart>
          </mc:Choice>
          <mc:Fallback xmlns="">
            <p:pic>
              <p:nvPicPr>
                <p:cNvPr id="28" name="Ink 27">
                  <a:extLst>
                    <a:ext uri="{FF2B5EF4-FFF2-40B4-BE49-F238E27FC236}">
                      <a16:creationId xmlns:a16="http://schemas.microsoft.com/office/drawing/2014/main" id="{5EFC4DF1-B1A9-22D3-F016-FB63A6910E82}"/>
                    </a:ext>
                  </a:extLst>
                </p:cNvPr>
                <p:cNvPicPr/>
                <p:nvPr/>
              </p:nvPicPr>
              <p:blipFill>
                <a:blip r:embed="rId6"/>
                <a:stretch>
                  <a:fillRect/>
                </a:stretch>
              </p:blipFill>
              <p:spPr>
                <a:xfrm>
                  <a:off x="5463952" y="1945397"/>
                  <a:ext cx="1208520" cy="919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6F8CA4A8-3851-B1AD-547F-0F321D66562F}"/>
                    </a:ext>
                  </a:extLst>
                </p14:cNvPr>
                <p14:cNvContentPartPr/>
                <p14:nvPr/>
              </p14:nvContentPartPr>
              <p14:xfrm>
                <a:off x="2482432" y="2613197"/>
                <a:ext cx="2965680" cy="942840"/>
              </p14:xfrm>
            </p:contentPart>
          </mc:Choice>
          <mc:Fallback xmlns="">
            <p:pic>
              <p:nvPicPr>
                <p:cNvPr id="29" name="Ink 28">
                  <a:extLst>
                    <a:ext uri="{FF2B5EF4-FFF2-40B4-BE49-F238E27FC236}">
                      <a16:creationId xmlns:a16="http://schemas.microsoft.com/office/drawing/2014/main" id="{6F8CA4A8-3851-B1AD-547F-0F321D66562F}"/>
                    </a:ext>
                  </a:extLst>
                </p:cNvPr>
                <p:cNvPicPr/>
                <p:nvPr/>
              </p:nvPicPr>
              <p:blipFill>
                <a:blip r:embed="rId8"/>
                <a:stretch>
                  <a:fillRect/>
                </a:stretch>
              </p:blipFill>
              <p:spPr>
                <a:xfrm>
                  <a:off x="2476312" y="2607077"/>
                  <a:ext cx="2977920" cy="955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54FCB9B9-58DF-25C4-04F6-DE14F44A6E41}"/>
                    </a:ext>
                  </a:extLst>
                </p14:cNvPr>
                <p14:cNvContentPartPr/>
                <p14:nvPr/>
              </p14:nvContentPartPr>
              <p14:xfrm>
                <a:off x="5334712" y="2487197"/>
                <a:ext cx="188640" cy="489600"/>
              </p14:xfrm>
            </p:contentPart>
          </mc:Choice>
          <mc:Fallback xmlns="">
            <p:pic>
              <p:nvPicPr>
                <p:cNvPr id="30" name="Ink 29">
                  <a:extLst>
                    <a:ext uri="{FF2B5EF4-FFF2-40B4-BE49-F238E27FC236}">
                      <a16:creationId xmlns:a16="http://schemas.microsoft.com/office/drawing/2014/main" id="{54FCB9B9-58DF-25C4-04F6-DE14F44A6E41}"/>
                    </a:ext>
                  </a:extLst>
                </p:cNvPr>
                <p:cNvPicPr/>
                <p:nvPr/>
              </p:nvPicPr>
              <p:blipFill>
                <a:blip r:embed="rId10"/>
                <a:stretch>
                  <a:fillRect/>
                </a:stretch>
              </p:blipFill>
              <p:spPr>
                <a:xfrm>
                  <a:off x="5328592" y="2481077"/>
                  <a:ext cx="20088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 name="Ink 42">
                  <a:extLst>
                    <a:ext uri="{FF2B5EF4-FFF2-40B4-BE49-F238E27FC236}">
                      <a16:creationId xmlns:a16="http://schemas.microsoft.com/office/drawing/2014/main" id="{1AB660C0-59CC-71A6-655D-471193F31092}"/>
                    </a:ext>
                  </a:extLst>
                </p14:cNvPr>
                <p14:cNvContentPartPr/>
                <p14:nvPr/>
              </p14:nvContentPartPr>
              <p14:xfrm>
                <a:off x="5679232" y="2965637"/>
                <a:ext cx="90360" cy="59040"/>
              </p14:xfrm>
            </p:contentPart>
          </mc:Choice>
          <mc:Fallback xmlns="">
            <p:pic>
              <p:nvPicPr>
                <p:cNvPr id="43" name="Ink 42">
                  <a:extLst>
                    <a:ext uri="{FF2B5EF4-FFF2-40B4-BE49-F238E27FC236}">
                      <a16:creationId xmlns:a16="http://schemas.microsoft.com/office/drawing/2014/main" id="{1AB660C0-59CC-71A6-655D-471193F31092}"/>
                    </a:ext>
                  </a:extLst>
                </p:cNvPr>
                <p:cNvPicPr/>
                <p:nvPr/>
              </p:nvPicPr>
              <p:blipFill>
                <a:blip r:embed="rId12"/>
                <a:stretch>
                  <a:fillRect/>
                </a:stretch>
              </p:blipFill>
              <p:spPr>
                <a:xfrm>
                  <a:off x="5673112" y="2959517"/>
                  <a:ext cx="1026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D78F51C0-8371-EB8C-FDE6-0E5A60EA6816}"/>
                    </a:ext>
                  </a:extLst>
                </p14:cNvPr>
                <p14:cNvContentPartPr/>
                <p14:nvPr/>
              </p14:nvContentPartPr>
              <p14:xfrm>
                <a:off x="5453152" y="1801757"/>
                <a:ext cx="1307160" cy="1249560"/>
              </p14:xfrm>
            </p:contentPart>
          </mc:Choice>
          <mc:Fallback xmlns="">
            <p:pic>
              <p:nvPicPr>
                <p:cNvPr id="44" name="Ink 43">
                  <a:extLst>
                    <a:ext uri="{FF2B5EF4-FFF2-40B4-BE49-F238E27FC236}">
                      <a16:creationId xmlns:a16="http://schemas.microsoft.com/office/drawing/2014/main" id="{D78F51C0-8371-EB8C-FDE6-0E5A60EA6816}"/>
                    </a:ext>
                  </a:extLst>
                </p:cNvPr>
                <p:cNvPicPr/>
                <p:nvPr/>
              </p:nvPicPr>
              <p:blipFill>
                <a:blip r:embed="rId14"/>
                <a:stretch>
                  <a:fillRect/>
                </a:stretch>
              </p:blipFill>
              <p:spPr>
                <a:xfrm>
                  <a:off x="5447032" y="1795637"/>
                  <a:ext cx="1319400" cy="1261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2" name="Ink 31">
                  <a:extLst>
                    <a:ext uri="{FF2B5EF4-FFF2-40B4-BE49-F238E27FC236}">
                      <a16:creationId xmlns:a16="http://schemas.microsoft.com/office/drawing/2014/main" id="{B1A26C19-E850-A681-59A5-6FFA4C05CE2B}"/>
                    </a:ext>
                  </a:extLst>
                </p14:cNvPr>
                <p14:cNvContentPartPr/>
                <p14:nvPr/>
              </p14:nvContentPartPr>
              <p14:xfrm>
                <a:off x="2231512" y="3159317"/>
                <a:ext cx="50760" cy="302760"/>
              </p14:xfrm>
            </p:contentPart>
          </mc:Choice>
          <mc:Fallback xmlns="">
            <p:pic>
              <p:nvPicPr>
                <p:cNvPr id="32" name="Ink 31">
                  <a:extLst>
                    <a:ext uri="{FF2B5EF4-FFF2-40B4-BE49-F238E27FC236}">
                      <a16:creationId xmlns:a16="http://schemas.microsoft.com/office/drawing/2014/main" id="{B1A26C19-E850-A681-59A5-6FFA4C05CE2B}"/>
                    </a:ext>
                  </a:extLst>
                </p:cNvPr>
                <p:cNvPicPr/>
                <p:nvPr/>
              </p:nvPicPr>
              <p:blipFill>
                <a:blip r:embed="rId16"/>
                <a:stretch>
                  <a:fillRect/>
                </a:stretch>
              </p:blipFill>
              <p:spPr>
                <a:xfrm>
                  <a:off x="2225392" y="3153197"/>
                  <a:ext cx="6300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id="{21660A19-A28A-20E0-CBDF-2FABFC1072A4}"/>
                    </a:ext>
                  </a:extLst>
                </p14:cNvPr>
                <p14:cNvContentPartPr/>
                <p14:nvPr/>
              </p14:nvContentPartPr>
              <p14:xfrm>
                <a:off x="1369672" y="3781037"/>
                <a:ext cx="209520" cy="158760"/>
              </p14:xfrm>
            </p:contentPart>
          </mc:Choice>
          <mc:Fallback xmlns="">
            <p:pic>
              <p:nvPicPr>
                <p:cNvPr id="33" name="Ink 32">
                  <a:extLst>
                    <a:ext uri="{FF2B5EF4-FFF2-40B4-BE49-F238E27FC236}">
                      <a16:creationId xmlns:a16="http://schemas.microsoft.com/office/drawing/2014/main" id="{21660A19-A28A-20E0-CBDF-2FABFC1072A4}"/>
                    </a:ext>
                  </a:extLst>
                </p:cNvPr>
                <p:cNvPicPr/>
                <p:nvPr/>
              </p:nvPicPr>
              <p:blipFill>
                <a:blip r:embed="rId18"/>
                <a:stretch>
                  <a:fillRect/>
                </a:stretch>
              </p:blipFill>
              <p:spPr>
                <a:xfrm>
                  <a:off x="1363552" y="3774917"/>
                  <a:ext cx="2217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a16="http://schemas.microsoft.com/office/drawing/2014/main" id="{B0800AB0-DB2A-8E72-5F81-9F12DA3157A6}"/>
                    </a:ext>
                  </a:extLst>
                </p14:cNvPr>
                <p14:cNvContentPartPr/>
                <p14:nvPr/>
              </p14:nvContentPartPr>
              <p14:xfrm>
                <a:off x="1523032" y="3713717"/>
                <a:ext cx="227520" cy="189720"/>
              </p14:xfrm>
            </p:contentPart>
          </mc:Choice>
          <mc:Fallback xmlns="">
            <p:pic>
              <p:nvPicPr>
                <p:cNvPr id="34" name="Ink 33">
                  <a:extLst>
                    <a:ext uri="{FF2B5EF4-FFF2-40B4-BE49-F238E27FC236}">
                      <a16:creationId xmlns:a16="http://schemas.microsoft.com/office/drawing/2014/main" id="{B0800AB0-DB2A-8E72-5F81-9F12DA3157A6}"/>
                    </a:ext>
                  </a:extLst>
                </p:cNvPr>
                <p:cNvPicPr/>
                <p:nvPr/>
              </p:nvPicPr>
              <p:blipFill>
                <a:blip r:embed="rId20"/>
                <a:stretch>
                  <a:fillRect/>
                </a:stretch>
              </p:blipFill>
              <p:spPr>
                <a:xfrm>
                  <a:off x="1516912" y="3707597"/>
                  <a:ext cx="2397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a16="http://schemas.microsoft.com/office/drawing/2014/main" id="{7A09C392-73B3-6D27-3DB6-8DBC888854D0}"/>
                    </a:ext>
                  </a:extLst>
                </p14:cNvPr>
                <p14:cNvContentPartPr/>
                <p14:nvPr/>
              </p14:nvContentPartPr>
              <p14:xfrm>
                <a:off x="1660192" y="3527597"/>
                <a:ext cx="110880" cy="225360"/>
              </p14:xfrm>
            </p:contentPart>
          </mc:Choice>
          <mc:Fallback xmlns="">
            <p:pic>
              <p:nvPicPr>
                <p:cNvPr id="35" name="Ink 34">
                  <a:extLst>
                    <a:ext uri="{FF2B5EF4-FFF2-40B4-BE49-F238E27FC236}">
                      <a16:creationId xmlns:a16="http://schemas.microsoft.com/office/drawing/2014/main" id="{7A09C392-73B3-6D27-3DB6-8DBC888854D0}"/>
                    </a:ext>
                  </a:extLst>
                </p:cNvPr>
                <p:cNvPicPr/>
                <p:nvPr/>
              </p:nvPicPr>
              <p:blipFill>
                <a:blip r:embed="rId22"/>
                <a:stretch>
                  <a:fillRect/>
                </a:stretch>
              </p:blipFill>
              <p:spPr>
                <a:xfrm>
                  <a:off x="1654072" y="3521477"/>
                  <a:ext cx="1231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B1C7FB17-352F-631C-6323-C1063BA240A0}"/>
                    </a:ext>
                  </a:extLst>
                </p14:cNvPr>
                <p14:cNvContentPartPr/>
                <p14:nvPr/>
              </p14:nvContentPartPr>
              <p14:xfrm>
                <a:off x="1731832" y="3458837"/>
                <a:ext cx="230400" cy="271440"/>
              </p14:xfrm>
            </p:contentPart>
          </mc:Choice>
          <mc:Fallback xmlns="">
            <p:pic>
              <p:nvPicPr>
                <p:cNvPr id="36" name="Ink 35">
                  <a:extLst>
                    <a:ext uri="{FF2B5EF4-FFF2-40B4-BE49-F238E27FC236}">
                      <a16:creationId xmlns:a16="http://schemas.microsoft.com/office/drawing/2014/main" id="{B1C7FB17-352F-631C-6323-C1063BA240A0}"/>
                    </a:ext>
                  </a:extLst>
                </p:cNvPr>
                <p:cNvPicPr/>
                <p:nvPr/>
              </p:nvPicPr>
              <p:blipFill>
                <a:blip r:embed="rId24"/>
                <a:stretch>
                  <a:fillRect/>
                </a:stretch>
              </p:blipFill>
              <p:spPr>
                <a:xfrm>
                  <a:off x="1725712" y="3452717"/>
                  <a:ext cx="2426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B0723CB6-F20C-D966-F27D-22799C89E727}"/>
                    </a:ext>
                  </a:extLst>
                </p14:cNvPr>
                <p14:cNvContentPartPr/>
                <p14:nvPr/>
              </p14:nvContentPartPr>
              <p14:xfrm>
                <a:off x="1914352" y="3286757"/>
                <a:ext cx="165960" cy="296640"/>
              </p14:xfrm>
            </p:contentPart>
          </mc:Choice>
          <mc:Fallback xmlns="">
            <p:pic>
              <p:nvPicPr>
                <p:cNvPr id="37" name="Ink 36">
                  <a:extLst>
                    <a:ext uri="{FF2B5EF4-FFF2-40B4-BE49-F238E27FC236}">
                      <a16:creationId xmlns:a16="http://schemas.microsoft.com/office/drawing/2014/main" id="{B0723CB6-F20C-D966-F27D-22799C89E727}"/>
                    </a:ext>
                  </a:extLst>
                </p:cNvPr>
                <p:cNvPicPr/>
                <p:nvPr/>
              </p:nvPicPr>
              <p:blipFill>
                <a:blip r:embed="rId26"/>
                <a:stretch>
                  <a:fillRect/>
                </a:stretch>
              </p:blipFill>
              <p:spPr>
                <a:xfrm>
                  <a:off x="1908232" y="3280637"/>
                  <a:ext cx="1782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417EE474-B456-0C79-D605-5D19ECA0FFB6}"/>
                    </a:ext>
                  </a:extLst>
                </p14:cNvPr>
                <p14:cNvContentPartPr/>
                <p14:nvPr/>
              </p14:nvContentPartPr>
              <p14:xfrm>
                <a:off x="2045032" y="3323837"/>
                <a:ext cx="123840" cy="89280"/>
              </p14:xfrm>
            </p:contentPart>
          </mc:Choice>
          <mc:Fallback xmlns="">
            <p:pic>
              <p:nvPicPr>
                <p:cNvPr id="38" name="Ink 37">
                  <a:extLst>
                    <a:ext uri="{FF2B5EF4-FFF2-40B4-BE49-F238E27FC236}">
                      <a16:creationId xmlns:a16="http://schemas.microsoft.com/office/drawing/2014/main" id="{417EE474-B456-0C79-D605-5D19ECA0FFB6}"/>
                    </a:ext>
                  </a:extLst>
                </p:cNvPr>
                <p:cNvPicPr/>
                <p:nvPr/>
              </p:nvPicPr>
              <p:blipFill>
                <a:blip r:embed="rId28"/>
                <a:stretch>
                  <a:fillRect/>
                </a:stretch>
              </p:blipFill>
              <p:spPr>
                <a:xfrm>
                  <a:off x="2038912" y="3317717"/>
                  <a:ext cx="1360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9" name="Ink 38">
                  <a:extLst>
                    <a:ext uri="{FF2B5EF4-FFF2-40B4-BE49-F238E27FC236}">
                      <a16:creationId xmlns:a16="http://schemas.microsoft.com/office/drawing/2014/main" id="{34B587BF-9F85-569D-34C0-64AE459DF3CB}"/>
                    </a:ext>
                  </a:extLst>
                </p14:cNvPr>
                <p14:cNvContentPartPr/>
                <p14:nvPr/>
              </p14:nvContentPartPr>
              <p14:xfrm>
                <a:off x="2131072" y="3190637"/>
                <a:ext cx="229320" cy="206280"/>
              </p14:xfrm>
            </p:contentPart>
          </mc:Choice>
          <mc:Fallback xmlns="">
            <p:pic>
              <p:nvPicPr>
                <p:cNvPr id="39" name="Ink 38">
                  <a:extLst>
                    <a:ext uri="{FF2B5EF4-FFF2-40B4-BE49-F238E27FC236}">
                      <a16:creationId xmlns:a16="http://schemas.microsoft.com/office/drawing/2014/main" id="{34B587BF-9F85-569D-34C0-64AE459DF3CB}"/>
                    </a:ext>
                  </a:extLst>
                </p:cNvPr>
                <p:cNvPicPr/>
                <p:nvPr/>
              </p:nvPicPr>
              <p:blipFill>
                <a:blip r:embed="rId30"/>
                <a:stretch>
                  <a:fillRect/>
                </a:stretch>
              </p:blipFill>
              <p:spPr>
                <a:xfrm>
                  <a:off x="2124952" y="3184517"/>
                  <a:ext cx="2415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0" name="Ink 39">
                  <a:extLst>
                    <a:ext uri="{FF2B5EF4-FFF2-40B4-BE49-F238E27FC236}">
                      <a16:creationId xmlns:a16="http://schemas.microsoft.com/office/drawing/2014/main" id="{CBD7B809-2345-AF98-7892-45B4599B9717}"/>
                    </a:ext>
                  </a:extLst>
                </p14:cNvPr>
                <p14:cNvContentPartPr/>
                <p14:nvPr/>
              </p14:nvContentPartPr>
              <p14:xfrm>
                <a:off x="2301352" y="2991917"/>
                <a:ext cx="131400" cy="331200"/>
              </p14:xfrm>
            </p:contentPart>
          </mc:Choice>
          <mc:Fallback xmlns="">
            <p:pic>
              <p:nvPicPr>
                <p:cNvPr id="40" name="Ink 39">
                  <a:extLst>
                    <a:ext uri="{FF2B5EF4-FFF2-40B4-BE49-F238E27FC236}">
                      <a16:creationId xmlns:a16="http://schemas.microsoft.com/office/drawing/2014/main" id="{CBD7B809-2345-AF98-7892-45B4599B9717}"/>
                    </a:ext>
                  </a:extLst>
                </p:cNvPr>
                <p:cNvPicPr/>
                <p:nvPr/>
              </p:nvPicPr>
              <p:blipFill>
                <a:blip r:embed="rId32"/>
                <a:stretch>
                  <a:fillRect/>
                </a:stretch>
              </p:blipFill>
              <p:spPr>
                <a:xfrm>
                  <a:off x="2295232" y="2985797"/>
                  <a:ext cx="14364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Ink 40">
                  <a:extLst>
                    <a:ext uri="{FF2B5EF4-FFF2-40B4-BE49-F238E27FC236}">
                      <a16:creationId xmlns:a16="http://schemas.microsoft.com/office/drawing/2014/main" id="{FAAC74CE-15D3-8B18-35B1-4A97C6070E07}"/>
                    </a:ext>
                  </a:extLst>
                </p14:cNvPr>
                <p14:cNvContentPartPr/>
                <p14:nvPr/>
              </p14:nvContentPartPr>
              <p14:xfrm>
                <a:off x="1732552" y="3499877"/>
                <a:ext cx="794160" cy="649440"/>
              </p14:xfrm>
            </p:contentPart>
          </mc:Choice>
          <mc:Fallback xmlns="">
            <p:pic>
              <p:nvPicPr>
                <p:cNvPr id="41" name="Ink 40">
                  <a:extLst>
                    <a:ext uri="{FF2B5EF4-FFF2-40B4-BE49-F238E27FC236}">
                      <a16:creationId xmlns:a16="http://schemas.microsoft.com/office/drawing/2014/main" id="{FAAC74CE-15D3-8B18-35B1-4A97C6070E07}"/>
                    </a:ext>
                  </a:extLst>
                </p:cNvPr>
                <p:cNvPicPr/>
                <p:nvPr/>
              </p:nvPicPr>
              <p:blipFill>
                <a:blip r:embed="rId34"/>
                <a:stretch>
                  <a:fillRect/>
                </a:stretch>
              </p:blipFill>
              <p:spPr>
                <a:xfrm>
                  <a:off x="1726432" y="3493757"/>
                  <a:ext cx="806400" cy="661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AE75B21E-C5C3-C5CF-F0DC-30E7D286F439}"/>
                    </a:ext>
                  </a:extLst>
                </p14:cNvPr>
                <p14:cNvContentPartPr/>
                <p14:nvPr/>
              </p14:nvContentPartPr>
              <p14:xfrm>
                <a:off x="1785472" y="3528317"/>
                <a:ext cx="560160" cy="368280"/>
              </p14:xfrm>
            </p:contentPart>
          </mc:Choice>
          <mc:Fallback xmlns="">
            <p:pic>
              <p:nvPicPr>
                <p:cNvPr id="46" name="Ink 45">
                  <a:extLst>
                    <a:ext uri="{FF2B5EF4-FFF2-40B4-BE49-F238E27FC236}">
                      <a16:creationId xmlns:a16="http://schemas.microsoft.com/office/drawing/2014/main" id="{AE75B21E-C5C3-C5CF-F0DC-30E7D286F439}"/>
                    </a:ext>
                  </a:extLst>
                </p:cNvPr>
                <p:cNvPicPr/>
                <p:nvPr/>
              </p:nvPicPr>
              <p:blipFill>
                <a:blip r:embed="rId36"/>
                <a:stretch>
                  <a:fillRect/>
                </a:stretch>
              </p:blipFill>
              <p:spPr>
                <a:xfrm>
                  <a:off x="1779352" y="3522197"/>
                  <a:ext cx="57240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4C68491E-0EC3-B4D6-7C45-75FFEFA2E1A5}"/>
                    </a:ext>
                  </a:extLst>
                </p14:cNvPr>
                <p14:cNvContentPartPr/>
                <p14:nvPr/>
              </p14:nvContentPartPr>
              <p14:xfrm>
                <a:off x="2340592" y="2044757"/>
                <a:ext cx="1296720" cy="854640"/>
              </p14:xfrm>
            </p:contentPart>
          </mc:Choice>
          <mc:Fallback xmlns="">
            <p:pic>
              <p:nvPicPr>
                <p:cNvPr id="47" name="Ink 46">
                  <a:extLst>
                    <a:ext uri="{FF2B5EF4-FFF2-40B4-BE49-F238E27FC236}">
                      <a16:creationId xmlns:a16="http://schemas.microsoft.com/office/drawing/2014/main" id="{4C68491E-0EC3-B4D6-7C45-75FFEFA2E1A5}"/>
                    </a:ext>
                  </a:extLst>
                </p:cNvPr>
                <p:cNvPicPr/>
                <p:nvPr/>
              </p:nvPicPr>
              <p:blipFill>
                <a:blip r:embed="rId38"/>
                <a:stretch>
                  <a:fillRect/>
                </a:stretch>
              </p:blipFill>
              <p:spPr>
                <a:xfrm>
                  <a:off x="2334472" y="2038637"/>
                  <a:ext cx="1308960" cy="866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9" name="Ink 48">
                  <a:extLst>
                    <a:ext uri="{FF2B5EF4-FFF2-40B4-BE49-F238E27FC236}">
                      <a16:creationId xmlns:a16="http://schemas.microsoft.com/office/drawing/2014/main" id="{6D6E7ECD-3AB5-C320-53FB-B0125A36E586}"/>
                    </a:ext>
                  </a:extLst>
                </p14:cNvPr>
                <p14:cNvContentPartPr/>
                <p14:nvPr/>
              </p14:nvContentPartPr>
              <p14:xfrm>
                <a:off x="3019192" y="2860877"/>
                <a:ext cx="1321560" cy="874800"/>
              </p14:xfrm>
            </p:contentPart>
          </mc:Choice>
          <mc:Fallback xmlns="">
            <p:pic>
              <p:nvPicPr>
                <p:cNvPr id="49" name="Ink 48">
                  <a:extLst>
                    <a:ext uri="{FF2B5EF4-FFF2-40B4-BE49-F238E27FC236}">
                      <a16:creationId xmlns:a16="http://schemas.microsoft.com/office/drawing/2014/main" id="{6D6E7ECD-3AB5-C320-53FB-B0125A36E586}"/>
                    </a:ext>
                  </a:extLst>
                </p:cNvPr>
                <p:cNvPicPr/>
                <p:nvPr/>
              </p:nvPicPr>
              <p:blipFill>
                <a:blip r:embed="rId40"/>
                <a:stretch>
                  <a:fillRect/>
                </a:stretch>
              </p:blipFill>
              <p:spPr>
                <a:xfrm>
                  <a:off x="3013072" y="2854757"/>
                  <a:ext cx="1333800" cy="887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0" name="Ink 49">
                  <a:extLst>
                    <a:ext uri="{FF2B5EF4-FFF2-40B4-BE49-F238E27FC236}">
                      <a16:creationId xmlns:a16="http://schemas.microsoft.com/office/drawing/2014/main" id="{A7BE20D6-82DC-F759-CE99-E531DD7B9D58}"/>
                    </a:ext>
                  </a:extLst>
                </p14:cNvPr>
                <p14:cNvContentPartPr/>
                <p14:nvPr/>
              </p14:nvContentPartPr>
              <p14:xfrm>
                <a:off x="2245552" y="3409157"/>
                <a:ext cx="360" cy="360"/>
              </p14:xfrm>
            </p:contentPart>
          </mc:Choice>
          <mc:Fallback xmlns="">
            <p:pic>
              <p:nvPicPr>
                <p:cNvPr id="50" name="Ink 49">
                  <a:extLst>
                    <a:ext uri="{FF2B5EF4-FFF2-40B4-BE49-F238E27FC236}">
                      <a16:creationId xmlns:a16="http://schemas.microsoft.com/office/drawing/2014/main" id="{A7BE20D6-82DC-F759-CE99-E531DD7B9D58}"/>
                    </a:ext>
                  </a:extLst>
                </p:cNvPr>
                <p:cNvPicPr/>
                <p:nvPr/>
              </p:nvPicPr>
              <p:blipFill>
                <a:blip r:embed="rId42"/>
                <a:stretch>
                  <a:fillRect/>
                </a:stretch>
              </p:blipFill>
              <p:spPr>
                <a:xfrm>
                  <a:off x="2239432" y="340303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2" name="Ink 51">
                  <a:extLst>
                    <a:ext uri="{FF2B5EF4-FFF2-40B4-BE49-F238E27FC236}">
                      <a16:creationId xmlns:a16="http://schemas.microsoft.com/office/drawing/2014/main" id="{3BB27B84-CF1D-D246-8FB0-AB32B485B751}"/>
                    </a:ext>
                  </a:extLst>
                </p14:cNvPr>
                <p14:cNvContentPartPr/>
                <p14:nvPr/>
              </p14:nvContentPartPr>
              <p14:xfrm>
                <a:off x="4471432" y="2835677"/>
                <a:ext cx="68040" cy="437040"/>
              </p14:xfrm>
            </p:contentPart>
          </mc:Choice>
          <mc:Fallback xmlns="">
            <p:pic>
              <p:nvPicPr>
                <p:cNvPr id="52" name="Ink 51">
                  <a:extLst>
                    <a:ext uri="{FF2B5EF4-FFF2-40B4-BE49-F238E27FC236}">
                      <a16:creationId xmlns:a16="http://schemas.microsoft.com/office/drawing/2014/main" id="{3BB27B84-CF1D-D246-8FB0-AB32B485B751}"/>
                    </a:ext>
                  </a:extLst>
                </p:cNvPr>
                <p:cNvPicPr/>
                <p:nvPr/>
              </p:nvPicPr>
              <p:blipFill>
                <a:blip r:embed="rId44"/>
                <a:stretch>
                  <a:fillRect/>
                </a:stretch>
              </p:blipFill>
              <p:spPr>
                <a:xfrm>
                  <a:off x="4465312" y="2829557"/>
                  <a:ext cx="8028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3" name="Ink 52">
                  <a:extLst>
                    <a:ext uri="{FF2B5EF4-FFF2-40B4-BE49-F238E27FC236}">
                      <a16:creationId xmlns:a16="http://schemas.microsoft.com/office/drawing/2014/main" id="{84A76822-DFE0-0D39-7E26-4B52A3AF98AC}"/>
                    </a:ext>
                  </a:extLst>
                </p14:cNvPr>
                <p14:cNvContentPartPr/>
                <p14:nvPr/>
              </p14:nvContentPartPr>
              <p14:xfrm>
                <a:off x="4454512" y="2981477"/>
                <a:ext cx="183240" cy="234000"/>
              </p14:xfrm>
            </p:contentPart>
          </mc:Choice>
          <mc:Fallback xmlns="">
            <p:pic>
              <p:nvPicPr>
                <p:cNvPr id="53" name="Ink 52">
                  <a:extLst>
                    <a:ext uri="{FF2B5EF4-FFF2-40B4-BE49-F238E27FC236}">
                      <a16:creationId xmlns:a16="http://schemas.microsoft.com/office/drawing/2014/main" id="{84A76822-DFE0-0D39-7E26-4B52A3AF98AC}"/>
                    </a:ext>
                  </a:extLst>
                </p:cNvPr>
                <p:cNvPicPr/>
                <p:nvPr/>
              </p:nvPicPr>
              <p:blipFill>
                <a:blip r:embed="rId46"/>
                <a:stretch>
                  <a:fillRect/>
                </a:stretch>
              </p:blipFill>
              <p:spPr>
                <a:xfrm>
                  <a:off x="4448392" y="2975357"/>
                  <a:ext cx="1954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4" name="Ink 53">
                  <a:extLst>
                    <a:ext uri="{FF2B5EF4-FFF2-40B4-BE49-F238E27FC236}">
                      <a16:creationId xmlns:a16="http://schemas.microsoft.com/office/drawing/2014/main" id="{6D639DA2-A96A-389D-5CD7-6435FFB5C834}"/>
                    </a:ext>
                  </a:extLst>
                </p14:cNvPr>
                <p14:cNvContentPartPr/>
                <p14:nvPr/>
              </p14:nvContentPartPr>
              <p14:xfrm>
                <a:off x="4618672" y="2966717"/>
                <a:ext cx="186480" cy="222480"/>
              </p14:xfrm>
            </p:contentPart>
          </mc:Choice>
          <mc:Fallback xmlns="">
            <p:pic>
              <p:nvPicPr>
                <p:cNvPr id="54" name="Ink 53">
                  <a:extLst>
                    <a:ext uri="{FF2B5EF4-FFF2-40B4-BE49-F238E27FC236}">
                      <a16:creationId xmlns:a16="http://schemas.microsoft.com/office/drawing/2014/main" id="{6D639DA2-A96A-389D-5CD7-6435FFB5C834}"/>
                    </a:ext>
                  </a:extLst>
                </p:cNvPr>
                <p:cNvPicPr/>
                <p:nvPr/>
              </p:nvPicPr>
              <p:blipFill>
                <a:blip r:embed="rId48"/>
                <a:stretch>
                  <a:fillRect/>
                </a:stretch>
              </p:blipFill>
              <p:spPr>
                <a:xfrm>
                  <a:off x="4612552" y="2960597"/>
                  <a:ext cx="1987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5" name="Ink 54">
                  <a:extLst>
                    <a:ext uri="{FF2B5EF4-FFF2-40B4-BE49-F238E27FC236}">
                      <a16:creationId xmlns:a16="http://schemas.microsoft.com/office/drawing/2014/main" id="{5DC3877F-ED81-A0DD-8F92-CC49B4BDC634}"/>
                    </a:ext>
                  </a:extLst>
                </p14:cNvPr>
                <p14:cNvContentPartPr/>
                <p14:nvPr/>
              </p14:nvContentPartPr>
              <p14:xfrm>
                <a:off x="4776712" y="2965637"/>
                <a:ext cx="190440" cy="230760"/>
              </p14:xfrm>
            </p:contentPart>
          </mc:Choice>
          <mc:Fallback xmlns="">
            <p:pic>
              <p:nvPicPr>
                <p:cNvPr id="55" name="Ink 54">
                  <a:extLst>
                    <a:ext uri="{FF2B5EF4-FFF2-40B4-BE49-F238E27FC236}">
                      <a16:creationId xmlns:a16="http://schemas.microsoft.com/office/drawing/2014/main" id="{5DC3877F-ED81-A0DD-8F92-CC49B4BDC634}"/>
                    </a:ext>
                  </a:extLst>
                </p:cNvPr>
                <p:cNvPicPr/>
                <p:nvPr/>
              </p:nvPicPr>
              <p:blipFill>
                <a:blip r:embed="rId50"/>
                <a:stretch>
                  <a:fillRect/>
                </a:stretch>
              </p:blipFill>
              <p:spPr>
                <a:xfrm>
                  <a:off x="4770592" y="2959517"/>
                  <a:ext cx="2026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6" name="Ink 55">
                  <a:extLst>
                    <a:ext uri="{FF2B5EF4-FFF2-40B4-BE49-F238E27FC236}">
                      <a16:creationId xmlns:a16="http://schemas.microsoft.com/office/drawing/2014/main" id="{2CDF3EAB-5E90-CF1B-92FC-9510C226050B}"/>
                    </a:ext>
                  </a:extLst>
                </p14:cNvPr>
                <p14:cNvContentPartPr/>
                <p14:nvPr/>
              </p14:nvContentPartPr>
              <p14:xfrm>
                <a:off x="4918552" y="2939357"/>
                <a:ext cx="271440" cy="210960"/>
              </p14:xfrm>
            </p:contentPart>
          </mc:Choice>
          <mc:Fallback xmlns="">
            <p:pic>
              <p:nvPicPr>
                <p:cNvPr id="56" name="Ink 55">
                  <a:extLst>
                    <a:ext uri="{FF2B5EF4-FFF2-40B4-BE49-F238E27FC236}">
                      <a16:creationId xmlns:a16="http://schemas.microsoft.com/office/drawing/2014/main" id="{2CDF3EAB-5E90-CF1B-92FC-9510C226050B}"/>
                    </a:ext>
                  </a:extLst>
                </p:cNvPr>
                <p:cNvPicPr/>
                <p:nvPr/>
              </p:nvPicPr>
              <p:blipFill>
                <a:blip r:embed="rId52"/>
                <a:stretch>
                  <a:fillRect/>
                </a:stretch>
              </p:blipFill>
              <p:spPr>
                <a:xfrm>
                  <a:off x="4912432" y="2933237"/>
                  <a:ext cx="2836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7" name="Ink 56">
                  <a:extLst>
                    <a:ext uri="{FF2B5EF4-FFF2-40B4-BE49-F238E27FC236}">
                      <a16:creationId xmlns:a16="http://schemas.microsoft.com/office/drawing/2014/main" id="{24ACA176-F233-C26F-D22B-D0FFFB2FC876}"/>
                    </a:ext>
                  </a:extLst>
                </p14:cNvPr>
                <p14:cNvContentPartPr/>
                <p14:nvPr/>
              </p14:nvContentPartPr>
              <p14:xfrm>
                <a:off x="5183512" y="2759717"/>
                <a:ext cx="111960" cy="374400"/>
              </p14:xfrm>
            </p:contentPart>
          </mc:Choice>
          <mc:Fallback xmlns="">
            <p:pic>
              <p:nvPicPr>
                <p:cNvPr id="57" name="Ink 56">
                  <a:extLst>
                    <a:ext uri="{FF2B5EF4-FFF2-40B4-BE49-F238E27FC236}">
                      <a16:creationId xmlns:a16="http://schemas.microsoft.com/office/drawing/2014/main" id="{24ACA176-F233-C26F-D22B-D0FFFB2FC876}"/>
                    </a:ext>
                  </a:extLst>
                </p:cNvPr>
                <p:cNvPicPr/>
                <p:nvPr/>
              </p:nvPicPr>
              <p:blipFill>
                <a:blip r:embed="rId54"/>
                <a:stretch>
                  <a:fillRect/>
                </a:stretch>
              </p:blipFill>
              <p:spPr>
                <a:xfrm>
                  <a:off x="5177392" y="2753597"/>
                  <a:ext cx="12420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8" name="Ink 57">
                  <a:extLst>
                    <a:ext uri="{FF2B5EF4-FFF2-40B4-BE49-F238E27FC236}">
                      <a16:creationId xmlns:a16="http://schemas.microsoft.com/office/drawing/2014/main" id="{6BD60652-2810-79A8-FA7C-5BC49C78BE3F}"/>
                    </a:ext>
                  </a:extLst>
                </p14:cNvPr>
                <p14:cNvContentPartPr/>
                <p14:nvPr/>
              </p14:nvContentPartPr>
              <p14:xfrm>
                <a:off x="4523992" y="3250397"/>
                <a:ext cx="718200" cy="186480"/>
              </p14:xfrm>
            </p:contentPart>
          </mc:Choice>
          <mc:Fallback xmlns="">
            <p:pic>
              <p:nvPicPr>
                <p:cNvPr id="58" name="Ink 57">
                  <a:extLst>
                    <a:ext uri="{FF2B5EF4-FFF2-40B4-BE49-F238E27FC236}">
                      <a16:creationId xmlns:a16="http://schemas.microsoft.com/office/drawing/2014/main" id="{6BD60652-2810-79A8-FA7C-5BC49C78BE3F}"/>
                    </a:ext>
                  </a:extLst>
                </p:cNvPr>
                <p:cNvPicPr/>
                <p:nvPr/>
              </p:nvPicPr>
              <p:blipFill>
                <a:blip r:embed="rId56"/>
                <a:stretch>
                  <a:fillRect/>
                </a:stretch>
              </p:blipFill>
              <p:spPr>
                <a:xfrm>
                  <a:off x="4517872" y="3244277"/>
                  <a:ext cx="730440" cy="19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
            <p14:nvContentPartPr>
              <p14:cNvPr id="60" name="Ink 59">
                <a:extLst>
                  <a:ext uri="{FF2B5EF4-FFF2-40B4-BE49-F238E27FC236}">
                    <a16:creationId xmlns:a16="http://schemas.microsoft.com/office/drawing/2014/main" id="{0E59124A-D748-67B3-7649-AA7915163F45}"/>
                  </a:ext>
                </a:extLst>
              </p14:cNvPr>
              <p14:cNvContentPartPr/>
              <p14:nvPr/>
            </p14:nvContentPartPr>
            <p14:xfrm>
              <a:off x="3199192" y="3112517"/>
              <a:ext cx="227160" cy="217800"/>
            </p14:xfrm>
          </p:contentPart>
        </mc:Choice>
        <mc:Fallback xmlns="">
          <p:pic>
            <p:nvPicPr>
              <p:cNvPr id="60" name="Ink 59">
                <a:extLst>
                  <a:ext uri="{FF2B5EF4-FFF2-40B4-BE49-F238E27FC236}">
                    <a16:creationId xmlns:a16="http://schemas.microsoft.com/office/drawing/2014/main" id="{0E59124A-D748-67B3-7649-AA7915163F45}"/>
                  </a:ext>
                </a:extLst>
              </p:cNvPr>
              <p:cNvPicPr/>
              <p:nvPr/>
            </p:nvPicPr>
            <p:blipFill>
              <a:blip r:embed="rId58"/>
              <a:stretch>
                <a:fillRect/>
              </a:stretch>
            </p:blipFill>
            <p:spPr>
              <a:xfrm>
                <a:off x="3193072" y="3106397"/>
                <a:ext cx="239400" cy="230040"/>
              </a:xfrm>
              <a:prstGeom prst="rect">
                <a:avLst/>
              </a:prstGeom>
            </p:spPr>
          </p:pic>
        </mc:Fallback>
      </mc:AlternateContent>
    </p:spTree>
    <p:extLst>
      <p:ext uri="{BB962C8B-B14F-4D97-AF65-F5344CB8AC3E}">
        <p14:creationId xmlns:p14="http://schemas.microsoft.com/office/powerpoint/2010/main" val="3961383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7FA6A-BE86-0CED-5F7E-581840037FF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2B4410E-B0E8-29F4-3DEA-388F728E21AB}"/>
              </a:ext>
            </a:extLst>
          </p:cNvPr>
          <p:cNvPicPr>
            <a:picLocks noGrp="1" noChangeAspect="1"/>
          </p:cNvPicPr>
          <p:nvPr>
            <p:ph idx="1"/>
          </p:nvPr>
        </p:nvPicPr>
        <p:blipFill>
          <a:blip r:embed="rId2"/>
          <a:stretch>
            <a:fillRect/>
          </a:stretch>
        </p:blipFill>
        <p:spPr>
          <a:xfrm>
            <a:off x="298580" y="149290"/>
            <a:ext cx="11644603" cy="5980921"/>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B90A9CF-C312-4FF4-BD29-DEE801FCE178}"/>
                  </a:ext>
                </a:extLst>
              </p14:cNvPr>
              <p14:cNvContentPartPr/>
              <p14:nvPr/>
            </p14:nvContentPartPr>
            <p14:xfrm>
              <a:off x="5060576" y="5348693"/>
              <a:ext cx="2397960" cy="777960"/>
            </p14:xfrm>
          </p:contentPart>
        </mc:Choice>
        <mc:Fallback xmlns="">
          <p:pic>
            <p:nvPicPr>
              <p:cNvPr id="3" name="Ink 2">
                <a:extLst>
                  <a:ext uri="{FF2B5EF4-FFF2-40B4-BE49-F238E27FC236}">
                    <a16:creationId xmlns:a16="http://schemas.microsoft.com/office/drawing/2014/main" id="{0B90A9CF-C312-4FF4-BD29-DEE801FCE178}"/>
                  </a:ext>
                </a:extLst>
              </p:cNvPr>
              <p:cNvPicPr/>
              <p:nvPr/>
            </p:nvPicPr>
            <p:blipFill>
              <a:blip r:embed="rId4"/>
              <a:stretch>
                <a:fillRect/>
              </a:stretch>
            </p:blipFill>
            <p:spPr>
              <a:xfrm>
                <a:off x="5051576" y="5339693"/>
                <a:ext cx="2415600" cy="795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9" name="Ink 28">
                <a:extLst>
                  <a:ext uri="{FF2B5EF4-FFF2-40B4-BE49-F238E27FC236}">
                    <a16:creationId xmlns:a16="http://schemas.microsoft.com/office/drawing/2014/main" id="{7038F756-BEA4-05D3-EAC0-626F22949341}"/>
                  </a:ext>
                </a:extLst>
              </p14:cNvPr>
              <p14:cNvContentPartPr/>
              <p14:nvPr/>
            </p14:nvContentPartPr>
            <p14:xfrm>
              <a:off x="8005736" y="-67867"/>
              <a:ext cx="3184200" cy="2552040"/>
            </p14:xfrm>
          </p:contentPart>
        </mc:Choice>
        <mc:Fallback xmlns="">
          <p:pic>
            <p:nvPicPr>
              <p:cNvPr id="29" name="Ink 28">
                <a:extLst>
                  <a:ext uri="{FF2B5EF4-FFF2-40B4-BE49-F238E27FC236}">
                    <a16:creationId xmlns:a16="http://schemas.microsoft.com/office/drawing/2014/main" id="{7038F756-BEA4-05D3-EAC0-626F22949341}"/>
                  </a:ext>
                </a:extLst>
              </p:cNvPr>
              <p:cNvPicPr/>
              <p:nvPr/>
            </p:nvPicPr>
            <p:blipFill>
              <a:blip r:embed="rId6"/>
              <a:stretch>
                <a:fillRect/>
              </a:stretch>
            </p:blipFill>
            <p:spPr>
              <a:xfrm>
                <a:off x="7997096" y="-76507"/>
                <a:ext cx="3201840" cy="256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Ink 30">
                <a:extLst>
                  <a:ext uri="{FF2B5EF4-FFF2-40B4-BE49-F238E27FC236}">
                    <a16:creationId xmlns:a16="http://schemas.microsoft.com/office/drawing/2014/main" id="{B9557740-4912-D609-1AD5-4CD62E93272C}"/>
                  </a:ext>
                </a:extLst>
              </p14:cNvPr>
              <p14:cNvContentPartPr/>
              <p14:nvPr/>
            </p14:nvContentPartPr>
            <p14:xfrm>
              <a:off x="6997376" y="5678093"/>
              <a:ext cx="1127520" cy="753120"/>
            </p14:xfrm>
          </p:contentPart>
        </mc:Choice>
        <mc:Fallback xmlns="">
          <p:pic>
            <p:nvPicPr>
              <p:cNvPr id="31" name="Ink 30">
                <a:extLst>
                  <a:ext uri="{FF2B5EF4-FFF2-40B4-BE49-F238E27FC236}">
                    <a16:creationId xmlns:a16="http://schemas.microsoft.com/office/drawing/2014/main" id="{B9557740-4912-D609-1AD5-4CD62E93272C}"/>
                  </a:ext>
                </a:extLst>
              </p:cNvPr>
              <p:cNvPicPr/>
              <p:nvPr/>
            </p:nvPicPr>
            <p:blipFill>
              <a:blip r:embed="rId8"/>
              <a:stretch>
                <a:fillRect/>
              </a:stretch>
            </p:blipFill>
            <p:spPr>
              <a:xfrm>
                <a:off x="6988736" y="5669093"/>
                <a:ext cx="1145160" cy="770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48AE79A4-CE7B-80A7-B2E8-01884B52BE3F}"/>
                  </a:ext>
                </a:extLst>
              </p14:cNvPr>
              <p14:cNvContentPartPr/>
              <p14:nvPr/>
            </p14:nvContentPartPr>
            <p14:xfrm>
              <a:off x="7615856" y="5781053"/>
              <a:ext cx="538200" cy="633600"/>
            </p14:xfrm>
          </p:contentPart>
        </mc:Choice>
        <mc:Fallback xmlns="">
          <p:pic>
            <p:nvPicPr>
              <p:cNvPr id="33" name="Ink 32">
                <a:extLst>
                  <a:ext uri="{FF2B5EF4-FFF2-40B4-BE49-F238E27FC236}">
                    <a16:creationId xmlns:a16="http://schemas.microsoft.com/office/drawing/2014/main" id="{48AE79A4-CE7B-80A7-B2E8-01884B52BE3F}"/>
                  </a:ext>
                </a:extLst>
              </p:cNvPr>
              <p:cNvPicPr/>
              <p:nvPr/>
            </p:nvPicPr>
            <p:blipFill>
              <a:blip r:embed="rId10"/>
              <a:stretch>
                <a:fillRect/>
              </a:stretch>
            </p:blipFill>
            <p:spPr>
              <a:xfrm>
                <a:off x="7606856" y="5772053"/>
                <a:ext cx="555840" cy="651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FA0A53C2-D9BA-3A68-7E3E-C91A5C309081}"/>
                  </a:ext>
                </a:extLst>
              </p14:cNvPr>
              <p14:cNvContentPartPr/>
              <p14:nvPr/>
            </p14:nvContentPartPr>
            <p14:xfrm>
              <a:off x="8269616" y="1679933"/>
              <a:ext cx="2382480" cy="2952720"/>
            </p14:xfrm>
          </p:contentPart>
        </mc:Choice>
        <mc:Fallback xmlns="">
          <p:pic>
            <p:nvPicPr>
              <p:cNvPr id="35" name="Ink 34">
                <a:extLst>
                  <a:ext uri="{FF2B5EF4-FFF2-40B4-BE49-F238E27FC236}">
                    <a16:creationId xmlns:a16="http://schemas.microsoft.com/office/drawing/2014/main" id="{FA0A53C2-D9BA-3A68-7E3E-C91A5C309081}"/>
                  </a:ext>
                </a:extLst>
              </p:cNvPr>
              <p:cNvPicPr/>
              <p:nvPr/>
            </p:nvPicPr>
            <p:blipFill>
              <a:blip r:embed="rId12"/>
              <a:stretch>
                <a:fillRect/>
              </a:stretch>
            </p:blipFill>
            <p:spPr>
              <a:xfrm>
                <a:off x="8260976" y="1670933"/>
                <a:ext cx="2400120" cy="2970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a:extLst>
                  <a:ext uri="{FF2B5EF4-FFF2-40B4-BE49-F238E27FC236}">
                    <a16:creationId xmlns:a16="http://schemas.microsoft.com/office/drawing/2014/main" id="{1E03F8BB-DD87-704B-F938-36267A9DFB5D}"/>
                  </a:ext>
                </a:extLst>
              </p14:cNvPr>
              <p14:cNvContentPartPr/>
              <p14:nvPr/>
            </p14:nvContentPartPr>
            <p14:xfrm>
              <a:off x="6322376" y="1469693"/>
              <a:ext cx="1140840" cy="1681200"/>
            </p14:xfrm>
          </p:contentPart>
        </mc:Choice>
        <mc:Fallback xmlns="">
          <p:pic>
            <p:nvPicPr>
              <p:cNvPr id="37" name="Ink 36">
                <a:extLst>
                  <a:ext uri="{FF2B5EF4-FFF2-40B4-BE49-F238E27FC236}">
                    <a16:creationId xmlns:a16="http://schemas.microsoft.com/office/drawing/2014/main" id="{1E03F8BB-DD87-704B-F938-36267A9DFB5D}"/>
                  </a:ext>
                </a:extLst>
              </p:cNvPr>
              <p:cNvPicPr/>
              <p:nvPr/>
            </p:nvPicPr>
            <p:blipFill>
              <a:blip r:embed="rId14"/>
              <a:stretch>
                <a:fillRect/>
              </a:stretch>
            </p:blipFill>
            <p:spPr>
              <a:xfrm>
                <a:off x="6313376" y="1460693"/>
                <a:ext cx="1158480" cy="1698840"/>
              </a:xfrm>
              <a:prstGeom prst="rect">
                <a:avLst/>
              </a:prstGeom>
            </p:spPr>
          </p:pic>
        </mc:Fallback>
      </mc:AlternateContent>
      <p:grpSp>
        <p:nvGrpSpPr>
          <p:cNvPr id="39" name="Group 38">
            <a:extLst>
              <a:ext uri="{FF2B5EF4-FFF2-40B4-BE49-F238E27FC236}">
                <a16:creationId xmlns:a16="http://schemas.microsoft.com/office/drawing/2014/main" id="{8662DFFE-1EA5-58A0-B20C-309701E65F75}"/>
              </a:ext>
            </a:extLst>
          </p:cNvPr>
          <p:cNvGrpSpPr/>
          <p:nvPr/>
        </p:nvGrpSpPr>
        <p:grpSpPr>
          <a:xfrm>
            <a:off x="2050616" y="454133"/>
            <a:ext cx="9572400" cy="5887440"/>
            <a:chOff x="2050616" y="454133"/>
            <a:chExt cx="9572400" cy="5887440"/>
          </a:xfrm>
        </p:grpSpPr>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FC6FDF1B-19A5-B5F0-EEA6-537DD04027FD}"/>
                    </a:ext>
                  </a:extLst>
                </p14:cNvPr>
                <p14:cNvContentPartPr/>
                <p14:nvPr/>
              </p14:nvContentPartPr>
              <p14:xfrm>
                <a:off x="7096376" y="5689973"/>
                <a:ext cx="828720" cy="606960"/>
              </p14:xfrm>
            </p:contentPart>
          </mc:Choice>
          <mc:Fallback xmlns="">
            <p:pic>
              <p:nvPicPr>
                <p:cNvPr id="25" name="Ink 24">
                  <a:extLst>
                    <a:ext uri="{FF2B5EF4-FFF2-40B4-BE49-F238E27FC236}">
                      <a16:creationId xmlns:a16="http://schemas.microsoft.com/office/drawing/2014/main" id="{FC6FDF1B-19A5-B5F0-EEA6-537DD04027FD}"/>
                    </a:ext>
                  </a:extLst>
                </p:cNvPr>
                <p:cNvPicPr/>
                <p:nvPr/>
              </p:nvPicPr>
              <p:blipFill>
                <a:blip r:embed="rId16"/>
                <a:stretch>
                  <a:fillRect/>
                </a:stretch>
              </p:blipFill>
              <p:spPr>
                <a:xfrm>
                  <a:off x="7087376" y="5681333"/>
                  <a:ext cx="846360" cy="624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2181DBAD-7D04-0E68-BFDE-EA04DD8A56E7}"/>
                    </a:ext>
                  </a:extLst>
                </p14:cNvPr>
                <p14:cNvContentPartPr/>
                <p14:nvPr/>
              </p14:nvContentPartPr>
              <p14:xfrm>
                <a:off x="7403456" y="6167333"/>
                <a:ext cx="520920" cy="54720"/>
              </p14:xfrm>
            </p:contentPart>
          </mc:Choice>
          <mc:Fallback xmlns="">
            <p:pic>
              <p:nvPicPr>
                <p:cNvPr id="26" name="Ink 25">
                  <a:extLst>
                    <a:ext uri="{FF2B5EF4-FFF2-40B4-BE49-F238E27FC236}">
                      <a16:creationId xmlns:a16="http://schemas.microsoft.com/office/drawing/2014/main" id="{2181DBAD-7D04-0E68-BFDE-EA04DD8A56E7}"/>
                    </a:ext>
                  </a:extLst>
                </p:cNvPr>
                <p:cNvPicPr/>
                <p:nvPr/>
              </p:nvPicPr>
              <p:blipFill>
                <a:blip r:embed="rId18"/>
                <a:stretch>
                  <a:fillRect/>
                </a:stretch>
              </p:blipFill>
              <p:spPr>
                <a:xfrm>
                  <a:off x="7394456" y="6158693"/>
                  <a:ext cx="5385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FFA6334B-75F1-4EF1-BFB7-13F494DBD947}"/>
                    </a:ext>
                  </a:extLst>
                </p14:cNvPr>
                <p14:cNvContentPartPr/>
                <p14:nvPr/>
              </p14:nvContentPartPr>
              <p14:xfrm>
                <a:off x="7968296" y="5866733"/>
                <a:ext cx="64440" cy="474840"/>
              </p14:xfrm>
            </p:contentPart>
          </mc:Choice>
          <mc:Fallback xmlns="">
            <p:pic>
              <p:nvPicPr>
                <p:cNvPr id="27" name="Ink 26">
                  <a:extLst>
                    <a:ext uri="{FF2B5EF4-FFF2-40B4-BE49-F238E27FC236}">
                      <a16:creationId xmlns:a16="http://schemas.microsoft.com/office/drawing/2014/main" id="{FFA6334B-75F1-4EF1-BFB7-13F494DBD947}"/>
                    </a:ext>
                  </a:extLst>
                </p:cNvPr>
                <p:cNvPicPr/>
                <p:nvPr/>
              </p:nvPicPr>
              <p:blipFill>
                <a:blip r:embed="rId20"/>
                <a:stretch>
                  <a:fillRect/>
                </a:stretch>
              </p:blipFill>
              <p:spPr>
                <a:xfrm>
                  <a:off x="7959656" y="5857733"/>
                  <a:ext cx="8208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 name="Ink 3">
                  <a:extLst>
                    <a:ext uri="{FF2B5EF4-FFF2-40B4-BE49-F238E27FC236}">
                      <a16:creationId xmlns:a16="http://schemas.microsoft.com/office/drawing/2014/main" id="{3157BAAC-B8AD-9117-EE51-7C86BAC60731}"/>
                    </a:ext>
                  </a:extLst>
                </p14:cNvPr>
                <p14:cNvContentPartPr/>
                <p14:nvPr/>
              </p14:nvContentPartPr>
              <p14:xfrm>
                <a:off x="8386976" y="1354853"/>
                <a:ext cx="3236040" cy="3772440"/>
              </p14:xfrm>
            </p:contentPart>
          </mc:Choice>
          <mc:Fallback xmlns="">
            <p:pic>
              <p:nvPicPr>
                <p:cNvPr id="4" name="Ink 3">
                  <a:extLst>
                    <a:ext uri="{FF2B5EF4-FFF2-40B4-BE49-F238E27FC236}">
                      <a16:creationId xmlns:a16="http://schemas.microsoft.com/office/drawing/2014/main" id="{3157BAAC-B8AD-9117-EE51-7C86BAC60731}"/>
                    </a:ext>
                  </a:extLst>
                </p:cNvPr>
                <p:cNvPicPr/>
                <p:nvPr/>
              </p:nvPicPr>
              <p:blipFill>
                <a:blip r:embed="rId22"/>
                <a:stretch>
                  <a:fillRect/>
                </a:stretch>
              </p:blipFill>
              <p:spPr>
                <a:xfrm>
                  <a:off x="8377976" y="1346213"/>
                  <a:ext cx="3253680" cy="3790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 name="Ink 5">
                  <a:extLst>
                    <a:ext uri="{FF2B5EF4-FFF2-40B4-BE49-F238E27FC236}">
                      <a16:creationId xmlns:a16="http://schemas.microsoft.com/office/drawing/2014/main" id="{46A9F600-E30D-7CF8-60F4-2E356CCDA4BA}"/>
                    </a:ext>
                  </a:extLst>
                </p14:cNvPr>
                <p14:cNvContentPartPr/>
                <p14:nvPr/>
              </p14:nvContentPartPr>
              <p14:xfrm>
                <a:off x="9118136" y="3543653"/>
                <a:ext cx="516600" cy="13320"/>
              </p14:xfrm>
            </p:contentPart>
          </mc:Choice>
          <mc:Fallback xmlns="">
            <p:pic>
              <p:nvPicPr>
                <p:cNvPr id="6" name="Ink 5">
                  <a:extLst>
                    <a:ext uri="{FF2B5EF4-FFF2-40B4-BE49-F238E27FC236}">
                      <a16:creationId xmlns:a16="http://schemas.microsoft.com/office/drawing/2014/main" id="{46A9F600-E30D-7CF8-60F4-2E356CCDA4BA}"/>
                    </a:ext>
                  </a:extLst>
                </p:cNvPr>
                <p:cNvPicPr/>
                <p:nvPr/>
              </p:nvPicPr>
              <p:blipFill>
                <a:blip r:embed="rId24"/>
                <a:stretch>
                  <a:fillRect/>
                </a:stretch>
              </p:blipFill>
              <p:spPr>
                <a:xfrm>
                  <a:off x="9109496" y="3534653"/>
                  <a:ext cx="5342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 name="Ink 6">
                  <a:extLst>
                    <a:ext uri="{FF2B5EF4-FFF2-40B4-BE49-F238E27FC236}">
                      <a16:creationId xmlns:a16="http://schemas.microsoft.com/office/drawing/2014/main" id="{AE1CCC13-48A8-A34B-46A3-DB28CEC6FD73}"/>
                    </a:ext>
                  </a:extLst>
                </p14:cNvPr>
                <p14:cNvContentPartPr/>
                <p14:nvPr/>
              </p14:nvContentPartPr>
              <p14:xfrm>
                <a:off x="9256736" y="3698813"/>
                <a:ext cx="299880" cy="360"/>
              </p14:xfrm>
            </p:contentPart>
          </mc:Choice>
          <mc:Fallback xmlns="">
            <p:pic>
              <p:nvPicPr>
                <p:cNvPr id="7" name="Ink 6">
                  <a:extLst>
                    <a:ext uri="{FF2B5EF4-FFF2-40B4-BE49-F238E27FC236}">
                      <a16:creationId xmlns:a16="http://schemas.microsoft.com/office/drawing/2014/main" id="{AE1CCC13-48A8-A34B-46A3-DB28CEC6FD73}"/>
                    </a:ext>
                  </a:extLst>
                </p:cNvPr>
                <p:cNvPicPr/>
                <p:nvPr/>
              </p:nvPicPr>
              <p:blipFill>
                <a:blip r:embed="rId26"/>
                <a:stretch>
                  <a:fillRect/>
                </a:stretch>
              </p:blipFill>
              <p:spPr>
                <a:xfrm>
                  <a:off x="9247736" y="3690173"/>
                  <a:ext cx="317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 name="Ink 7">
                  <a:extLst>
                    <a:ext uri="{FF2B5EF4-FFF2-40B4-BE49-F238E27FC236}">
                      <a16:creationId xmlns:a16="http://schemas.microsoft.com/office/drawing/2014/main" id="{4CE545D4-C50B-72F7-2DCF-B391E5852AF2}"/>
                    </a:ext>
                  </a:extLst>
                </p14:cNvPr>
                <p14:cNvContentPartPr/>
                <p14:nvPr/>
              </p14:nvContentPartPr>
              <p14:xfrm>
                <a:off x="9252776" y="3956573"/>
                <a:ext cx="464400" cy="360"/>
              </p14:xfrm>
            </p:contentPart>
          </mc:Choice>
          <mc:Fallback xmlns="">
            <p:pic>
              <p:nvPicPr>
                <p:cNvPr id="8" name="Ink 7">
                  <a:extLst>
                    <a:ext uri="{FF2B5EF4-FFF2-40B4-BE49-F238E27FC236}">
                      <a16:creationId xmlns:a16="http://schemas.microsoft.com/office/drawing/2014/main" id="{4CE545D4-C50B-72F7-2DCF-B391E5852AF2}"/>
                    </a:ext>
                  </a:extLst>
                </p:cNvPr>
                <p:cNvPicPr/>
                <p:nvPr/>
              </p:nvPicPr>
              <p:blipFill>
                <a:blip r:embed="rId28"/>
                <a:stretch>
                  <a:fillRect/>
                </a:stretch>
              </p:blipFill>
              <p:spPr>
                <a:xfrm>
                  <a:off x="9243776" y="3947933"/>
                  <a:ext cx="482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 name="Ink 8">
                  <a:extLst>
                    <a:ext uri="{FF2B5EF4-FFF2-40B4-BE49-F238E27FC236}">
                      <a16:creationId xmlns:a16="http://schemas.microsoft.com/office/drawing/2014/main" id="{39251B43-238A-9E2D-A093-23775F196A39}"/>
                    </a:ext>
                  </a:extLst>
                </p14:cNvPr>
                <p14:cNvContentPartPr/>
                <p14:nvPr/>
              </p14:nvContentPartPr>
              <p14:xfrm>
                <a:off x="9493616" y="4227653"/>
                <a:ext cx="366840" cy="360"/>
              </p14:xfrm>
            </p:contentPart>
          </mc:Choice>
          <mc:Fallback xmlns="">
            <p:pic>
              <p:nvPicPr>
                <p:cNvPr id="9" name="Ink 8">
                  <a:extLst>
                    <a:ext uri="{FF2B5EF4-FFF2-40B4-BE49-F238E27FC236}">
                      <a16:creationId xmlns:a16="http://schemas.microsoft.com/office/drawing/2014/main" id="{39251B43-238A-9E2D-A093-23775F196A39}"/>
                    </a:ext>
                  </a:extLst>
                </p:cNvPr>
                <p:cNvPicPr/>
                <p:nvPr/>
              </p:nvPicPr>
              <p:blipFill>
                <a:blip r:embed="rId30"/>
                <a:stretch>
                  <a:fillRect/>
                </a:stretch>
              </p:blipFill>
              <p:spPr>
                <a:xfrm>
                  <a:off x="9484976" y="4218653"/>
                  <a:ext cx="384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 name="Ink 9">
                  <a:extLst>
                    <a:ext uri="{FF2B5EF4-FFF2-40B4-BE49-F238E27FC236}">
                      <a16:creationId xmlns:a16="http://schemas.microsoft.com/office/drawing/2014/main" id="{A733B79D-70BD-A193-DAA0-3EC45B544DE7}"/>
                    </a:ext>
                  </a:extLst>
                </p14:cNvPr>
                <p14:cNvContentPartPr/>
                <p14:nvPr/>
              </p14:nvContentPartPr>
              <p14:xfrm>
                <a:off x="9554816" y="4663973"/>
                <a:ext cx="212400" cy="360"/>
              </p14:xfrm>
            </p:contentPart>
          </mc:Choice>
          <mc:Fallback xmlns="">
            <p:pic>
              <p:nvPicPr>
                <p:cNvPr id="10" name="Ink 9">
                  <a:extLst>
                    <a:ext uri="{FF2B5EF4-FFF2-40B4-BE49-F238E27FC236}">
                      <a16:creationId xmlns:a16="http://schemas.microsoft.com/office/drawing/2014/main" id="{A733B79D-70BD-A193-DAA0-3EC45B544DE7}"/>
                    </a:ext>
                  </a:extLst>
                </p:cNvPr>
                <p:cNvPicPr/>
                <p:nvPr/>
              </p:nvPicPr>
              <p:blipFill>
                <a:blip r:embed="rId32"/>
                <a:stretch>
                  <a:fillRect/>
                </a:stretch>
              </p:blipFill>
              <p:spPr>
                <a:xfrm>
                  <a:off x="9545816" y="4654973"/>
                  <a:ext cx="230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 name="Ink 10">
                  <a:extLst>
                    <a:ext uri="{FF2B5EF4-FFF2-40B4-BE49-F238E27FC236}">
                      <a16:creationId xmlns:a16="http://schemas.microsoft.com/office/drawing/2014/main" id="{66C7A3D5-63F0-DEA1-BB9C-A577E9E0C249}"/>
                    </a:ext>
                  </a:extLst>
                </p14:cNvPr>
                <p14:cNvContentPartPr/>
                <p14:nvPr/>
              </p14:nvContentPartPr>
              <p14:xfrm>
                <a:off x="9132896" y="3280133"/>
                <a:ext cx="407160" cy="360"/>
              </p14:xfrm>
            </p:contentPart>
          </mc:Choice>
          <mc:Fallback xmlns="">
            <p:pic>
              <p:nvPicPr>
                <p:cNvPr id="11" name="Ink 10">
                  <a:extLst>
                    <a:ext uri="{FF2B5EF4-FFF2-40B4-BE49-F238E27FC236}">
                      <a16:creationId xmlns:a16="http://schemas.microsoft.com/office/drawing/2014/main" id="{66C7A3D5-63F0-DEA1-BB9C-A577E9E0C249}"/>
                    </a:ext>
                  </a:extLst>
                </p:cNvPr>
                <p:cNvPicPr/>
                <p:nvPr/>
              </p:nvPicPr>
              <p:blipFill>
                <a:blip r:embed="rId34"/>
                <a:stretch>
                  <a:fillRect/>
                </a:stretch>
              </p:blipFill>
              <p:spPr>
                <a:xfrm>
                  <a:off x="9123896" y="3271133"/>
                  <a:ext cx="424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2" name="Ink 11">
                  <a:extLst>
                    <a:ext uri="{FF2B5EF4-FFF2-40B4-BE49-F238E27FC236}">
                      <a16:creationId xmlns:a16="http://schemas.microsoft.com/office/drawing/2014/main" id="{0A061E51-3C9E-8609-993B-776FB3FBF8E1}"/>
                    </a:ext>
                  </a:extLst>
                </p14:cNvPr>
                <p14:cNvContentPartPr/>
                <p14:nvPr/>
              </p14:nvContentPartPr>
              <p14:xfrm>
                <a:off x="9129296" y="3128573"/>
                <a:ext cx="549000" cy="360"/>
              </p14:xfrm>
            </p:contentPart>
          </mc:Choice>
          <mc:Fallback xmlns="">
            <p:pic>
              <p:nvPicPr>
                <p:cNvPr id="12" name="Ink 11">
                  <a:extLst>
                    <a:ext uri="{FF2B5EF4-FFF2-40B4-BE49-F238E27FC236}">
                      <a16:creationId xmlns:a16="http://schemas.microsoft.com/office/drawing/2014/main" id="{0A061E51-3C9E-8609-993B-776FB3FBF8E1}"/>
                    </a:ext>
                  </a:extLst>
                </p:cNvPr>
                <p:cNvPicPr/>
                <p:nvPr/>
              </p:nvPicPr>
              <p:blipFill>
                <a:blip r:embed="rId36"/>
                <a:stretch>
                  <a:fillRect/>
                </a:stretch>
              </p:blipFill>
              <p:spPr>
                <a:xfrm>
                  <a:off x="9120656" y="3119933"/>
                  <a:ext cx="566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3" name="Ink 12">
                  <a:extLst>
                    <a:ext uri="{FF2B5EF4-FFF2-40B4-BE49-F238E27FC236}">
                      <a16:creationId xmlns:a16="http://schemas.microsoft.com/office/drawing/2014/main" id="{59FBEC07-9BBD-67AF-DF18-7FEFF5F21FBB}"/>
                    </a:ext>
                  </a:extLst>
                </p14:cNvPr>
                <p14:cNvContentPartPr/>
                <p14:nvPr/>
              </p14:nvContentPartPr>
              <p14:xfrm>
                <a:off x="9034256" y="2870093"/>
                <a:ext cx="710280" cy="360"/>
              </p14:xfrm>
            </p:contentPart>
          </mc:Choice>
          <mc:Fallback xmlns="">
            <p:pic>
              <p:nvPicPr>
                <p:cNvPr id="13" name="Ink 12">
                  <a:extLst>
                    <a:ext uri="{FF2B5EF4-FFF2-40B4-BE49-F238E27FC236}">
                      <a16:creationId xmlns:a16="http://schemas.microsoft.com/office/drawing/2014/main" id="{59FBEC07-9BBD-67AF-DF18-7FEFF5F21FBB}"/>
                    </a:ext>
                  </a:extLst>
                </p:cNvPr>
                <p:cNvPicPr/>
                <p:nvPr/>
              </p:nvPicPr>
              <p:blipFill>
                <a:blip r:embed="rId38"/>
                <a:stretch>
                  <a:fillRect/>
                </a:stretch>
              </p:blipFill>
              <p:spPr>
                <a:xfrm>
                  <a:off x="9025256" y="2861453"/>
                  <a:ext cx="727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 name="Ink 13">
                  <a:extLst>
                    <a:ext uri="{FF2B5EF4-FFF2-40B4-BE49-F238E27FC236}">
                      <a16:creationId xmlns:a16="http://schemas.microsoft.com/office/drawing/2014/main" id="{42F3C550-8E63-05AC-1933-62A12F5110D7}"/>
                    </a:ext>
                  </a:extLst>
                </p14:cNvPr>
                <p14:cNvContentPartPr/>
                <p14:nvPr/>
              </p14:nvContentPartPr>
              <p14:xfrm>
                <a:off x="9150896" y="2518373"/>
                <a:ext cx="882720" cy="360"/>
              </p14:xfrm>
            </p:contentPart>
          </mc:Choice>
          <mc:Fallback xmlns="">
            <p:pic>
              <p:nvPicPr>
                <p:cNvPr id="14" name="Ink 13">
                  <a:extLst>
                    <a:ext uri="{FF2B5EF4-FFF2-40B4-BE49-F238E27FC236}">
                      <a16:creationId xmlns:a16="http://schemas.microsoft.com/office/drawing/2014/main" id="{42F3C550-8E63-05AC-1933-62A12F5110D7}"/>
                    </a:ext>
                  </a:extLst>
                </p:cNvPr>
                <p:cNvPicPr/>
                <p:nvPr/>
              </p:nvPicPr>
              <p:blipFill>
                <a:blip r:embed="rId40"/>
                <a:stretch>
                  <a:fillRect/>
                </a:stretch>
              </p:blipFill>
              <p:spPr>
                <a:xfrm>
                  <a:off x="9142256" y="2509373"/>
                  <a:ext cx="900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5" name="Ink 14">
                  <a:extLst>
                    <a:ext uri="{FF2B5EF4-FFF2-40B4-BE49-F238E27FC236}">
                      <a16:creationId xmlns:a16="http://schemas.microsoft.com/office/drawing/2014/main" id="{D9762BFD-A11B-FC73-CBFE-D12F1E2DCEFE}"/>
                    </a:ext>
                  </a:extLst>
                </p14:cNvPr>
                <p14:cNvContentPartPr/>
                <p14:nvPr/>
              </p14:nvContentPartPr>
              <p14:xfrm>
                <a:off x="8215256" y="863813"/>
                <a:ext cx="767880" cy="641880"/>
              </p14:xfrm>
            </p:contentPart>
          </mc:Choice>
          <mc:Fallback xmlns="">
            <p:pic>
              <p:nvPicPr>
                <p:cNvPr id="15" name="Ink 14">
                  <a:extLst>
                    <a:ext uri="{FF2B5EF4-FFF2-40B4-BE49-F238E27FC236}">
                      <a16:creationId xmlns:a16="http://schemas.microsoft.com/office/drawing/2014/main" id="{D9762BFD-A11B-FC73-CBFE-D12F1E2DCEFE}"/>
                    </a:ext>
                  </a:extLst>
                </p:cNvPr>
                <p:cNvPicPr/>
                <p:nvPr/>
              </p:nvPicPr>
              <p:blipFill>
                <a:blip r:embed="rId42"/>
                <a:stretch>
                  <a:fillRect/>
                </a:stretch>
              </p:blipFill>
              <p:spPr>
                <a:xfrm>
                  <a:off x="8206616" y="854813"/>
                  <a:ext cx="785520" cy="659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7" name="Ink 16">
                  <a:extLst>
                    <a:ext uri="{FF2B5EF4-FFF2-40B4-BE49-F238E27FC236}">
                      <a16:creationId xmlns:a16="http://schemas.microsoft.com/office/drawing/2014/main" id="{0CE1EB89-6806-E6C2-7F1B-65BBEC5F7D5B}"/>
                    </a:ext>
                  </a:extLst>
                </p14:cNvPr>
                <p14:cNvContentPartPr/>
                <p14:nvPr/>
              </p14:nvContentPartPr>
              <p14:xfrm>
                <a:off x="8635016" y="835733"/>
                <a:ext cx="462240" cy="87480"/>
              </p14:xfrm>
            </p:contentPart>
          </mc:Choice>
          <mc:Fallback xmlns="">
            <p:pic>
              <p:nvPicPr>
                <p:cNvPr id="17" name="Ink 16">
                  <a:extLst>
                    <a:ext uri="{FF2B5EF4-FFF2-40B4-BE49-F238E27FC236}">
                      <a16:creationId xmlns:a16="http://schemas.microsoft.com/office/drawing/2014/main" id="{0CE1EB89-6806-E6C2-7F1B-65BBEC5F7D5B}"/>
                    </a:ext>
                  </a:extLst>
                </p:cNvPr>
                <p:cNvPicPr/>
                <p:nvPr/>
              </p:nvPicPr>
              <p:blipFill>
                <a:blip r:embed="rId44"/>
                <a:stretch>
                  <a:fillRect/>
                </a:stretch>
              </p:blipFill>
              <p:spPr>
                <a:xfrm>
                  <a:off x="8626016" y="826733"/>
                  <a:ext cx="479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9" name="Ink 18">
                  <a:extLst>
                    <a:ext uri="{FF2B5EF4-FFF2-40B4-BE49-F238E27FC236}">
                      <a16:creationId xmlns:a16="http://schemas.microsoft.com/office/drawing/2014/main" id="{2018C4C9-2442-4264-DAF6-A4C2D8B6BD94}"/>
                    </a:ext>
                  </a:extLst>
                </p14:cNvPr>
                <p14:cNvContentPartPr/>
                <p14:nvPr/>
              </p14:nvContentPartPr>
              <p14:xfrm>
                <a:off x="9096896" y="855893"/>
                <a:ext cx="113400" cy="523800"/>
              </p14:xfrm>
            </p:contentPart>
          </mc:Choice>
          <mc:Fallback xmlns="">
            <p:pic>
              <p:nvPicPr>
                <p:cNvPr id="19" name="Ink 18">
                  <a:extLst>
                    <a:ext uri="{FF2B5EF4-FFF2-40B4-BE49-F238E27FC236}">
                      <a16:creationId xmlns:a16="http://schemas.microsoft.com/office/drawing/2014/main" id="{2018C4C9-2442-4264-DAF6-A4C2D8B6BD94}"/>
                    </a:ext>
                  </a:extLst>
                </p:cNvPr>
                <p:cNvPicPr/>
                <p:nvPr/>
              </p:nvPicPr>
              <p:blipFill>
                <a:blip r:embed="rId46"/>
                <a:stretch>
                  <a:fillRect/>
                </a:stretch>
              </p:blipFill>
              <p:spPr>
                <a:xfrm>
                  <a:off x="9087896" y="847253"/>
                  <a:ext cx="13104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0" name="Ink 19">
                  <a:extLst>
                    <a:ext uri="{FF2B5EF4-FFF2-40B4-BE49-F238E27FC236}">
                      <a16:creationId xmlns:a16="http://schemas.microsoft.com/office/drawing/2014/main" id="{50A5109C-223D-768B-0205-871B3029A690}"/>
                    </a:ext>
                  </a:extLst>
                </p14:cNvPr>
                <p14:cNvContentPartPr/>
                <p14:nvPr/>
              </p14:nvContentPartPr>
              <p14:xfrm>
                <a:off x="9046856" y="529733"/>
                <a:ext cx="443520" cy="850320"/>
              </p14:xfrm>
            </p:contentPart>
          </mc:Choice>
          <mc:Fallback xmlns="">
            <p:pic>
              <p:nvPicPr>
                <p:cNvPr id="20" name="Ink 19">
                  <a:extLst>
                    <a:ext uri="{FF2B5EF4-FFF2-40B4-BE49-F238E27FC236}">
                      <a16:creationId xmlns:a16="http://schemas.microsoft.com/office/drawing/2014/main" id="{50A5109C-223D-768B-0205-871B3029A690}"/>
                    </a:ext>
                  </a:extLst>
                </p:cNvPr>
                <p:cNvPicPr/>
                <p:nvPr/>
              </p:nvPicPr>
              <p:blipFill>
                <a:blip r:embed="rId48"/>
                <a:stretch>
                  <a:fillRect/>
                </a:stretch>
              </p:blipFill>
              <p:spPr>
                <a:xfrm>
                  <a:off x="9038216" y="521093"/>
                  <a:ext cx="461160" cy="867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1" name="Ink 20">
                  <a:extLst>
                    <a:ext uri="{FF2B5EF4-FFF2-40B4-BE49-F238E27FC236}">
                      <a16:creationId xmlns:a16="http://schemas.microsoft.com/office/drawing/2014/main" id="{93728F56-80B4-0CC2-DE47-90A7E86788B3}"/>
                    </a:ext>
                  </a:extLst>
                </p14:cNvPr>
                <p14:cNvContentPartPr/>
                <p14:nvPr/>
              </p14:nvContentPartPr>
              <p14:xfrm>
                <a:off x="9627896" y="743573"/>
                <a:ext cx="264600" cy="303840"/>
              </p14:xfrm>
            </p:contentPart>
          </mc:Choice>
          <mc:Fallback xmlns="">
            <p:pic>
              <p:nvPicPr>
                <p:cNvPr id="21" name="Ink 20">
                  <a:extLst>
                    <a:ext uri="{FF2B5EF4-FFF2-40B4-BE49-F238E27FC236}">
                      <a16:creationId xmlns:a16="http://schemas.microsoft.com/office/drawing/2014/main" id="{93728F56-80B4-0CC2-DE47-90A7E86788B3}"/>
                    </a:ext>
                  </a:extLst>
                </p:cNvPr>
                <p:cNvPicPr/>
                <p:nvPr/>
              </p:nvPicPr>
              <p:blipFill>
                <a:blip r:embed="rId50"/>
                <a:stretch>
                  <a:fillRect/>
                </a:stretch>
              </p:blipFill>
              <p:spPr>
                <a:xfrm>
                  <a:off x="9619256" y="734933"/>
                  <a:ext cx="2822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2" name="Ink 21">
                  <a:extLst>
                    <a:ext uri="{FF2B5EF4-FFF2-40B4-BE49-F238E27FC236}">
                      <a16:creationId xmlns:a16="http://schemas.microsoft.com/office/drawing/2014/main" id="{EF35AF32-3E85-D746-89F5-8BE87A2E21EC}"/>
                    </a:ext>
                  </a:extLst>
                </p14:cNvPr>
                <p14:cNvContentPartPr/>
                <p14:nvPr/>
              </p14:nvContentPartPr>
              <p14:xfrm>
                <a:off x="10039376" y="595973"/>
                <a:ext cx="100800" cy="174240"/>
              </p14:xfrm>
            </p:contentPart>
          </mc:Choice>
          <mc:Fallback xmlns="">
            <p:pic>
              <p:nvPicPr>
                <p:cNvPr id="22" name="Ink 21">
                  <a:extLst>
                    <a:ext uri="{FF2B5EF4-FFF2-40B4-BE49-F238E27FC236}">
                      <a16:creationId xmlns:a16="http://schemas.microsoft.com/office/drawing/2014/main" id="{EF35AF32-3E85-D746-89F5-8BE87A2E21EC}"/>
                    </a:ext>
                  </a:extLst>
                </p:cNvPr>
                <p:cNvPicPr/>
                <p:nvPr/>
              </p:nvPicPr>
              <p:blipFill>
                <a:blip r:embed="rId52"/>
                <a:stretch>
                  <a:fillRect/>
                </a:stretch>
              </p:blipFill>
              <p:spPr>
                <a:xfrm>
                  <a:off x="10030736" y="586973"/>
                  <a:ext cx="1184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3" name="Ink 22">
                  <a:extLst>
                    <a:ext uri="{FF2B5EF4-FFF2-40B4-BE49-F238E27FC236}">
                      <a16:creationId xmlns:a16="http://schemas.microsoft.com/office/drawing/2014/main" id="{5530CB32-1D4D-9DF6-E3F7-52AB8ADD7ABE}"/>
                    </a:ext>
                  </a:extLst>
                </p14:cNvPr>
                <p14:cNvContentPartPr/>
                <p14:nvPr/>
              </p14:nvContentPartPr>
              <p14:xfrm>
                <a:off x="10174376" y="625493"/>
                <a:ext cx="167400" cy="694440"/>
              </p14:xfrm>
            </p:contentPart>
          </mc:Choice>
          <mc:Fallback xmlns="">
            <p:pic>
              <p:nvPicPr>
                <p:cNvPr id="23" name="Ink 22">
                  <a:extLst>
                    <a:ext uri="{FF2B5EF4-FFF2-40B4-BE49-F238E27FC236}">
                      <a16:creationId xmlns:a16="http://schemas.microsoft.com/office/drawing/2014/main" id="{5530CB32-1D4D-9DF6-E3F7-52AB8ADD7ABE}"/>
                    </a:ext>
                  </a:extLst>
                </p:cNvPr>
                <p:cNvPicPr/>
                <p:nvPr/>
              </p:nvPicPr>
              <p:blipFill>
                <a:blip r:embed="rId54"/>
                <a:stretch>
                  <a:fillRect/>
                </a:stretch>
              </p:blipFill>
              <p:spPr>
                <a:xfrm>
                  <a:off x="10165376" y="616853"/>
                  <a:ext cx="185040" cy="712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Ink 37">
                  <a:extLst>
                    <a:ext uri="{FF2B5EF4-FFF2-40B4-BE49-F238E27FC236}">
                      <a16:creationId xmlns:a16="http://schemas.microsoft.com/office/drawing/2014/main" id="{6AD8FDBE-B564-866C-FDB1-9C3D2F3F9C3A}"/>
                    </a:ext>
                  </a:extLst>
                </p14:cNvPr>
                <p14:cNvContentPartPr/>
                <p14:nvPr/>
              </p14:nvContentPartPr>
              <p14:xfrm>
                <a:off x="2050616" y="454133"/>
                <a:ext cx="5382720" cy="2801880"/>
              </p14:xfrm>
            </p:contentPart>
          </mc:Choice>
          <mc:Fallback xmlns="">
            <p:pic>
              <p:nvPicPr>
                <p:cNvPr id="38" name="Ink 37">
                  <a:extLst>
                    <a:ext uri="{FF2B5EF4-FFF2-40B4-BE49-F238E27FC236}">
                      <a16:creationId xmlns:a16="http://schemas.microsoft.com/office/drawing/2014/main" id="{6AD8FDBE-B564-866C-FDB1-9C3D2F3F9C3A}"/>
                    </a:ext>
                  </a:extLst>
                </p:cNvPr>
                <p:cNvPicPr/>
                <p:nvPr/>
              </p:nvPicPr>
              <p:blipFill>
                <a:blip r:embed="rId56"/>
                <a:stretch>
                  <a:fillRect/>
                </a:stretch>
              </p:blipFill>
              <p:spPr>
                <a:xfrm>
                  <a:off x="2041616" y="445493"/>
                  <a:ext cx="5400360" cy="2819520"/>
                </a:xfrm>
                <a:prstGeom prst="rect">
                  <a:avLst/>
                </a:prstGeom>
              </p:spPr>
            </p:pic>
          </mc:Fallback>
        </mc:AlternateContent>
      </p:grpSp>
    </p:spTree>
    <p:extLst>
      <p:ext uri="{BB962C8B-B14F-4D97-AF65-F5344CB8AC3E}">
        <p14:creationId xmlns:p14="http://schemas.microsoft.com/office/powerpoint/2010/main" val="3828686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0212-5290-59DC-E4E5-66EA27ADFCD7}"/>
              </a:ext>
            </a:extLst>
          </p:cNvPr>
          <p:cNvSpPr>
            <a:spLocks noGrp="1"/>
          </p:cNvSpPr>
          <p:nvPr>
            <p:ph type="title"/>
          </p:nvPr>
        </p:nvSpPr>
        <p:spPr>
          <a:xfrm>
            <a:off x="1066800" y="257577"/>
            <a:ext cx="10058400" cy="1450757"/>
          </a:xfrm>
        </p:spPr>
        <p:txBody>
          <a:bodyPr/>
          <a:lstStyle/>
          <a:p>
            <a:endParaRPr lang="en-US"/>
          </a:p>
        </p:txBody>
      </p:sp>
      <p:pic>
        <p:nvPicPr>
          <p:cNvPr id="5" name="Content Placeholder 4">
            <a:extLst>
              <a:ext uri="{FF2B5EF4-FFF2-40B4-BE49-F238E27FC236}">
                <a16:creationId xmlns:a16="http://schemas.microsoft.com/office/drawing/2014/main" id="{27BDFF0B-161C-6AB3-1D6E-FE37282EA3FA}"/>
              </a:ext>
            </a:extLst>
          </p:cNvPr>
          <p:cNvPicPr>
            <a:picLocks noGrp="1" noChangeAspect="1"/>
          </p:cNvPicPr>
          <p:nvPr>
            <p:ph idx="1"/>
          </p:nvPr>
        </p:nvPicPr>
        <p:blipFill>
          <a:blip r:embed="rId2"/>
          <a:stretch>
            <a:fillRect/>
          </a:stretch>
        </p:blipFill>
        <p:spPr>
          <a:xfrm>
            <a:off x="491413" y="-183891"/>
            <a:ext cx="11700587" cy="5906278"/>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BD3AD7D-A03E-D10F-44C4-3A7B0AEED8C7}"/>
                  </a:ext>
                </a:extLst>
              </p14:cNvPr>
              <p14:cNvContentPartPr/>
              <p14:nvPr/>
            </p14:nvContentPartPr>
            <p14:xfrm>
              <a:off x="4872743" y="4234814"/>
              <a:ext cx="360" cy="360"/>
            </p14:xfrm>
          </p:contentPart>
        </mc:Choice>
        <mc:Fallback xmlns="">
          <p:pic>
            <p:nvPicPr>
              <p:cNvPr id="3" name="Ink 2">
                <a:extLst>
                  <a:ext uri="{FF2B5EF4-FFF2-40B4-BE49-F238E27FC236}">
                    <a16:creationId xmlns:a16="http://schemas.microsoft.com/office/drawing/2014/main" id="{4BD3AD7D-A03E-D10F-44C4-3A7B0AEED8C7}"/>
                  </a:ext>
                </a:extLst>
              </p:cNvPr>
              <p:cNvPicPr/>
              <p:nvPr/>
            </p:nvPicPr>
            <p:blipFill>
              <a:blip r:embed="rId4"/>
              <a:stretch>
                <a:fillRect/>
              </a:stretch>
            </p:blipFill>
            <p:spPr>
              <a:xfrm>
                <a:off x="4866623" y="422869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16024EB8-D9F5-6ADD-F51C-A80A45B3EF4A}"/>
                  </a:ext>
                </a:extLst>
              </p14:cNvPr>
              <p14:cNvContentPartPr/>
              <p14:nvPr/>
            </p14:nvContentPartPr>
            <p14:xfrm>
              <a:off x="6017543" y="1818854"/>
              <a:ext cx="168120" cy="184320"/>
            </p14:xfrm>
          </p:contentPart>
        </mc:Choice>
        <mc:Fallback xmlns="">
          <p:pic>
            <p:nvPicPr>
              <p:cNvPr id="4" name="Ink 3">
                <a:extLst>
                  <a:ext uri="{FF2B5EF4-FFF2-40B4-BE49-F238E27FC236}">
                    <a16:creationId xmlns:a16="http://schemas.microsoft.com/office/drawing/2014/main" id="{16024EB8-D9F5-6ADD-F51C-A80A45B3EF4A}"/>
                  </a:ext>
                </a:extLst>
              </p:cNvPr>
              <p:cNvPicPr/>
              <p:nvPr/>
            </p:nvPicPr>
            <p:blipFill>
              <a:blip r:embed="rId6"/>
              <a:stretch>
                <a:fillRect/>
              </a:stretch>
            </p:blipFill>
            <p:spPr>
              <a:xfrm>
                <a:off x="6011423" y="1812734"/>
                <a:ext cx="180360" cy="196560"/>
              </a:xfrm>
              <a:prstGeom prst="rect">
                <a:avLst/>
              </a:prstGeom>
            </p:spPr>
          </p:pic>
        </mc:Fallback>
      </mc:AlternateContent>
      <p:grpSp>
        <p:nvGrpSpPr>
          <p:cNvPr id="19" name="Group 18">
            <a:extLst>
              <a:ext uri="{FF2B5EF4-FFF2-40B4-BE49-F238E27FC236}">
                <a16:creationId xmlns:a16="http://schemas.microsoft.com/office/drawing/2014/main" id="{0BFBDE1B-4B99-1717-3277-F0AA068F0E7F}"/>
              </a:ext>
            </a:extLst>
          </p:cNvPr>
          <p:cNvGrpSpPr/>
          <p:nvPr/>
        </p:nvGrpSpPr>
        <p:grpSpPr>
          <a:xfrm>
            <a:off x="6152183" y="1342934"/>
            <a:ext cx="4134600" cy="4790520"/>
            <a:chOff x="6152183" y="1342934"/>
            <a:chExt cx="4134600" cy="479052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86BFC4C5-66C0-E95A-EA5A-6C116903C3D0}"/>
                    </a:ext>
                  </a:extLst>
                </p14:cNvPr>
                <p14:cNvContentPartPr/>
                <p14:nvPr/>
              </p14:nvContentPartPr>
              <p14:xfrm>
                <a:off x="7015463" y="1708334"/>
                <a:ext cx="95760" cy="293040"/>
              </p14:xfrm>
            </p:contentPart>
          </mc:Choice>
          <mc:Fallback xmlns="">
            <p:pic>
              <p:nvPicPr>
                <p:cNvPr id="6" name="Ink 5">
                  <a:extLst>
                    <a:ext uri="{FF2B5EF4-FFF2-40B4-BE49-F238E27FC236}">
                      <a16:creationId xmlns:a16="http://schemas.microsoft.com/office/drawing/2014/main" id="{86BFC4C5-66C0-E95A-EA5A-6C116903C3D0}"/>
                    </a:ext>
                  </a:extLst>
                </p:cNvPr>
                <p:cNvPicPr/>
                <p:nvPr/>
              </p:nvPicPr>
              <p:blipFill>
                <a:blip r:embed="rId8"/>
                <a:stretch>
                  <a:fillRect/>
                </a:stretch>
              </p:blipFill>
              <p:spPr>
                <a:xfrm>
                  <a:off x="7009343" y="1702214"/>
                  <a:ext cx="10800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12677AEE-3904-83CA-A422-27171C323A2D}"/>
                    </a:ext>
                  </a:extLst>
                </p14:cNvPr>
                <p14:cNvContentPartPr/>
                <p14:nvPr/>
              </p14:nvContentPartPr>
              <p14:xfrm>
                <a:off x="7288343" y="2202614"/>
                <a:ext cx="207000" cy="357480"/>
              </p14:xfrm>
            </p:contentPart>
          </mc:Choice>
          <mc:Fallback xmlns="">
            <p:pic>
              <p:nvPicPr>
                <p:cNvPr id="7" name="Ink 6">
                  <a:extLst>
                    <a:ext uri="{FF2B5EF4-FFF2-40B4-BE49-F238E27FC236}">
                      <a16:creationId xmlns:a16="http://schemas.microsoft.com/office/drawing/2014/main" id="{12677AEE-3904-83CA-A422-27171C323A2D}"/>
                    </a:ext>
                  </a:extLst>
                </p:cNvPr>
                <p:cNvPicPr/>
                <p:nvPr/>
              </p:nvPicPr>
              <p:blipFill>
                <a:blip r:embed="rId10"/>
                <a:stretch>
                  <a:fillRect/>
                </a:stretch>
              </p:blipFill>
              <p:spPr>
                <a:xfrm>
                  <a:off x="7282223" y="2196494"/>
                  <a:ext cx="2192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B3F3663A-53F0-3451-6777-32ED714A2FC4}"/>
                    </a:ext>
                  </a:extLst>
                </p14:cNvPr>
                <p14:cNvContentPartPr/>
                <p14:nvPr/>
              </p14:nvContentPartPr>
              <p14:xfrm>
                <a:off x="7496423" y="2274614"/>
                <a:ext cx="90360" cy="173160"/>
              </p14:xfrm>
            </p:contentPart>
          </mc:Choice>
          <mc:Fallback xmlns="">
            <p:pic>
              <p:nvPicPr>
                <p:cNvPr id="8" name="Ink 7">
                  <a:extLst>
                    <a:ext uri="{FF2B5EF4-FFF2-40B4-BE49-F238E27FC236}">
                      <a16:creationId xmlns:a16="http://schemas.microsoft.com/office/drawing/2014/main" id="{B3F3663A-53F0-3451-6777-32ED714A2FC4}"/>
                    </a:ext>
                  </a:extLst>
                </p:cNvPr>
                <p:cNvPicPr/>
                <p:nvPr/>
              </p:nvPicPr>
              <p:blipFill>
                <a:blip r:embed="rId12"/>
                <a:stretch>
                  <a:fillRect/>
                </a:stretch>
              </p:blipFill>
              <p:spPr>
                <a:xfrm>
                  <a:off x="7490303" y="2268494"/>
                  <a:ext cx="1026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7F785792-8D4B-7527-BE6D-47843467926D}"/>
                    </a:ext>
                  </a:extLst>
                </p14:cNvPr>
                <p14:cNvContentPartPr/>
                <p14:nvPr/>
              </p14:nvContentPartPr>
              <p14:xfrm>
                <a:off x="7458623" y="2139254"/>
                <a:ext cx="100800" cy="142560"/>
              </p14:xfrm>
            </p:contentPart>
          </mc:Choice>
          <mc:Fallback xmlns="">
            <p:pic>
              <p:nvPicPr>
                <p:cNvPr id="9" name="Ink 8">
                  <a:extLst>
                    <a:ext uri="{FF2B5EF4-FFF2-40B4-BE49-F238E27FC236}">
                      <a16:creationId xmlns:a16="http://schemas.microsoft.com/office/drawing/2014/main" id="{7F785792-8D4B-7527-BE6D-47843467926D}"/>
                    </a:ext>
                  </a:extLst>
                </p:cNvPr>
                <p:cNvPicPr/>
                <p:nvPr/>
              </p:nvPicPr>
              <p:blipFill>
                <a:blip r:embed="rId14"/>
                <a:stretch>
                  <a:fillRect/>
                </a:stretch>
              </p:blipFill>
              <p:spPr>
                <a:xfrm>
                  <a:off x="7452503" y="2133134"/>
                  <a:ext cx="1130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5B3BD74D-2904-90AC-D32D-DFEF0C85894D}"/>
                    </a:ext>
                  </a:extLst>
                </p14:cNvPr>
                <p14:cNvContentPartPr/>
                <p14:nvPr/>
              </p14:nvContentPartPr>
              <p14:xfrm>
                <a:off x="7654823" y="2149694"/>
                <a:ext cx="318240" cy="279000"/>
              </p14:xfrm>
            </p:contentPart>
          </mc:Choice>
          <mc:Fallback xmlns="">
            <p:pic>
              <p:nvPicPr>
                <p:cNvPr id="10" name="Ink 9">
                  <a:extLst>
                    <a:ext uri="{FF2B5EF4-FFF2-40B4-BE49-F238E27FC236}">
                      <a16:creationId xmlns:a16="http://schemas.microsoft.com/office/drawing/2014/main" id="{5B3BD74D-2904-90AC-D32D-DFEF0C85894D}"/>
                    </a:ext>
                  </a:extLst>
                </p:cNvPr>
                <p:cNvPicPr/>
                <p:nvPr/>
              </p:nvPicPr>
              <p:blipFill>
                <a:blip r:embed="rId16"/>
                <a:stretch>
                  <a:fillRect/>
                </a:stretch>
              </p:blipFill>
              <p:spPr>
                <a:xfrm>
                  <a:off x="7648703" y="2143574"/>
                  <a:ext cx="3304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BA80C3F3-703F-1EF1-AEF8-76B4EE036881}"/>
                    </a:ext>
                  </a:extLst>
                </p14:cNvPr>
                <p14:cNvContentPartPr/>
                <p14:nvPr/>
              </p14:nvContentPartPr>
              <p14:xfrm>
                <a:off x="7088543" y="1832174"/>
                <a:ext cx="1031400" cy="1069920"/>
              </p14:xfrm>
            </p:contentPart>
          </mc:Choice>
          <mc:Fallback xmlns="">
            <p:pic>
              <p:nvPicPr>
                <p:cNvPr id="11" name="Ink 10">
                  <a:extLst>
                    <a:ext uri="{FF2B5EF4-FFF2-40B4-BE49-F238E27FC236}">
                      <a16:creationId xmlns:a16="http://schemas.microsoft.com/office/drawing/2014/main" id="{BA80C3F3-703F-1EF1-AEF8-76B4EE036881}"/>
                    </a:ext>
                  </a:extLst>
                </p:cNvPr>
                <p:cNvPicPr/>
                <p:nvPr/>
              </p:nvPicPr>
              <p:blipFill>
                <a:blip r:embed="rId18"/>
                <a:stretch>
                  <a:fillRect/>
                </a:stretch>
              </p:blipFill>
              <p:spPr>
                <a:xfrm>
                  <a:off x="7082423" y="1826054"/>
                  <a:ext cx="1043640" cy="1082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F8183A17-7D44-C03C-C253-BDC82CFA350E}"/>
                    </a:ext>
                  </a:extLst>
                </p14:cNvPr>
                <p14:cNvContentPartPr/>
                <p14:nvPr/>
              </p14:nvContentPartPr>
              <p14:xfrm>
                <a:off x="6232103" y="2041694"/>
                <a:ext cx="1217520" cy="433800"/>
              </p14:xfrm>
            </p:contentPart>
          </mc:Choice>
          <mc:Fallback xmlns="">
            <p:pic>
              <p:nvPicPr>
                <p:cNvPr id="13" name="Ink 12">
                  <a:extLst>
                    <a:ext uri="{FF2B5EF4-FFF2-40B4-BE49-F238E27FC236}">
                      <a16:creationId xmlns:a16="http://schemas.microsoft.com/office/drawing/2014/main" id="{F8183A17-7D44-C03C-C253-BDC82CFA350E}"/>
                    </a:ext>
                  </a:extLst>
                </p:cNvPr>
                <p:cNvPicPr/>
                <p:nvPr/>
              </p:nvPicPr>
              <p:blipFill>
                <a:blip r:embed="rId20"/>
                <a:stretch>
                  <a:fillRect/>
                </a:stretch>
              </p:blipFill>
              <p:spPr>
                <a:xfrm>
                  <a:off x="6225983" y="2035574"/>
                  <a:ext cx="122976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CCE29C4C-55FF-5FB0-B8C7-8172B670A0EC}"/>
                    </a:ext>
                  </a:extLst>
                </p14:cNvPr>
                <p14:cNvContentPartPr/>
                <p14:nvPr/>
              </p14:nvContentPartPr>
              <p14:xfrm>
                <a:off x="8050823" y="1435454"/>
                <a:ext cx="2049120" cy="749520"/>
              </p14:xfrm>
            </p:contentPart>
          </mc:Choice>
          <mc:Fallback xmlns="">
            <p:pic>
              <p:nvPicPr>
                <p:cNvPr id="14" name="Ink 13">
                  <a:extLst>
                    <a:ext uri="{FF2B5EF4-FFF2-40B4-BE49-F238E27FC236}">
                      <a16:creationId xmlns:a16="http://schemas.microsoft.com/office/drawing/2014/main" id="{CCE29C4C-55FF-5FB0-B8C7-8172B670A0EC}"/>
                    </a:ext>
                  </a:extLst>
                </p:cNvPr>
                <p:cNvPicPr/>
                <p:nvPr/>
              </p:nvPicPr>
              <p:blipFill>
                <a:blip r:embed="rId22"/>
                <a:stretch>
                  <a:fillRect/>
                </a:stretch>
              </p:blipFill>
              <p:spPr>
                <a:xfrm>
                  <a:off x="8044703" y="1429334"/>
                  <a:ext cx="20613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BC0F7229-97BC-95E5-C3C9-6E24A0B93306}"/>
                    </a:ext>
                  </a:extLst>
                </p14:cNvPr>
                <p14:cNvContentPartPr/>
                <p14:nvPr/>
              </p14:nvContentPartPr>
              <p14:xfrm>
                <a:off x="9942263" y="1342934"/>
                <a:ext cx="344520" cy="365040"/>
              </p14:xfrm>
            </p:contentPart>
          </mc:Choice>
          <mc:Fallback xmlns="">
            <p:pic>
              <p:nvPicPr>
                <p:cNvPr id="15" name="Ink 14">
                  <a:extLst>
                    <a:ext uri="{FF2B5EF4-FFF2-40B4-BE49-F238E27FC236}">
                      <a16:creationId xmlns:a16="http://schemas.microsoft.com/office/drawing/2014/main" id="{BC0F7229-97BC-95E5-C3C9-6E24A0B93306}"/>
                    </a:ext>
                  </a:extLst>
                </p:cNvPr>
                <p:cNvPicPr/>
                <p:nvPr/>
              </p:nvPicPr>
              <p:blipFill>
                <a:blip r:embed="rId24"/>
                <a:stretch>
                  <a:fillRect/>
                </a:stretch>
              </p:blipFill>
              <p:spPr>
                <a:xfrm>
                  <a:off x="9936143" y="1336814"/>
                  <a:ext cx="35676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0215334A-109E-1132-F936-0A3CAEC47E1C}"/>
                    </a:ext>
                  </a:extLst>
                </p14:cNvPr>
                <p14:cNvContentPartPr/>
                <p14:nvPr/>
              </p14:nvContentPartPr>
              <p14:xfrm>
                <a:off x="6152183" y="1755494"/>
                <a:ext cx="3873600" cy="4377960"/>
              </p14:xfrm>
            </p:contentPart>
          </mc:Choice>
          <mc:Fallback xmlns="">
            <p:pic>
              <p:nvPicPr>
                <p:cNvPr id="17" name="Ink 16">
                  <a:extLst>
                    <a:ext uri="{FF2B5EF4-FFF2-40B4-BE49-F238E27FC236}">
                      <a16:creationId xmlns:a16="http://schemas.microsoft.com/office/drawing/2014/main" id="{0215334A-109E-1132-F936-0A3CAEC47E1C}"/>
                    </a:ext>
                  </a:extLst>
                </p:cNvPr>
                <p:cNvPicPr/>
                <p:nvPr/>
              </p:nvPicPr>
              <p:blipFill>
                <a:blip r:embed="rId26"/>
                <a:stretch>
                  <a:fillRect/>
                </a:stretch>
              </p:blipFill>
              <p:spPr>
                <a:xfrm>
                  <a:off x="6146063" y="1749374"/>
                  <a:ext cx="3885840" cy="4390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58CE0B4A-2BE9-7102-0D09-924C205B218B}"/>
                    </a:ext>
                  </a:extLst>
                </p14:cNvPr>
                <p14:cNvContentPartPr/>
                <p14:nvPr/>
              </p14:nvContentPartPr>
              <p14:xfrm>
                <a:off x="9941183" y="1638854"/>
                <a:ext cx="300960" cy="426600"/>
              </p14:xfrm>
            </p:contentPart>
          </mc:Choice>
          <mc:Fallback xmlns="">
            <p:pic>
              <p:nvPicPr>
                <p:cNvPr id="18" name="Ink 17">
                  <a:extLst>
                    <a:ext uri="{FF2B5EF4-FFF2-40B4-BE49-F238E27FC236}">
                      <a16:creationId xmlns:a16="http://schemas.microsoft.com/office/drawing/2014/main" id="{58CE0B4A-2BE9-7102-0D09-924C205B218B}"/>
                    </a:ext>
                  </a:extLst>
                </p:cNvPr>
                <p:cNvPicPr/>
                <p:nvPr/>
              </p:nvPicPr>
              <p:blipFill>
                <a:blip r:embed="rId28"/>
                <a:stretch>
                  <a:fillRect/>
                </a:stretch>
              </p:blipFill>
              <p:spPr>
                <a:xfrm>
                  <a:off x="9935063" y="1632734"/>
                  <a:ext cx="313200" cy="438840"/>
                </a:xfrm>
                <a:prstGeom prst="rect">
                  <a:avLst/>
                </a:prstGeom>
              </p:spPr>
            </p:pic>
          </mc:Fallback>
        </mc:AlternateContent>
      </p:grpSp>
    </p:spTree>
    <p:extLst>
      <p:ext uri="{BB962C8B-B14F-4D97-AF65-F5344CB8AC3E}">
        <p14:creationId xmlns:p14="http://schemas.microsoft.com/office/powerpoint/2010/main" val="2860049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1DEE2-568F-0221-1868-73A31B371B75}"/>
              </a:ext>
            </a:extLst>
          </p:cNvPr>
          <p:cNvSpPr>
            <a:spLocks noGrp="1"/>
          </p:cNvSpPr>
          <p:nvPr>
            <p:ph type="title"/>
          </p:nvPr>
        </p:nvSpPr>
        <p:spPr/>
        <p:txBody>
          <a:bodyPr/>
          <a:lstStyle/>
          <a:p>
            <a:r>
              <a:rPr lang="en-IN" b="1" dirty="0">
                <a:solidFill>
                  <a:schemeClr val="accent1"/>
                </a:solidFill>
              </a:rPr>
              <a:t>                            Welcome!</a:t>
            </a:r>
          </a:p>
        </p:txBody>
      </p:sp>
      <p:sp>
        <p:nvSpPr>
          <p:cNvPr id="3" name="Content Placeholder 2">
            <a:extLst>
              <a:ext uri="{FF2B5EF4-FFF2-40B4-BE49-F238E27FC236}">
                <a16:creationId xmlns:a16="http://schemas.microsoft.com/office/drawing/2014/main" id="{8F57AF53-9307-67F8-4BB4-AF78DFF689A8}"/>
              </a:ext>
            </a:extLst>
          </p:cNvPr>
          <p:cNvSpPr>
            <a:spLocks noGrp="1"/>
          </p:cNvSpPr>
          <p:nvPr>
            <p:ph idx="1"/>
          </p:nvPr>
        </p:nvSpPr>
        <p:spPr/>
        <p:txBody>
          <a:bodyPr>
            <a:normAutofit/>
          </a:bodyPr>
          <a:lstStyle/>
          <a:p>
            <a:pPr>
              <a:buFont typeface="Wingdings" panose="05000000000000000000" pitchFamily="2" charset="2"/>
              <a:buChar char="§"/>
            </a:pPr>
            <a:r>
              <a:rPr lang="en-IN" sz="3600" dirty="0"/>
              <a:t>It’s our first meetup, You’re all welcome !</a:t>
            </a:r>
          </a:p>
          <a:p>
            <a:pPr>
              <a:buFont typeface="Wingdings" panose="05000000000000000000" pitchFamily="2" charset="2"/>
              <a:buChar char="§"/>
            </a:pPr>
            <a:r>
              <a:rPr lang="en-IN" sz="3600" dirty="0"/>
              <a:t>This Workshop is for Linux and AWS cloud</a:t>
            </a:r>
          </a:p>
          <a:p>
            <a:pPr>
              <a:buFont typeface="Wingdings" panose="05000000000000000000" pitchFamily="2" charset="2"/>
              <a:buChar char="§"/>
            </a:pPr>
            <a:r>
              <a:rPr lang="en-IN" sz="3600" dirty="0"/>
              <a:t>Our future plans to give more workshops on all the DevOps modules also like, Git(</a:t>
            </a:r>
            <a:r>
              <a:rPr lang="en-IN" sz="3600" dirty="0" err="1"/>
              <a:t>Github,Bitbucket</a:t>
            </a:r>
            <a:r>
              <a:rPr lang="en-IN" sz="3600" dirty="0"/>
              <a:t> &amp;GitLab), </a:t>
            </a:r>
            <a:r>
              <a:rPr lang="en-IN" sz="3600" dirty="0" err="1"/>
              <a:t>Jenkis</a:t>
            </a:r>
            <a:r>
              <a:rPr lang="en-IN" sz="3600" dirty="0"/>
              <a:t>(CI/CD),Terraform(IAC tool), </a:t>
            </a:r>
            <a:r>
              <a:rPr lang="en-IN" sz="3600" dirty="0" err="1"/>
              <a:t>Ansible,Docker</a:t>
            </a:r>
            <a:r>
              <a:rPr lang="en-IN" sz="3600" dirty="0"/>
              <a:t>, Kubernetes(k8’s)</a:t>
            </a:r>
          </a:p>
        </p:txBody>
      </p:sp>
    </p:spTree>
    <p:extLst>
      <p:ext uri="{BB962C8B-B14F-4D97-AF65-F5344CB8AC3E}">
        <p14:creationId xmlns:p14="http://schemas.microsoft.com/office/powerpoint/2010/main" val="3786533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3E062-DDBC-55D6-32E2-0932A776FD0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90EE3AC-8C90-BF78-03F5-BEA47ECEA1F8}"/>
              </a:ext>
            </a:extLst>
          </p:cNvPr>
          <p:cNvPicPr>
            <a:picLocks noGrp="1" noChangeAspect="1"/>
          </p:cNvPicPr>
          <p:nvPr>
            <p:ph idx="1"/>
          </p:nvPr>
        </p:nvPicPr>
        <p:blipFill>
          <a:blip r:embed="rId2"/>
          <a:stretch>
            <a:fillRect/>
          </a:stretch>
        </p:blipFill>
        <p:spPr>
          <a:xfrm>
            <a:off x="102637" y="121299"/>
            <a:ext cx="11989836" cy="6083558"/>
          </a:xfrm>
        </p:spPr>
      </p:pic>
    </p:spTree>
    <p:extLst>
      <p:ext uri="{BB962C8B-B14F-4D97-AF65-F5344CB8AC3E}">
        <p14:creationId xmlns:p14="http://schemas.microsoft.com/office/powerpoint/2010/main" val="1475969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484D2-9906-404C-DB5A-3F63B6895D6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6B46FE7-372F-8B5D-70DF-C7B69CB187C2}"/>
              </a:ext>
            </a:extLst>
          </p:cNvPr>
          <p:cNvPicPr>
            <a:picLocks noGrp="1" noChangeAspect="1"/>
          </p:cNvPicPr>
          <p:nvPr>
            <p:ph idx="1"/>
          </p:nvPr>
        </p:nvPicPr>
        <p:blipFill>
          <a:blip r:embed="rId2"/>
          <a:stretch>
            <a:fillRect/>
          </a:stretch>
        </p:blipFill>
        <p:spPr>
          <a:xfrm>
            <a:off x="205273" y="74645"/>
            <a:ext cx="11877869" cy="6279502"/>
          </a:xfrm>
        </p:spPr>
      </p:pic>
    </p:spTree>
    <p:extLst>
      <p:ext uri="{BB962C8B-B14F-4D97-AF65-F5344CB8AC3E}">
        <p14:creationId xmlns:p14="http://schemas.microsoft.com/office/powerpoint/2010/main" val="3081386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6923-A272-1ACB-C833-72F694F5D27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CA6519A-E2CF-5DB2-1E7B-C5266B5C52F8}"/>
              </a:ext>
            </a:extLst>
          </p:cNvPr>
          <p:cNvPicPr>
            <a:picLocks noGrp="1" noChangeAspect="1"/>
          </p:cNvPicPr>
          <p:nvPr>
            <p:ph idx="1"/>
          </p:nvPr>
        </p:nvPicPr>
        <p:blipFill>
          <a:blip r:embed="rId2"/>
          <a:stretch>
            <a:fillRect/>
          </a:stretch>
        </p:blipFill>
        <p:spPr>
          <a:xfrm>
            <a:off x="0" y="0"/>
            <a:ext cx="12192000" cy="6279501"/>
          </a:xfrm>
        </p:spPr>
      </p:pic>
    </p:spTree>
    <p:extLst>
      <p:ext uri="{BB962C8B-B14F-4D97-AF65-F5344CB8AC3E}">
        <p14:creationId xmlns:p14="http://schemas.microsoft.com/office/powerpoint/2010/main" val="3773408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6A9C-820D-6591-9613-C962CC13FBE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9F8F1FF-96B9-D7AF-53D1-8ABB3956C643}"/>
              </a:ext>
            </a:extLst>
          </p:cNvPr>
          <p:cNvPicPr>
            <a:picLocks noGrp="1" noChangeAspect="1"/>
          </p:cNvPicPr>
          <p:nvPr>
            <p:ph idx="1"/>
          </p:nvPr>
        </p:nvPicPr>
        <p:blipFill>
          <a:blip r:embed="rId2"/>
          <a:stretch>
            <a:fillRect/>
          </a:stretch>
        </p:blipFill>
        <p:spPr>
          <a:xfrm>
            <a:off x="0" y="0"/>
            <a:ext cx="12157787" cy="6251510"/>
          </a:xfrm>
        </p:spPr>
      </p:pic>
    </p:spTree>
    <p:extLst>
      <p:ext uri="{BB962C8B-B14F-4D97-AF65-F5344CB8AC3E}">
        <p14:creationId xmlns:p14="http://schemas.microsoft.com/office/powerpoint/2010/main" val="1979048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5" name="Rectangle 11">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26" name="Straight Connector 13">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19DAC18-42BE-1211-68BE-83987C4F8F06}"/>
              </a:ext>
            </a:extLst>
          </p:cNvPr>
          <p:cNvPicPr>
            <a:picLocks noGrp="1" noChangeAspect="1"/>
          </p:cNvPicPr>
          <p:nvPr>
            <p:ph idx="1"/>
          </p:nvPr>
        </p:nvPicPr>
        <p:blipFill rotWithShape="1">
          <a:blip r:embed="rId2"/>
          <a:srcRect t="5066" b="1723"/>
          <a:stretch/>
        </p:blipFill>
        <p:spPr>
          <a:xfrm>
            <a:off x="-32" y="10"/>
            <a:ext cx="12192031" cy="4915066"/>
          </a:xfrm>
          <a:prstGeom prst="rect">
            <a:avLst/>
          </a:prstGeom>
        </p:spPr>
      </p:pic>
      <p:sp>
        <p:nvSpPr>
          <p:cNvPr id="27" name="Rectangle 15">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C6BB1C49-0D56-C649-2BAD-4CD06584FB1A}"/>
              </a:ext>
            </a:extLst>
          </p:cNvPr>
          <p:cNvSpPr>
            <a:spLocks noGrp="1"/>
          </p:cNvSpPr>
          <p:nvPr>
            <p:ph type="title"/>
          </p:nvPr>
        </p:nvSpPr>
        <p:spPr>
          <a:xfrm>
            <a:off x="3834881" y="5120640"/>
            <a:ext cx="7288715" cy="822960"/>
          </a:xfrm>
        </p:spPr>
        <p:txBody>
          <a:bodyPr vert="horz" lIns="91440" tIns="45720" rIns="91440" bIns="45720" rtlCol="0" anchor="b">
            <a:normAutofit/>
          </a:bodyPr>
          <a:lstStyle/>
          <a:p>
            <a:r>
              <a:rPr lang="en-US" sz="3600" b="1" dirty="0">
                <a:solidFill>
                  <a:srgbClr val="FFFFFF"/>
                </a:solidFill>
              </a:rPr>
              <a:t>Features of Ansible</a:t>
            </a:r>
          </a:p>
        </p:txBody>
      </p:sp>
      <p:sp>
        <p:nvSpPr>
          <p:cNvPr id="28" name="Rectangle 17">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656467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4" name="Straight Connector 13">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E708FDD9-7732-AB4B-8FDF-40CD5B601756}"/>
              </a:ext>
            </a:extLst>
          </p:cNvPr>
          <p:cNvPicPr>
            <a:picLocks noGrp="1" noChangeAspect="1"/>
          </p:cNvPicPr>
          <p:nvPr>
            <p:ph idx="1"/>
          </p:nvPr>
        </p:nvPicPr>
        <p:blipFill rotWithShape="1">
          <a:blip r:embed="rId2"/>
          <a:srcRect t="4015"/>
          <a:stretch/>
        </p:blipFill>
        <p:spPr>
          <a:xfrm>
            <a:off x="-32" y="10"/>
            <a:ext cx="12192031" cy="4915066"/>
          </a:xfrm>
          <a:prstGeom prst="rect">
            <a:avLst/>
          </a:prstGeom>
        </p:spPr>
      </p:pic>
      <p:sp>
        <p:nvSpPr>
          <p:cNvPr id="16" name="Rectangle 15">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68A055C1-A7C9-12EF-931D-D2D7A2B14B4A}"/>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Ansible Architecture</a:t>
            </a:r>
          </a:p>
        </p:txBody>
      </p:sp>
      <p:sp>
        <p:nvSpPr>
          <p:cNvPr id="18" name="Rectangle 17">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7" name="Picture 6">
            <a:extLst>
              <a:ext uri="{FF2B5EF4-FFF2-40B4-BE49-F238E27FC236}">
                <a16:creationId xmlns:a16="http://schemas.microsoft.com/office/drawing/2014/main" id="{7AF5E8DD-01AF-01CA-8D76-EB5A57B89ED3}"/>
              </a:ext>
            </a:extLst>
          </p:cNvPr>
          <p:cNvPicPr>
            <a:picLocks noChangeAspect="1"/>
          </p:cNvPicPr>
          <p:nvPr/>
        </p:nvPicPr>
        <p:blipFill>
          <a:blip r:embed="rId3"/>
          <a:stretch>
            <a:fillRect/>
          </a:stretch>
        </p:blipFill>
        <p:spPr>
          <a:xfrm>
            <a:off x="0" y="-30082"/>
            <a:ext cx="12192000" cy="5075494"/>
          </a:xfrm>
          <a:prstGeom prst="rect">
            <a:avLst/>
          </a:prstGeom>
        </p:spPr>
      </p:pic>
    </p:spTree>
    <p:extLst>
      <p:ext uri="{BB962C8B-B14F-4D97-AF65-F5344CB8AC3E}">
        <p14:creationId xmlns:p14="http://schemas.microsoft.com/office/powerpoint/2010/main" val="1953500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55DCD-B828-0892-92E8-D777F07706B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855252E-3F53-795C-2643-0A1E489B40FE}"/>
              </a:ext>
            </a:extLst>
          </p:cNvPr>
          <p:cNvPicPr>
            <a:picLocks noGrp="1" noChangeAspect="1"/>
          </p:cNvPicPr>
          <p:nvPr>
            <p:ph idx="1"/>
          </p:nvPr>
        </p:nvPicPr>
        <p:blipFill>
          <a:blip r:embed="rId2"/>
          <a:stretch>
            <a:fillRect/>
          </a:stretch>
        </p:blipFill>
        <p:spPr>
          <a:xfrm>
            <a:off x="269055" y="102637"/>
            <a:ext cx="11730112" cy="6064898"/>
          </a:xfrm>
        </p:spPr>
      </p:pic>
    </p:spTree>
    <p:extLst>
      <p:ext uri="{BB962C8B-B14F-4D97-AF65-F5344CB8AC3E}">
        <p14:creationId xmlns:p14="http://schemas.microsoft.com/office/powerpoint/2010/main" val="2750783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C168-138D-B41A-46AF-4A751932B26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14CBF21-11A1-F039-C80B-B01ED82C1ADA}"/>
              </a:ext>
            </a:extLst>
          </p:cNvPr>
          <p:cNvPicPr>
            <a:picLocks noGrp="1" noChangeAspect="1"/>
          </p:cNvPicPr>
          <p:nvPr>
            <p:ph idx="1"/>
          </p:nvPr>
        </p:nvPicPr>
        <p:blipFill>
          <a:blip r:embed="rId2"/>
          <a:stretch>
            <a:fillRect/>
          </a:stretch>
        </p:blipFill>
        <p:spPr>
          <a:xfrm>
            <a:off x="317240" y="111967"/>
            <a:ext cx="11691257" cy="6158204"/>
          </a:xfrm>
        </p:spPr>
      </p:pic>
    </p:spTree>
    <p:extLst>
      <p:ext uri="{BB962C8B-B14F-4D97-AF65-F5344CB8AC3E}">
        <p14:creationId xmlns:p14="http://schemas.microsoft.com/office/powerpoint/2010/main" val="2132777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6CCC6-B6E4-F470-D4CE-59DA1A87983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5520CE4-06DB-11A7-A773-1322FFA82473}"/>
              </a:ext>
            </a:extLst>
          </p:cNvPr>
          <p:cNvPicPr>
            <a:picLocks noGrp="1" noChangeAspect="1"/>
          </p:cNvPicPr>
          <p:nvPr>
            <p:ph idx="1"/>
          </p:nvPr>
        </p:nvPicPr>
        <p:blipFill>
          <a:blip r:embed="rId2"/>
          <a:stretch>
            <a:fillRect/>
          </a:stretch>
        </p:blipFill>
        <p:spPr>
          <a:xfrm>
            <a:off x="195943" y="111967"/>
            <a:ext cx="11896529" cy="5757021"/>
          </a:xfrm>
        </p:spPr>
      </p:pic>
    </p:spTree>
    <p:extLst>
      <p:ext uri="{BB962C8B-B14F-4D97-AF65-F5344CB8AC3E}">
        <p14:creationId xmlns:p14="http://schemas.microsoft.com/office/powerpoint/2010/main" val="689433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3879-8CCD-9189-ABB4-6A2F37AEF45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58E5C9E-79B9-90AF-A47A-E4BF6B770E29}"/>
              </a:ext>
            </a:extLst>
          </p:cNvPr>
          <p:cNvPicPr>
            <a:picLocks noGrp="1" noChangeAspect="1"/>
          </p:cNvPicPr>
          <p:nvPr>
            <p:ph idx="1"/>
          </p:nvPr>
        </p:nvPicPr>
        <p:blipFill>
          <a:blip r:embed="rId2"/>
          <a:stretch>
            <a:fillRect/>
          </a:stretch>
        </p:blipFill>
        <p:spPr>
          <a:xfrm>
            <a:off x="64169" y="162225"/>
            <a:ext cx="11574378" cy="6342849"/>
          </a:xfrm>
        </p:spPr>
      </p:pic>
    </p:spTree>
    <p:extLst>
      <p:ext uri="{BB962C8B-B14F-4D97-AF65-F5344CB8AC3E}">
        <p14:creationId xmlns:p14="http://schemas.microsoft.com/office/powerpoint/2010/main" val="3360386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9BCB8-D6D6-8FB8-DF64-B76C9D2E3635}"/>
              </a:ext>
            </a:extLst>
          </p:cNvPr>
          <p:cNvSpPr>
            <a:spLocks noGrp="1"/>
          </p:cNvSpPr>
          <p:nvPr>
            <p:ph type="title"/>
          </p:nvPr>
        </p:nvSpPr>
        <p:spPr/>
        <p:txBody>
          <a:bodyPr/>
          <a:lstStyle/>
          <a:p>
            <a:r>
              <a:rPr lang="en-IN" dirty="0">
                <a:solidFill>
                  <a:schemeClr val="accent1"/>
                </a:solidFill>
              </a:rPr>
              <a:t>                        WORKSHOP </a:t>
            </a:r>
            <a:br>
              <a:rPr lang="en-IN" dirty="0">
                <a:solidFill>
                  <a:schemeClr val="accent1"/>
                </a:solidFill>
              </a:rPr>
            </a:br>
            <a:r>
              <a:rPr lang="en-IN" dirty="0">
                <a:solidFill>
                  <a:schemeClr val="accent1"/>
                </a:solidFill>
              </a:rPr>
              <a:t>                  Linux and AWS Cloud</a:t>
            </a:r>
          </a:p>
        </p:txBody>
      </p:sp>
      <p:pic>
        <p:nvPicPr>
          <p:cNvPr id="5122" name="Picture 2" descr="Interesting Facts about Linux - GeeksforGeeks">
            <a:extLst>
              <a:ext uri="{FF2B5EF4-FFF2-40B4-BE49-F238E27FC236}">
                <a16:creationId xmlns:a16="http://schemas.microsoft.com/office/drawing/2014/main" id="{E21CBCB7-6145-4564-A97F-7C883A648C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341" y="2057930"/>
            <a:ext cx="6559460" cy="402272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mazon Web Services - Wikipedia">
            <a:extLst>
              <a:ext uri="{FF2B5EF4-FFF2-40B4-BE49-F238E27FC236}">
                <a16:creationId xmlns:a16="http://schemas.microsoft.com/office/drawing/2014/main" id="{5F331A67-9CAF-E208-DF50-5EEDA63CA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1733" y="3166533"/>
            <a:ext cx="5452534" cy="219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116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C0A4981-3ED3-72EF-9DD7-59DBF5D1CB17}"/>
              </a:ext>
            </a:extLst>
          </p:cNvPr>
          <p:cNvPicPr>
            <a:picLocks noGrp="1" noChangeAspect="1"/>
          </p:cNvPicPr>
          <p:nvPr>
            <p:ph idx="1"/>
          </p:nvPr>
        </p:nvPicPr>
        <p:blipFill>
          <a:blip r:embed="rId2"/>
          <a:stretch>
            <a:fillRect/>
          </a:stretch>
        </p:blipFill>
        <p:spPr>
          <a:xfrm>
            <a:off x="2214095" y="1846263"/>
            <a:ext cx="7824135" cy="4022725"/>
          </a:xfrm>
        </p:spPr>
      </p:pic>
    </p:spTree>
    <p:extLst>
      <p:ext uri="{BB962C8B-B14F-4D97-AF65-F5344CB8AC3E}">
        <p14:creationId xmlns:p14="http://schemas.microsoft.com/office/powerpoint/2010/main" val="159993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8E8AE7-AA75-9538-42F5-F30FF6FE167C}"/>
              </a:ext>
            </a:extLst>
          </p:cNvPr>
          <p:cNvPicPr>
            <a:picLocks noGrp="1" noChangeAspect="1"/>
          </p:cNvPicPr>
          <p:nvPr>
            <p:ph idx="1"/>
          </p:nvPr>
        </p:nvPicPr>
        <p:blipFill>
          <a:blip r:embed="rId2"/>
          <a:stretch>
            <a:fillRect/>
          </a:stretch>
        </p:blipFill>
        <p:spPr>
          <a:xfrm>
            <a:off x="787863" y="914400"/>
            <a:ext cx="9748057" cy="5374507"/>
          </a:xfrm>
        </p:spPr>
      </p:pic>
    </p:spTree>
    <p:extLst>
      <p:ext uri="{BB962C8B-B14F-4D97-AF65-F5344CB8AC3E}">
        <p14:creationId xmlns:p14="http://schemas.microsoft.com/office/powerpoint/2010/main" val="3808138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4194ED-F34B-6469-7DBB-7C76B67965CA}"/>
              </a:ext>
            </a:extLst>
          </p:cNvPr>
          <p:cNvPicPr>
            <a:picLocks noGrp="1" noChangeAspect="1"/>
          </p:cNvPicPr>
          <p:nvPr>
            <p:ph idx="1"/>
          </p:nvPr>
        </p:nvPicPr>
        <p:blipFill>
          <a:blip r:embed="rId2"/>
          <a:stretch>
            <a:fillRect/>
          </a:stretch>
        </p:blipFill>
        <p:spPr>
          <a:xfrm>
            <a:off x="1452548" y="1011981"/>
            <a:ext cx="9794572" cy="5159418"/>
          </a:xfrm>
        </p:spPr>
      </p:pic>
    </p:spTree>
    <p:extLst>
      <p:ext uri="{BB962C8B-B14F-4D97-AF65-F5344CB8AC3E}">
        <p14:creationId xmlns:p14="http://schemas.microsoft.com/office/powerpoint/2010/main" val="3625979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211CE78-21E4-9D7E-44FE-F95EF377186C}"/>
              </a:ext>
            </a:extLst>
          </p:cNvPr>
          <p:cNvPicPr>
            <a:picLocks noGrp="1" noChangeAspect="1"/>
          </p:cNvPicPr>
          <p:nvPr>
            <p:ph idx="1"/>
          </p:nvPr>
        </p:nvPicPr>
        <p:blipFill>
          <a:blip r:embed="rId2"/>
          <a:stretch>
            <a:fillRect/>
          </a:stretch>
        </p:blipFill>
        <p:spPr>
          <a:xfrm>
            <a:off x="781050" y="352566"/>
            <a:ext cx="10374313" cy="5440080"/>
          </a:xfrm>
        </p:spPr>
      </p:pic>
      <p:pic>
        <p:nvPicPr>
          <p:cNvPr id="2" name="Content Placeholder 5">
            <a:extLst>
              <a:ext uri="{FF2B5EF4-FFF2-40B4-BE49-F238E27FC236}">
                <a16:creationId xmlns:a16="http://schemas.microsoft.com/office/drawing/2014/main" id="{135C98C0-3841-3D14-00D4-D080D6ED0463}"/>
              </a:ext>
            </a:extLst>
          </p:cNvPr>
          <p:cNvPicPr>
            <a:picLocks noChangeAspect="1"/>
          </p:cNvPicPr>
          <p:nvPr/>
        </p:nvPicPr>
        <p:blipFill>
          <a:blip r:embed="rId2"/>
          <a:stretch>
            <a:fillRect/>
          </a:stretch>
        </p:blipFill>
        <p:spPr>
          <a:xfrm>
            <a:off x="908843" y="169972"/>
            <a:ext cx="10374313" cy="5440080"/>
          </a:xfrm>
          <a:prstGeom prst="rect">
            <a:avLst/>
          </a:prstGeom>
        </p:spPr>
      </p:pic>
    </p:spTree>
    <p:extLst>
      <p:ext uri="{BB962C8B-B14F-4D97-AF65-F5344CB8AC3E}">
        <p14:creationId xmlns:p14="http://schemas.microsoft.com/office/powerpoint/2010/main" val="123117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8C011-4C69-AB5F-FE7C-6136C3CFEBD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406DAE9-0624-FE11-4BAD-B29E61EB9DF0}"/>
              </a:ext>
            </a:extLst>
          </p:cNvPr>
          <p:cNvPicPr>
            <a:picLocks noGrp="1" noChangeAspect="1"/>
          </p:cNvPicPr>
          <p:nvPr>
            <p:ph idx="1"/>
          </p:nvPr>
        </p:nvPicPr>
        <p:blipFill>
          <a:blip r:embed="rId2"/>
          <a:stretch>
            <a:fillRect/>
          </a:stretch>
        </p:blipFill>
        <p:spPr>
          <a:xfrm>
            <a:off x="258812" y="182880"/>
            <a:ext cx="11374387" cy="5249229"/>
          </a:xfrm>
        </p:spPr>
      </p:pic>
    </p:spTree>
    <p:extLst>
      <p:ext uri="{BB962C8B-B14F-4D97-AF65-F5344CB8AC3E}">
        <p14:creationId xmlns:p14="http://schemas.microsoft.com/office/powerpoint/2010/main" val="2828698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192AC-D4F9-E360-D2CE-17CF1B72F15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9D6ACFD-D8DC-4625-8D71-291D8C87C0DF}"/>
              </a:ext>
            </a:extLst>
          </p:cNvPr>
          <p:cNvPicPr>
            <a:picLocks noGrp="1" noChangeAspect="1"/>
          </p:cNvPicPr>
          <p:nvPr>
            <p:ph idx="1"/>
          </p:nvPr>
        </p:nvPicPr>
        <p:blipFill>
          <a:blip r:embed="rId2"/>
          <a:stretch>
            <a:fillRect/>
          </a:stretch>
        </p:blipFill>
        <p:spPr>
          <a:xfrm>
            <a:off x="619760" y="182881"/>
            <a:ext cx="11216640" cy="5686108"/>
          </a:xfrm>
        </p:spPr>
      </p:pic>
    </p:spTree>
    <p:extLst>
      <p:ext uri="{BB962C8B-B14F-4D97-AF65-F5344CB8AC3E}">
        <p14:creationId xmlns:p14="http://schemas.microsoft.com/office/powerpoint/2010/main" val="40366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0D1C4-0BB7-AD30-7253-E50DF7CBE90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C688E2-98D2-8ABA-45F0-9646519A01F2}"/>
              </a:ext>
            </a:extLst>
          </p:cNvPr>
          <p:cNvPicPr>
            <a:picLocks noGrp="1" noChangeAspect="1"/>
          </p:cNvPicPr>
          <p:nvPr>
            <p:ph idx="1"/>
          </p:nvPr>
        </p:nvPicPr>
        <p:blipFill>
          <a:blip r:embed="rId2"/>
          <a:stretch>
            <a:fillRect/>
          </a:stretch>
        </p:blipFill>
        <p:spPr>
          <a:xfrm>
            <a:off x="101600" y="286603"/>
            <a:ext cx="11765280" cy="5582385"/>
          </a:xfrm>
        </p:spPr>
      </p:pic>
    </p:spTree>
    <p:extLst>
      <p:ext uri="{BB962C8B-B14F-4D97-AF65-F5344CB8AC3E}">
        <p14:creationId xmlns:p14="http://schemas.microsoft.com/office/powerpoint/2010/main" val="62077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CA68F-D3C1-D32B-908E-F079575FB3F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6D70FF4-8BEC-DAA4-B74D-B769E9C73F53}"/>
              </a:ext>
            </a:extLst>
          </p:cNvPr>
          <p:cNvPicPr>
            <a:picLocks noGrp="1" noChangeAspect="1"/>
          </p:cNvPicPr>
          <p:nvPr>
            <p:ph idx="1"/>
          </p:nvPr>
        </p:nvPicPr>
        <p:blipFill>
          <a:blip r:embed="rId2"/>
          <a:stretch>
            <a:fillRect/>
          </a:stretch>
        </p:blipFill>
        <p:spPr>
          <a:xfrm>
            <a:off x="0" y="0"/>
            <a:ext cx="12303760" cy="6278879"/>
          </a:xfrm>
        </p:spPr>
      </p:pic>
    </p:spTree>
    <p:extLst>
      <p:ext uri="{BB962C8B-B14F-4D97-AF65-F5344CB8AC3E}">
        <p14:creationId xmlns:p14="http://schemas.microsoft.com/office/powerpoint/2010/main" val="1153014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4EDD62-37FB-E467-8D2A-676D44DDB1A5}"/>
              </a:ext>
            </a:extLst>
          </p:cNvPr>
          <p:cNvPicPr>
            <a:picLocks noGrp="1" noChangeAspect="1"/>
          </p:cNvPicPr>
          <p:nvPr>
            <p:ph idx="1"/>
          </p:nvPr>
        </p:nvPicPr>
        <p:blipFill>
          <a:blip r:embed="rId2"/>
          <a:stretch>
            <a:fillRect/>
          </a:stretch>
        </p:blipFill>
        <p:spPr>
          <a:xfrm>
            <a:off x="142874" y="190500"/>
            <a:ext cx="11782425" cy="5848349"/>
          </a:xfr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F7D25D6-D6F1-F05B-CBAC-D29C67DE7207}"/>
                  </a:ext>
                </a:extLst>
              </p14:cNvPr>
              <p14:cNvContentPartPr/>
              <p14:nvPr/>
            </p14:nvContentPartPr>
            <p14:xfrm>
              <a:off x="10126136" y="2706653"/>
              <a:ext cx="132840" cy="360"/>
            </p14:xfrm>
          </p:contentPart>
        </mc:Choice>
        <mc:Fallback xmlns="">
          <p:pic>
            <p:nvPicPr>
              <p:cNvPr id="2" name="Ink 1">
                <a:extLst>
                  <a:ext uri="{FF2B5EF4-FFF2-40B4-BE49-F238E27FC236}">
                    <a16:creationId xmlns:a16="http://schemas.microsoft.com/office/drawing/2014/main" id="{8F7D25D6-D6F1-F05B-CBAC-D29C67DE7207}"/>
                  </a:ext>
                </a:extLst>
              </p:cNvPr>
              <p:cNvPicPr/>
              <p:nvPr/>
            </p:nvPicPr>
            <p:blipFill>
              <a:blip r:embed="rId4"/>
              <a:stretch>
                <a:fillRect/>
              </a:stretch>
            </p:blipFill>
            <p:spPr>
              <a:xfrm>
                <a:off x="10117136" y="2698013"/>
                <a:ext cx="150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3E8E661-D7BA-EAA2-724E-0BB20885F6A4}"/>
                  </a:ext>
                </a:extLst>
              </p14:cNvPr>
              <p14:cNvContentPartPr/>
              <p14:nvPr/>
            </p14:nvContentPartPr>
            <p14:xfrm>
              <a:off x="8811416" y="4521413"/>
              <a:ext cx="175320" cy="360"/>
            </p14:xfrm>
          </p:contentPart>
        </mc:Choice>
        <mc:Fallback xmlns="">
          <p:pic>
            <p:nvPicPr>
              <p:cNvPr id="3" name="Ink 2">
                <a:extLst>
                  <a:ext uri="{FF2B5EF4-FFF2-40B4-BE49-F238E27FC236}">
                    <a16:creationId xmlns:a16="http://schemas.microsoft.com/office/drawing/2014/main" id="{23E8E661-D7BA-EAA2-724E-0BB20885F6A4}"/>
                  </a:ext>
                </a:extLst>
              </p:cNvPr>
              <p:cNvPicPr/>
              <p:nvPr/>
            </p:nvPicPr>
            <p:blipFill>
              <a:blip r:embed="rId6"/>
              <a:stretch>
                <a:fillRect/>
              </a:stretch>
            </p:blipFill>
            <p:spPr>
              <a:xfrm>
                <a:off x="8802416" y="4512773"/>
                <a:ext cx="19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31CCE3ED-5BD1-8C12-9181-9765ED9BD50E}"/>
                  </a:ext>
                </a:extLst>
              </p14:cNvPr>
              <p14:cNvContentPartPr/>
              <p14:nvPr/>
            </p14:nvContentPartPr>
            <p14:xfrm>
              <a:off x="11322416" y="4317293"/>
              <a:ext cx="254160" cy="353160"/>
            </p14:xfrm>
          </p:contentPart>
        </mc:Choice>
        <mc:Fallback xmlns="">
          <p:pic>
            <p:nvPicPr>
              <p:cNvPr id="4" name="Ink 3">
                <a:extLst>
                  <a:ext uri="{FF2B5EF4-FFF2-40B4-BE49-F238E27FC236}">
                    <a16:creationId xmlns:a16="http://schemas.microsoft.com/office/drawing/2014/main" id="{31CCE3ED-5BD1-8C12-9181-9765ED9BD50E}"/>
                  </a:ext>
                </a:extLst>
              </p:cNvPr>
              <p:cNvPicPr/>
              <p:nvPr/>
            </p:nvPicPr>
            <p:blipFill>
              <a:blip r:embed="rId8"/>
              <a:stretch>
                <a:fillRect/>
              </a:stretch>
            </p:blipFill>
            <p:spPr>
              <a:xfrm>
                <a:off x="11313776" y="4308653"/>
                <a:ext cx="27180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9F210EB7-20E6-6627-4761-F9B538F79ADF}"/>
                  </a:ext>
                </a:extLst>
              </p14:cNvPr>
              <p14:cNvContentPartPr/>
              <p14:nvPr/>
            </p14:nvContentPartPr>
            <p14:xfrm>
              <a:off x="8785856" y="4232333"/>
              <a:ext cx="185400" cy="310320"/>
            </p14:xfrm>
          </p:contentPart>
        </mc:Choice>
        <mc:Fallback xmlns="">
          <p:pic>
            <p:nvPicPr>
              <p:cNvPr id="6" name="Ink 5">
                <a:extLst>
                  <a:ext uri="{FF2B5EF4-FFF2-40B4-BE49-F238E27FC236}">
                    <a16:creationId xmlns:a16="http://schemas.microsoft.com/office/drawing/2014/main" id="{9F210EB7-20E6-6627-4761-F9B538F79ADF}"/>
                  </a:ext>
                </a:extLst>
              </p:cNvPr>
              <p:cNvPicPr/>
              <p:nvPr/>
            </p:nvPicPr>
            <p:blipFill>
              <a:blip r:embed="rId10"/>
              <a:stretch>
                <a:fillRect/>
              </a:stretch>
            </p:blipFill>
            <p:spPr>
              <a:xfrm>
                <a:off x="8776856" y="4223333"/>
                <a:ext cx="203040" cy="327960"/>
              </a:xfrm>
              <a:prstGeom prst="rect">
                <a:avLst/>
              </a:prstGeom>
            </p:spPr>
          </p:pic>
        </mc:Fallback>
      </mc:AlternateContent>
      <p:grpSp>
        <p:nvGrpSpPr>
          <p:cNvPr id="9" name="Group 8">
            <a:extLst>
              <a:ext uri="{FF2B5EF4-FFF2-40B4-BE49-F238E27FC236}">
                <a16:creationId xmlns:a16="http://schemas.microsoft.com/office/drawing/2014/main" id="{E167721B-1942-7D1E-6718-D04F85E1CC9A}"/>
              </a:ext>
            </a:extLst>
          </p:cNvPr>
          <p:cNvGrpSpPr/>
          <p:nvPr/>
        </p:nvGrpSpPr>
        <p:grpSpPr>
          <a:xfrm>
            <a:off x="9266816" y="1936613"/>
            <a:ext cx="1639800" cy="860760"/>
            <a:chOff x="9266816" y="1936613"/>
            <a:chExt cx="1639800" cy="860760"/>
          </a:xfrm>
        </p:grpSpPr>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89F1D10E-79CB-B5F2-24A9-D87A99CAEFC8}"/>
                    </a:ext>
                  </a:extLst>
                </p14:cNvPr>
                <p14:cNvContentPartPr/>
                <p14:nvPr/>
              </p14:nvContentPartPr>
              <p14:xfrm>
                <a:off x="10003736" y="2278613"/>
                <a:ext cx="317880" cy="518760"/>
              </p14:xfrm>
            </p:contentPart>
          </mc:Choice>
          <mc:Fallback xmlns="">
            <p:pic>
              <p:nvPicPr>
                <p:cNvPr id="7" name="Ink 6">
                  <a:extLst>
                    <a:ext uri="{FF2B5EF4-FFF2-40B4-BE49-F238E27FC236}">
                      <a16:creationId xmlns:a16="http://schemas.microsoft.com/office/drawing/2014/main" id="{89F1D10E-79CB-B5F2-24A9-D87A99CAEFC8}"/>
                    </a:ext>
                  </a:extLst>
                </p:cNvPr>
                <p:cNvPicPr/>
                <p:nvPr/>
              </p:nvPicPr>
              <p:blipFill>
                <a:blip r:embed="rId12"/>
                <a:stretch>
                  <a:fillRect/>
                </a:stretch>
              </p:blipFill>
              <p:spPr>
                <a:xfrm>
                  <a:off x="9994736" y="2269973"/>
                  <a:ext cx="33552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1311EEB9-96F2-A667-010B-C0271D8AD44A}"/>
                    </a:ext>
                  </a:extLst>
                </p14:cNvPr>
                <p14:cNvContentPartPr/>
                <p14:nvPr/>
              </p14:nvContentPartPr>
              <p14:xfrm>
                <a:off x="9266816" y="1936613"/>
                <a:ext cx="1639800" cy="427320"/>
              </p14:xfrm>
            </p:contentPart>
          </mc:Choice>
          <mc:Fallback xmlns="">
            <p:pic>
              <p:nvPicPr>
                <p:cNvPr id="8" name="Ink 7">
                  <a:extLst>
                    <a:ext uri="{FF2B5EF4-FFF2-40B4-BE49-F238E27FC236}">
                      <a16:creationId xmlns:a16="http://schemas.microsoft.com/office/drawing/2014/main" id="{1311EEB9-96F2-A667-010B-C0271D8AD44A}"/>
                    </a:ext>
                  </a:extLst>
                </p:cNvPr>
                <p:cNvPicPr/>
                <p:nvPr/>
              </p:nvPicPr>
              <p:blipFill>
                <a:blip r:embed="rId14"/>
                <a:stretch>
                  <a:fillRect/>
                </a:stretch>
              </p:blipFill>
              <p:spPr>
                <a:xfrm>
                  <a:off x="9258176" y="1927973"/>
                  <a:ext cx="1657440" cy="444960"/>
                </a:xfrm>
                <a:prstGeom prst="rect">
                  <a:avLst/>
                </a:prstGeom>
              </p:spPr>
            </p:pic>
          </mc:Fallback>
        </mc:AlternateContent>
      </p:grpSp>
      <p:grpSp>
        <p:nvGrpSpPr>
          <p:cNvPr id="12" name="Group 11">
            <a:extLst>
              <a:ext uri="{FF2B5EF4-FFF2-40B4-BE49-F238E27FC236}">
                <a16:creationId xmlns:a16="http://schemas.microsoft.com/office/drawing/2014/main" id="{430E69D0-2B94-BEF4-E4AC-6B578A1F29F6}"/>
              </a:ext>
            </a:extLst>
          </p:cNvPr>
          <p:cNvGrpSpPr/>
          <p:nvPr/>
        </p:nvGrpSpPr>
        <p:grpSpPr>
          <a:xfrm>
            <a:off x="7626656" y="4442573"/>
            <a:ext cx="1653120" cy="965160"/>
            <a:chOff x="7626656" y="4442573"/>
            <a:chExt cx="1653120" cy="965160"/>
          </a:xfrm>
        </p:grpSpPr>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41DE61E9-BBEA-1E50-C58C-9CC3687F79F1}"/>
                    </a:ext>
                  </a:extLst>
                </p14:cNvPr>
                <p14:cNvContentPartPr/>
                <p14:nvPr/>
              </p14:nvContentPartPr>
              <p14:xfrm>
                <a:off x="7626656" y="4558853"/>
                <a:ext cx="793080" cy="848880"/>
              </p14:xfrm>
            </p:contentPart>
          </mc:Choice>
          <mc:Fallback xmlns="">
            <p:pic>
              <p:nvPicPr>
                <p:cNvPr id="10" name="Ink 9">
                  <a:extLst>
                    <a:ext uri="{FF2B5EF4-FFF2-40B4-BE49-F238E27FC236}">
                      <a16:creationId xmlns:a16="http://schemas.microsoft.com/office/drawing/2014/main" id="{41DE61E9-BBEA-1E50-C58C-9CC3687F79F1}"/>
                    </a:ext>
                  </a:extLst>
                </p:cNvPr>
                <p:cNvPicPr/>
                <p:nvPr/>
              </p:nvPicPr>
              <p:blipFill>
                <a:blip r:embed="rId16"/>
                <a:stretch>
                  <a:fillRect/>
                </a:stretch>
              </p:blipFill>
              <p:spPr>
                <a:xfrm>
                  <a:off x="7618016" y="4549853"/>
                  <a:ext cx="810720" cy="866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F3DED186-CB9B-FBE9-EED3-85980E72EE23}"/>
                    </a:ext>
                  </a:extLst>
                </p14:cNvPr>
                <p14:cNvContentPartPr/>
                <p14:nvPr/>
              </p14:nvContentPartPr>
              <p14:xfrm>
                <a:off x="8424416" y="4442573"/>
                <a:ext cx="855360" cy="915480"/>
              </p14:xfrm>
            </p:contentPart>
          </mc:Choice>
          <mc:Fallback xmlns="">
            <p:pic>
              <p:nvPicPr>
                <p:cNvPr id="11" name="Ink 10">
                  <a:extLst>
                    <a:ext uri="{FF2B5EF4-FFF2-40B4-BE49-F238E27FC236}">
                      <a16:creationId xmlns:a16="http://schemas.microsoft.com/office/drawing/2014/main" id="{F3DED186-CB9B-FBE9-EED3-85980E72EE23}"/>
                    </a:ext>
                  </a:extLst>
                </p:cNvPr>
                <p:cNvPicPr/>
                <p:nvPr/>
              </p:nvPicPr>
              <p:blipFill>
                <a:blip r:embed="rId18"/>
                <a:stretch>
                  <a:fillRect/>
                </a:stretch>
              </p:blipFill>
              <p:spPr>
                <a:xfrm>
                  <a:off x="8415776" y="4433573"/>
                  <a:ext cx="873000" cy="933120"/>
                </a:xfrm>
                <a:prstGeom prst="rect">
                  <a:avLst/>
                </a:prstGeom>
              </p:spPr>
            </p:pic>
          </mc:Fallback>
        </mc:AlternateContent>
      </p:grpSp>
    </p:spTree>
    <p:extLst>
      <p:ext uri="{BB962C8B-B14F-4D97-AF65-F5344CB8AC3E}">
        <p14:creationId xmlns:p14="http://schemas.microsoft.com/office/powerpoint/2010/main" val="2678608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8E588-011C-0C76-CBC6-8283C471653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51129F5-AE4E-C9CC-B515-652D11149D39}"/>
              </a:ext>
            </a:extLst>
          </p:cNvPr>
          <p:cNvPicPr>
            <a:picLocks noGrp="1" noChangeAspect="1"/>
          </p:cNvPicPr>
          <p:nvPr>
            <p:ph idx="1"/>
          </p:nvPr>
        </p:nvPicPr>
        <p:blipFill>
          <a:blip r:embed="rId2"/>
          <a:stretch>
            <a:fillRect/>
          </a:stretch>
        </p:blipFill>
        <p:spPr>
          <a:xfrm>
            <a:off x="-32485" y="0"/>
            <a:ext cx="12224485" cy="6192798"/>
          </a:xfrm>
        </p:spPr>
      </p:pic>
    </p:spTree>
    <p:extLst>
      <p:ext uri="{BB962C8B-B14F-4D97-AF65-F5344CB8AC3E}">
        <p14:creationId xmlns:p14="http://schemas.microsoft.com/office/powerpoint/2010/main" val="4193041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051F-2DD8-5DFB-4EBF-878BD5C08E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727B44-A3C7-12AB-B2D9-3D37D9E1DFA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4CA0D99-5093-046D-989F-94999CC52ACF}"/>
              </a:ext>
            </a:extLst>
          </p:cNvPr>
          <p:cNvPicPr>
            <a:picLocks noChangeAspect="1"/>
          </p:cNvPicPr>
          <p:nvPr/>
        </p:nvPicPr>
        <p:blipFill>
          <a:blip r:embed="rId2"/>
          <a:stretch>
            <a:fillRect/>
          </a:stretch>
        </p:blipFill>
        <p:spPr>
          <a:xfrm>
            <a:off x="0" y="0"/>
            <a:ext cx="12130481" cy="6391275"/>
          </a:xfrm>
          <a:prstGeom prst="rect">
            <a:avLst/>
          </a:prstGeom>
        </p:spPr>
      </p:pic>
    </p:spTree>
    <p:extLst>
      <p:ext uri="{BB962C8B-B14F-4D97-AF65-F5344CB8AC3E}">
        <p14:creationId xmlns:p14="http://schemas.microsoft.com/office/powerpoint/2010/main" val="509062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B8ADB-85C2-AF95-2D51-1C757C3F8ED8}"/>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64622244-3C6A-3E43-8C56-96CB3216D447}"/>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56A00C0F-D7B4-FE31-602A-BB577F1881AE}"/>
              </a:ext>
            </a:extLst>
          </p:cNvPr>
          <p:cNvPicPr>
            <a:picLocks noChangeAspect="1"/>
          </p:cNvPicPr>
          <p:nvPr/>
        </p:nvPicPr>
        <p:blipFill>
          <a:blip r:embed="rId2"/>
          <a:stretch>
            <a:fillRect/>
          </a:stretch>
        </p:blipFill>
        <p:spPr>
          <a:xfrm>
            <a:off x="1097280" y="457198"/>
            <a:ext cx="10058400" cy="5205219"/>
          </a:xfrm>
          <a:prstGeom prst="rect">
            <a:avLst/>
          </a:prstGeom>
        </p:spPr>
      </p:pic>
    </p:spTree>
    <p:extLst>
      <p:ext uri="{BB962C8B-B14F-4D97-AF65-F5344CB8AC3E}">
        <p14:creationId xmlns:p14="http://schemas.microsoft.com/office/powerpoint/2010/main" val="3505495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D40F9-C10C-3831-32DC-60FF1E4DE1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4E9A68-27AB-60C2-44AC-C83AD4D285A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BE1D9D1-443E-A940-BB83-2792F7162BE4}"/>
              </a:ext>
            </a:extLst>
          </p:cNvPr>
          <p:cNvPicPr>
            <a:picLocks noChangeAspect="1"/>
          </p:cNvPicPr>
          <p:nvPr/>
        </p:nvPicPr>
        <p:blipFill>
          <a:blip r:embed="rId2"/>
          <a:stretch>
            <a:fillRect/>
          </a:stretch>
        </p:blipFill>
        <p:spPr>
          <a:xfrm>
            <a:off x="1081087" y="111968"/>
            <a:ext cx="10029825" cy="5426820"/>
          </a:xfrm>
          <a:prstGeom prst="rect">
            <a:avLst/>
          </a:prstGeom>
        </p:spPr>
      </p:pic>
    </p:spTree>
    <p:extLst>
      <p:ext uri="{BB962C8B-B14F-4D97-AF65-F5344CB8AC3E}">
        <p14:creationId xmlns:p14="http://schemas.microsoft.com/office/powerpoint/2010/main" val="2229750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4AA84-D9A0-8A05-328F-0E6F4D316C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3BB458-98E2-2C29-BCEC-9642CC1C44D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722A21D-B445-48A5-D718-27A3444EE2F2}"/>
              </a:ext>
            </a:extLst>
          </p:cNvPr>
          <p:cNvPicPr>
            <a:picLocks noChangeAspect="1"/>
          </p:cNvPicPr>
          <p:nvPr/>
        </p:nvPicPr>
        <p:blipFill>
          <a:blip r:embed="rId2"/>
          <a:stretch>
            <a:fillRect/>
          </a:stretch>
        </p:blipFill>
        <p:spPr>
          <a:xfrm>
            <a:off x="995362" y="0"/>
            <a:ext cx="10201275" cy="6111551"/>
          </a:xfrm>
          <a:prstGeom prst="rect">
            <a:avLst/>
          </a:prstGeom>
        </p:spPr>
      </p:pic>
    </p:spTree>
    <p:extLst>
      <p:ext uri="{BB962C8B-B14F-4D97-AF65-F5344CB8AC3E}">
        <p14:creationId xmlns:p14="http://schemas.microsoft.com/office/powerpoint/2010/main" val="1625154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3D672-FE13-58D8-77CA-393F1DC7539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F8BB32A-3832-8563-14A8-EBDCCDC740FB}"/>
              </a:ext>
            </a:extLst>
          </p:cNvPr>
          <p:cNvPicPr>
            <a:picLocks noGrp="1" noChangeAspect="1"/>
          </p:cNvPicPr>
          <p:nvPr>
            <p:ph idx="1"/>
          </p:nvPr>
        </p:nvPicPr>
        <p:blipFill>
          <a:blip r:embed="rId2"/>
          <a:stretch>
            <a:fillRect/>
          </a:stretch>
        </p:blipFill>
        <p:spPr>
          <a:xfrm>
            <a:off x="466531" y="121298"/>
            <a:ext cx="11327363" cy="5747691"/>
          </a:xfrm>
        </p:spPr>
      </p:pic>
    </p:spTree>
    <p:extLst>
      <p:ext uri="{BB962C8B-B14F-4D97-AF65-F5344CB8AC3E}">
        <p14:creationId xmlns:p14="http://schemas.microsoft.com/office/powerpoint/2010/main" val="1008167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32D-297B-722D-EC1C-7649208885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F95072-473C-E76D-6B8E-CEF757B107A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2F6BDD0-1050-7A57-CCE8-CD116F308CB5}"/>
              </a:ext>
            </a:extLst>
          </p:cNvPr>
          <p:cNvPicPr>
            <a:picLocks noChangeAspect="1"/>
          </p:cNvPicPr>
          <p:nvPr/>
        </p:nvPicPr>
        <p:blipFill>
          <a:blip r:embed="rId2"/>
          <a:stretch>
            <a:fillRect/>
          </a:stretch>
        </p:blipFill>
        <p:spPr>
          <a:xfrm>
            <a:off x="503853" y="167951"/>
            <a:ext cx="11252718" cy="5915608"/>
          </a:xfrm>
          <a:prstGeom prst="rect">
            <a:avLst/>
          </a:prstGeom>
        </p:spPr>
      </p:pic>
    </p:spTree>
    <p:extLst>
      <p:ext uri="{BB962C8B-B14F-4D97-AF65-F5344CB8AC3E}">
        <p14:creationId xmlns:p14="http://schemas.microsoft.com/office/powerpoint/2010/main" val="1008590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D539-3E2B-6C7E-573E-A583B3DC59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63BC02-CB7B-4B7C-4DB3-7C89DF54816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A190ED-67D9-23D1-246A-E4F8BB265961}"/>
              </a:ext>
            </a:extLst>
          </p:cNvPr>
          <p:cNvPicPr>
            <a:picLocks noChangeAspect="1"/>
          </p:cNvPicPr>
          <p:nvPr/>
        </p:nvPicPr>
        <p:blipFill>
          <a:blip r:embed="rId2"/>
          <a:stretch>
            <a:fillRect/>
          </a:stretch>
        </p:blipFill>
        <p:spPr>
          <a:xfrm>
            <a:off x="550505" y="93306"/>
            <a:ext cx="11112759" cy="5999583"/>
          </a:xfrm>
          <a:prstGeom prst="rect">
            <a:avLst/>
          </a:prstGeom>
        </p:spPr>
      </p:pic>
    </p:spTree>
    <p:extLst>
      <p:ext uri="{BB962C8B-B14F-4D97-AF65-F5344CB8AC3E}">
        <p14:creationId xmlns:p14="http://schemas.microsoft.com/office/powerpoint/2010/main" val="32869166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E58C4-EDE2-04A7-A9BC-7CB7B74F9971}"/>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210B3A41-0A76-FCD3-7735-7829A76B3ABD}"/>
              </a:ext>
            </a:extLst>
          </p:cNvPr>
          <p:cNvPicPr>
            <a:picLocks noGrp="1" noChangeAspect="1"/>
          </p:cNvPicPr>
          <p:nvPr>
            <p:ph idx="1"/>
          </p:nvPr>
        </p:nvPicPr>
        <p:blipFill>
          <a:blip r:embed="rId2"/>
          <a:stretch>
            <a:fillRect/>
          </a:stretch>
        </p:blipFill>
        <p:spPr>
          <a:xfrm>
            <a:off x="653142" y="186612"/>
            <a:ext cx="11318033" cy="6116233"/>
          </a:xfrm>
        </p:spPr>
      </p:pic>
    </p:spTree>
    <p:extLst>
      <p:ext uri="{BB962C8B-B14F-4D97-AF65-F5344CB8AC3E}">
        <p14:creationId xmlns:p14="http://schemas.microsoft.com/office/powerpoint/2010/main" val="1819357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B005D-8B45-274F-6989-7385955F25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C0D5FC-2D7D-32BD-BCC2-47A637FB171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0C2E0A9-6C8F-AD99-1753-5B340B72C96A}"/>
              </a:ext>
            </a:extLst>
          </p:cNvPr>
          <p:cNvPicPr>
            <a:picLocks noChangeAspect="1"/>
          </p:cNvPicPr>
          <p:nvPr/>
        </p:nvPicPr>
        <p:blipFill>
          <a:blip r:embed="rId2"/>
          <a:stretch>
            <a:fillRect/>
          </a:stretch>
        </p:blipFill>
        <p:spPr>
          <a:xfrm>
            <a:off x="793101" y="130629"/>
            <a:ext cx="10963469" cy="6008913"/>
          </a:xfrm>
          <a:prstGeom prst="rect">
            <a:avLst/>
          </a:prstGeom>
        </p:spPr>
      </p:pic>
    </p:spTree>
    <p:extLst>
      <p:ext uri="{BB962C8B-B14F-4D97-AF65-F5344CB8AC3E}">
        <p14:creationId xmlns:p14="http://schemas.microsoft.com/office/powerpoint/2010/main" val="2846554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2741D-4EE4-1E25-2755-4A3AAAD4D6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83D45F-1197-2A62-10B2-93B65411642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B7F9B-523F-2D70-1653-BB5D59C45624}"/>
              </a:ext>
            </a:extLst>
          </p:cNvPr>
          <p:cNvPicPr>
            <a:picLocks noChangeAspect="1"/>
          </p:cNvPicPr>
          <p:nvPr/>
        </p:nvPicPr>
        <p:blipFill>
          <a:blip r:embed="rId2"/>
          <a:stretch>
            <a:fillRect/>
          </a:stretch>
        </p:blipFill>
        <p:spPr>
          <a:xfrm>
            <a:off x="0" y="83977"/>
            <a:ext cx="12192000" cy="6511970"/>
          </a:xfrm>
          <a:prstGeom prst="rect">
            <a:avLst/>
          </a:prstGeom>
        </p:spPr>
      </p:pic>
    </p:spTree>
    <p:extLst>
      <p:ext uri="{BB962C8B-B14F-4D97-AF65-F5344CB8AC3E}">
        <p14:creationId xmlns:p14="http://schemas.microsoft.com/office/powerpoint/2010/main" val="2671594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1CE4D-C3B4-E8E9-9A0C-96232A289D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46CEDE-4C7A-CAEA-5956-BAE6CEE17AA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7C6A83A-4EE3-7228-DD69-F0BE86D68066}"/>
              </a:ext>
            </a:extLst>
          </p:cNvPr>
          <p:cNvPicPr>
            <a:picLocks noChangeAspect="1"/>
          </p:cNvPicPr>
          <p:nvPr/>
        </p:nvPicPr>
        <p:blipFill>
          <a:blip r:embed="rId2"/>
          <a:stretch>
            <a:fillRect/>
          </a:stretch>
        </p:blipFill>
        <p:spPr>
          <a:xfrm>
            <a:off x="261257" y="83976"/>
            <a:ext cx="11681927" cy="6232848"/>
          </a:xfrm>
          <a:prstGeom prst="rect">
            <a:avLst/>
          </a:prstGeom>
        </p:spPr>
      </p:pic>
    </p:spTree>
    <p:extLst>
      <p:ext uri="{BB962C8B-B14F-4D97-AF65-F5344CB8AC3E}">
        <p14:creationId xmlns:p14="http://schemas.microsoft.com/office/powerpoint/2010/main" val="3190923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6D40-FBA9-B98D-3449-C2CAE73D79D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6953B3A-1EFD-4AF3-9106-50499D57794C}"/>
              </a:ext>
            </a:extLst>
          </p:cNvPr>
          <p:cNvPicPr>
            <a:picLocks noGrp="1" noChangeAspect="1"/>
          </p:cNvPicPr>
          <p:nvPr>
            <p:ph idx="1"/>
          </p:nvPr>
        </p:nvPicPr>
        <p:blipFill>
          <a:blip r:embed="rId2"/>
          <a:stretch>
            <a:fillRect/>
          </a:stretch>
        </p:blipFill>
        <p:spPr>
          <a:xfrm>
            <a:off x="0" y="1"/>
            <a:ext cx="12192000" cy="6326154"/>
          </a:xfrm>
        </p:spPr>
      </p:pic>
    </p:spTree>
    <p:extLst>
      <p:ext uri="{BB962C8B-B14F-4D97-AF65-F5344CB8AC3E}">
        <p14:creationId xmlns:p14="http://schemas.microsoft.com/office/powerpoint/2010/main" val="2580416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8D35D-FA88-60C0-622B-F1C20B9A9C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F8277A-54AD-98C8-1C2D-98351A97544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AEAF352-9E03-5B69-5507-A78974409FCC}"/>
              </a:ext>
            </a:extLst>
          </p:cNvPr>
          <p:cNvPicPr>
            <a:picLocks noChangeAspect="1"/>
          </p:cNvPicPr>
          <p:nvPr/>
        </p:nvPicPr>
        <p:blipFill>
          <a:blip r:embed="rId2"/>
          <a:stretch>
            <a:fillRect/>
          </a:stretch>
        </p:blipFill>
        <p:spPr>
          <a:xfrm>
            <a:off x="1009650" y="177282"/>
            <a:ext cx="10172700" cy="5952930"/>
          </a:xfrm>
          <a:prstGeom prst="rect">
            <a:avLst/>
          </a:prstGeom>
        </p:spPr>
      </p:pic>
    </p:spTree>
    <p:extLst>
      <p:ext uri="{BB962C8B-B14F-4D97-AF65-F5344CB8AC3E}">
        <p14:creationId xmlns:p14="http://schemas.microsoft.com/office/powerpoint/2010/main" val="338363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3F35E-0937-6922-7A8B-FED02F03250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4DA3787-879D-98AA-36C9-739873B5B003}"/>
              </a:ext>
            </a:extLst>
          </p:cNvPr>
          <p:cNvPicPr>
            <a:picLocks noGrp="1" noChangeAspect="1"/>
          </p:cNvPicPr>
          <p:nvPr>
            <p:ph idx="1"/>
          </p:nvPr>
        </p:nvPicPr>
        <p:blipFill>
          <a:blip r:embed="rId2"/>
          <a:stretch>
            <a:fillRect/>
          </a:stretch>
        </p:blipFill>
        <p:spPr>
          <a:xfrm>
            <a:off x="653144" y="111966"/>
            <a:ext cx="10935476" cy="5915609"/>
          </a:xfrm>
        </p:spPr>
      </p:pic>
    </p:spTree>
    <p:extLst>
      <p:ext uri="{BB962C8B-B14F-4D97-AF65-F5344CB8AC3E}">
        <p14:creationId xmlns:p14="http://schemas.microsoft.com/office/powerpoint/2010/main" val="1695441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35F54-D9DB-7658-4EEE-440B2E3F34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9142BE-EE86-76F7-10E4-E1922660D37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7C2D63E-22D4-6ADA-87A8-F4B43269ADEB}"/>
              </a:ext>
            </a:extLst>
          </p:cNvPr>
          <p:cNvPicPr>
            <a:picLocks noChangeAspect="1"/>
          </p:cNvPicPr>
          <p:nvPr/>
        </p:nvPicPr>
        <p:blipFill>
          <a:blip r:embed="rId2"/>
          <a:stretch>
            <a:fillRect/>
          </a:stretch>
        </p:blipFill>
        <p:spPr>
          <a:xfrm>
            <a:off x="578498" y="195943"/>
            <a:ext cx="11019453" cy="6064898"/>
          </a:xfrm>
          <a:prstGeom prst="rect">
            <a:avLst/>
          </a:prstGeom>
        </p:spPr>
      </p:pic>
    </p:spTree>
    <p:extLst>
      <p:ext uri="{BB962C8B-B14F-4D97-AF65-F5344CB8AC3E}">
        <p14:creationId xmlns:p14="http://schemas.microsoft.com/office/powerpoint/2010/main" val="456885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1CC6-E4F8-54FE-9C19-BE3CA06C7BA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C7C0B6F-7587-7EDD-4F63-97D60C01FBE7}"/>
              </a:ext>
            </a:extLst>
          </p:cNvPr>
          <p:cNvPicPr>
            <a:picLocks noGrp="1" noChangeAspect="1"/>
          </p:cNvPicPr>
          <p:nvPr>
            <p:ph idx="1"/>
          </p:nvPr>
        </p:nvPicPr>
        <p:blipFill>
          <a:blip r:embed="rId2"/>
          <a:stretch>
            <a:fillRect/>
          </a:stretch>
        </p:blipFill>
        <p:spPr>
          <a:xfrm>
            <a:off x="839755" y="186613"/>
            <a:ext cx="10524931" cy="6083558"/>
          </a:xfrm>
        </p:spPr>
      </p:pic>
    </p:spTree>
    <p:extLst>
      <p:ext uri="{BB962C8B-B14F-4D97-AF65-F5344CB8AC3E}">
        <p14:creationId xmlns:p14="http://schemas.microsoft.com/office/powerpoint/2010/main" val="27642390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CC9C7-E2EC-689B-C758-C2AD90AC057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A69F0AC-F3C4-499D-498A-C8B823323181}"/>
              </a:ext>
            </a:extLst>
          </p:cNvPr>
          <p:cNvPicPr>
            <a:picLocks noGrp="1" noChangeAspect="1"/>
          </p:cNvPicPr>
          <p:nvPr>
            <p:ph idx="1"/>
          </p:nvPr>
        </p:nvPicPr>
        <p:blipFill>
          <a:blip r:embed="rId2"/>
          <a:stretch>
            <a:fillRect/>
          </a:stretch>
        </p:blipFill>
        <p:spPr>
          <a:xfrm>
            <a:off x="1097280" y="286603"/>
            <a:ext cx="10814179" cy="5654384"/>
          </a:xfrm>
        </p:spPr>
      </p:pic>
    </p:spTree>
    <p:extLst>
      <p:ext uri="{BB962C8B-B14F-4D97-AF65-F5344CB8AC3E}">
        <p14:creationId xmlns:p14="http://schemas.microsoft.com/office/powerpoint/2010/main" val="3799955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6E46F-306D-4314-BA7F-DE9A5C35F50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A3E0A75-75C2-B896-3C8A-CD2BB10F361F}"/>
              </a:ext>
            </a:extLst>
          </p:cNvPr>
          <p:cNvPicPr>
            <a:picLocks noGrp="1" noChangeAspect="1"/>
          </p:cNvPicPr>
          <p:nvPr>
            <p:ph idx="1"/>
          </p:nvPr>
        </p:nvPicPr>
        <p:blipFill>
          <a:blip r:embed="rId2"/>
          <a:stretch>
            <a:fillRect/>
          </a:stretch>
        </p:blipFill>
        <p:spPr>
          <a:xfrm>
            <a:off x="699796" y="93307"/>
            <a:ext cx="10711543" cy="5712182"/>
          </a:xfrm>
        </p:spPr>
      </p:pic>
    </p:spTree>
    <p:extLst>
      <p:ext uri="{BB962C8B-B14F-4D97-AF65-F5344CB8AC3E}">
        <p14:creationId xmlns:p14="http://schemas.microsoft.com/office/powerpoint/2010/main" val="5942823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527E5-3C7A-D2B4-07B7-9BDCC5F0C3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D382F3-7DC5-FF9E-D365-C8E78E9CFDA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AE56428-A9AE-2DB4-8148-D9DF87DDB744}"/>
              </a:ext>
            </a:extLst>
          </p:cNvPr>
          <p:cNvPicPr>
            <a:picLocks noChangeAspect="1"/>
          </p:cNvPicPr>
          <p:nvPr/>
        </p:nvPicPr>
        <p:blipFill>
          <a:blip r:embed="rId2"/>
          <a:stretch>
            <a:fillRect/>
          </a:stretch>
        </p:blipFill>
        <p:spPr>
          <a:xfrm>
            <a:off x="1036320" y="286604"/>
            <a:ext cx="10393680" cy="5671284"/>
          </a:xfrm>
          <a:prstGeom prst="rect">
            <a:avLst/>
          </a:prstGeom>
        </p:spPr>
      </p:pic>
    </p:spTree>
    <p:extLst>
      <p:ext uri="{BB962C8B-B14F-4D97-AF65-F5344CB8AC3E}">
        <p14:creationId xmlns:p14="http://schemas.microsoft.com/office/powerpoint/2010/main" val="28982790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894B-2A2E-25C3-8FB3-EC60561780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E307BA-CCC0-2272-5349-6F5C3AAC810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1EE976A-A1A8-C495-3A66-71A92E789B1C}"/>
              </a:ext>
            </a:extLst>
          </p:cNvPr>
          <p:cNvPicPr>
            <a:picLocks noChangeAspect="1"/>
          </p:cNvPicPr>
          <p:nvPr/>
        </p:nvPicPr>
        <p:blipFill>
          <a:blip r:embed="rId2"/>
          <a:stretch>
            <a:fillRect/>
          </a:stretch>
        </p:blipFill>
        <p:spPr>
          <a:xfrm>
            <a:off x="1104900" y="186613"/>
            <a:ext cx="10409076" cy="5742700"/>
          </a:xfrm>
          <a:prstGeom prst="rect">
            <a:avLst/>
          </a:prstGeom>
        </p:spPr>
      </p:pic>
    </p:spTree>
    <p:extLst>
      <p:ext uri="{BB962C8B-B14F-4D97-AF65-F5344CB8AC3E}">
        <p14:creationId xmlns:p14="http://schemas.microsoft.com/office/powerpoint/2010/main" val="25825337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0D1A4-43A5-5D79-59F2-46807B628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DA1B35-4C09-C792-772C-A9DEBBF0D28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95B7B85-DA79-5EFE-9241-DFBE8B46E202}"/>
              </a:ext>
            </a:extLst>
          </p:cNvPr>
          <p:cNvPicPr>
            <a:picLocks noChangeAspect="1"/>
          </p:cNvPicPr>
          <p:nvPr/>
        </p:nvPicPr>
        <p:blipFill>
          <a:blip r:embed="rId2"/>
          <a:stretch>
            <a:fillRect/>
          </a:stretch>
        </p:blipFill>
        <p:spPr>
          <a:xfrm>
            <a:off x="522514" y="149291"/>
            <a:ext cx="11411339" cy="6046236"/>
          </a:xfrm>
          <a:prstGeom prst="rect">
            <a:avLst/>
          </a:prstGeom>
        </p:spPr>
      </p:pic>
    </p:spTree>
    <p:extLst>
      <p:ext uri="{BB962C8B-B14F-4D97-AF65-F5344CB8AC3E}">
        <p14:creationId xmlns:p14="http://schemas.microsoft.com/office/powerpoint/2010/main" val="4135401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30B2A-2662-2439-8C0B-AC0E39D1B9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D4EF04-D7D1-24A5-EC61-43FD3EDB145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341713B-95F4-BA62-ED87-17F94B10DA32}"/>
              </a:ext>
            </a:extLst>
          </p:cNvPr>
          <p:cNvPicPr>
            <a:picLocks noChangeAspect="1"/>
          </p:cNvPicPr>
          <p:nvPr/>
        </p:nvPicPr>
        <p:blipFill>
          <a:blip r:embed="rId2"/>
          <a:stretch>
            <a:fillRect/>
          </a:stretch>
        </p:blipFill>
        <p:spPr>
          <a:xfrm>
            <a:off x="634482" y="139959"/>
            <a:ext cx="10935477" cy="5822302"/>
          </a:xfrm>
          <a:prstGeom prst="rect">
            <a:avLst/>
          </a:prstGeom>
        </p:spPr>
      </p:pic>
    </p:spTree>
    <p:extLst>
      <p:ext uri="{BB962C8B-B14F-4D97-AF65-F5344CB8AC3E}">
        <p14:creationId xmlns:p14="http://schemas.microsoft.com/office/powerpoint/2010/main" val="131765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03EAB-8AD2-4BE2-E3CE-FF3BFD2FAAF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151D66A-E87C-329D-BB64-6C2A4F5D3F16}"/>
              </a:ext>
            </a:extLst>
          </p:cNvPr>
          <p:cNvPicPr>
            <a:picLocks noGrp="1" noChangeAspect="1"/>
          </p:cNvPicPr>
          <p:nvPr>
            <p:ph idx="1"/>
          </p:nvPr>
        </p:nvPicPr>
        <p:blipFill>
          <a:blip r:embed="rId2"/>
          <a:stretch>
            <a:fillRect/>
          </a:stretch>
        </p:blipFill>
        <p:spPr>
          <a:xfrm>
            <a:off x="335902" y="118652"/>
            <a:ext cx="11327363" cy="5582385"/>
          </a:xfrm>
        </p:spPr>
      </p:pic>
    </p:spTree>
    <p:extLst>
      <p:ext uri="{BB962C8B-B14F-4D97-AF65-F5344CB8AC3E}">
        <p14:creationId xmlns:p14="http://schemas.microsoft.com/office/powerpoint/2010/main" val="37556146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786F-73DE-E921-B11C-62316CD40C96}"/>
              </a:ext>
            </a:extLst>
          </p:cNvPr>
          <p:cNvSpPr>
            <a:spLocks noGrp="1"/>
          </p:cNvSpPr>
          <p:nvPr>
            <p:ph type="title"/>
          </p:nvPr>
        </p:nvSpPr>
        <p:spPr/>
        <p:txBody>
          <a:bodyPr/>
          <a:lstStyle/>
          <a:p>
            <a:r>
              <a:rPr lang="en-IN" b="0" i="0" dirty="0">
                <a:solidFill>
                  <a:srgbClr val="202124"/>
                </a:solidFill>
                <a:effectLst/>
                <a:latin typeface="Google Sans"/>
              </a:rPr>
              <a:t>introduction</a:t>
            </a:r>
            <a:r>
              <a:rPr lang="en-US" dirty="0"/>
              <a:t> </a:t>
            </a:r>
            <a:r>
              <a:rPr lang="en-US" b="1" dirty="0"/>
              <a:t>to Ansible</a:t>
            </a:r>
          </a:p>
        </p:txBody>
      </p:sp>
      <p:pic>
        <p:nvPicPr>
          <p:cNvPr id="4" name="Content Placeholder 3">
            <a:extLst>
              <a:ext uri="{FF2B5EF4-FFF2-40B4-BE49-F238E27FC236}">
                <a16:creationId xmlns:a16="http://schemas.microsoft.com/office/drawing/2014/main" id="{8EA89585-E189-324F-165A-333505BF5D7A}"/>
              </a:ext>
            </a:extLst>
          </p:cNvPr>
          <p:cNvPicPr>
            <a:picLocks noGrp="1" noChangeAspect="1"/>
          </p:cNvPicPr>
          <p:nvPr>
            <p:ph idx="1"/>
          </p:nvPr>
        </p:nvPicPr>
        <p:blipFill>
          <a:blip r:embed="rId2"/>
          <a:stretch>
            <a:fillRect/>
          </a:stretch>
        </p:blipFill>
        <p:spPr>
          <a:xfrm>
            <a:off x="1097280" y="1846263"/>
            <a:ext cx="9746933" cy="4022725"/>
          </a:xfrm>
          <a:prstGeom prst="rect">
            <a:avLst/>
          </a:prstGeom>
        </p:spPr>
      </p:pic>
    </p:spTree>
    <p:extLst>
      <p:ext uri="{BB962C8B-B14F-4D97-AF65-F5344CB8AC3E}">
        <p14:creationId xmlns:p14="http://schemas.microsoft.com/office/powerpoint/2010/main" val="39191461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D16-6220-9608-EC02-953CEFF8975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CB6D6B3-BA2A-C293-0FDD-50D114FEAC11}"/>
              </a:ext>
            </a:extLst>
          </p:cNvPr>
          <p:cNvPicPr>
            <a:picLocks noGrp="1" noChangeAspect="1"/>
          </p:cNvPicPr>
          <p:nvPr>
            <p:ph idx="1"/>
          </p:nvPr>
        </p:nvPicPr>
        <p:blipFill>
          <a:blip r:embed="rId2"/>
          <a:stretch>
            <a:fillRect/>
          </a:stretch>
        </p:blipFill>
        <p:spPr>
          <a:xfrm>
            <a:off x="94435" y="128588"/>
            <a:ext cx="11949927" cy="6143625"/>
          </a:xfrm>
          <a:prstGeom prst="rect">
            <a:avLst/>
          </a:prstGeom>
        </p:spPr>
      </p:pic>
    </p:spTree>
    <p:extLst>
      <p:ext uri="{BB962C8B-B14F-4D97-AF65-F5344CB8AC3E}">
        <p14:creationId xmlns:p14="http://schemas.microsoft.com/office/powerpoint/2010/main" val="19125858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85E94-F603-8B69-45E9-6D7B512BAC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856036E-82A0-A658-E795-CA19616AE4E6}"/>
              </a:ext>
            </a:extLst>
          </p:cNvPr>
          <p:cNvPicPr>
            <a:picLocks noGrp="1" noChangeAspect="1"/>
          </p:cNvPicPr>
          <p:nvPr>
            <p:ph idx="1"/>
          </p:nvPr>
        </p:nvPicPr>
        <p:blipFill>
          <a:blip r:embed="rId2"/>
          <a:stretch>
            <a:fillRect/>
          </a:stretch>
        </p:blipFill>
        <p:spPr>
          <a:xfrm>
            <a:off x="400050" y="171451"/>
            <a:ext cx="11558588" cy="6057900"/>
          </a:xfrm>
          <a:prstGeom prst="rect">
            <a:avLst/>
          </a:prstGeom>
        </p:spPr>
      </p:pic>
    </p:spTree>
    <p:extLst>
      <p:ext uri="{BB962C8B-B14F-4D97-AF65-F5344CB8AC3E}">
        <p14:creationId xmlns:p14="http://schemas.microsoft.com/office/powerpoint/2010/main" val="4964846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6A18-52BD-09F6-55E2-7585319B169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EBFF2AE-9DA9-C3B1-4AC7-0604CDDD0D9A}"/>
              </a:ext>
            </a:extLst>
          </p:cNvPr>
          <p:cNvPicPr>
            <a:picLocks noGrp="1" noChangeAspect="1"/>
          </p:cNvPicPr>
          <p:nvPr>
            <p:ph idx="1"/>
          </p:nvPr>
        </p:nvPicPr>
        <p:blipFill>
          <a:blip r:embed="rId2"/>
          <a:stretch>
            <a:fillRect/>
          </a:stretch>
        </p:blipFill>
        <p:spPr>
          <a:xfrm>
            <a:off x="681037" y="128589"/>
            <a:ext cx="10829925" cy="5911850"/>
          </a:xfrm>
          <a:prstGeom prst="rect">
            <a:avLst/>
          </a:prstGeom>
        </p:spPr>
      </p:pic>
    </p:spTree>
    <p:extLst>
      <p:ext uri="{BB962C8B-B14F-4D97-AF65-F5344CB8AC3E}">
        <p14:creationId xmlns:p14="http://schemas.microsoft.com/office/powerpoint/2010/main" val="14254874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45E1E-A060-ED23-4443-2191F222A76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A5588C2-D0C3-3D77-FD4C-66E8B902995B}"/>
              </a:ext>
            </a:extLst>
          </p:cNvPr>
          <p:cNvPicPr>
            <a:picLocks noGrp="1" noChangeAspect="1"/>
          </p:cNvPicPr>
          <p:nvPr>
            <p:ph idx="1"/>
          </p:nvPr>
        </p:nvPicPr>
        <p:blipFill>
          <a:blip r:embed="rId2"/>
          <a:stretch>
            <a:fillRect/>
          </a:stretch>
        </p:blipFill>
        <p:spPr>
          <a:xfrm>
            <a:off x="185738" y="114300"/>
            <a:ext cx="11572875" cy="6029325"/>
          </a:xfrm>
          <a:prstGeom prst="rect">
            <a:avLst/>
          </a:prstGeom>
        </p:spPr>
      </p:pic>
    </p:spTree>
    <p:extLst>
      <p:ext uri="{BB962C8B-B14F-4D97-AF65-F5344CB8AC3E}">
        <p14:creationId xmlns:p14="http://schemas.microsoft.com/office/powerpoint/2010/main" val="17257537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44B6E-73E0-2E70-8147-BE631EE2491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22FE16B-C274-3E78-C17F-6807DC05E103}"/>
              </a:ext>
            </a:extLst>
          </p:cNvPr>
          <p:cNvPicPr>
            <a:picLocks noGrp="1" noChangeAspect="1"/>
          </p:cNvPicPr>
          <p:nvPr>
            <p:ph idx="1"/>
          </p:nvPr>
        </p:nvPicPr>
        <p:blipFill>
          <a:blip r:embed="rId2"/>
          <a:stretch>
            <a:fillRect/>
          </a:stretch>
        </p:blipFill>
        <p:spPr>
          <a:xfrm>
            <a:off x="228600" y="171450"/>
            <a:ext cx="11822878" cy="6129337"/>
          </a:xfrm>
          <a:prstGeom prst="rect">
            <a:avLst/>
          </a:prstGeom>
        </p:spPr>
      </p:pic>
    </p:spTree>
    <p:extLst>
      <p:ext uri="{BB962C8B-B14F-4D97-AF65-F5344CB8AC3E}">
        <p14:creationId xmlns:p14="http://schemas.microsoft.com/office/powerpoint/2010/main" val="19423543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4700-9A63-16B7-C036-750053170A7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373E37E-76BB-BFDE-5773-D88893EF6409}"/>
              </a:ext>
            </a:extLst>
          </p:cNvPr>
          <p:cNvPicPr>
            <a:picLocks noGrp="1" noChangeAspect="1"/>
          </p:cNvPicPr>
          <p:nvPr>
            <p:ph idx="1"/>
          </p:nvPr>
        </p:nvPicPr>
        <p:blipFill>
          <a:blip r:embed="rId2"/>
          <a:stretch>
            <a:fillRect/>
          </a:stretch>
        </p:blipFill>
        <p:spPr>
          <a:xfrm>
            <a:off x="428625" y="100014"/>
            <a:ext cx="11244263" cy="6086474"/>
          </a:xfrm>
          <a:prstGeom prst="rect">
            <a:avLst/>
          </a:prstGeom>
        </p:spPr>
      </p:pic>
    </p:spTree>
    <p:extLst>
      <p:ext uri="{BB962C8B-B14F-4D97-AF65-F5344CB8AC3E}">
        <p14:creationId xmlns:p14="http://schemas.microsoft.com/office/powerpoint/2010/main" val="39570796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7E2E-746A-9A23-B851-C3D5FDE930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9F3952-AD9A-4099-02D8-9A3CDCDBCE1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3C96D88-384F-3D2E-A81D-EF39BA56D741}"/>
              </a:ext>
            </a:extLst>
          </p:cNvPr>
          <p:cNvPicPr>
            <a:picLocks noChangeAspect="1"/>
          </p:cNvPicPr>
          <p:nvPr/>
        </p:nvPicPr>
        <p:blipFill>
          <a:blip r:embed="rId2"/>
          <a:stretch>
            <a:fillRect/>
          </a:stretch>
        </p:blipFill>
        <p:spPr>
          <a:xfrm>
            <a:off x="185737" y="94514"/>
            <a:ext cx="11687175" cy="5842265"/>
          </a:xfrm>
          <a:prstGeom prst="rect">
            <a:avLst/>
          </a:prstGeom>
        </p:spPr>
      </p:pic>
    </p:spTree>
    <p:extLst>
      <p:ext uri="{BB962C8B-B14F-4D97-AF65-F5344CB8AC3E}">
        <p14:creationId xmlns:p14="http://schemas.microsoft.com/office/powerpoint/2010/main" val="28759766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B5966-FB0A-AB8C-24A3-E24CF1FBE20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FA9B433-17BA-8967-63C7-C492E272B4CA}"/>
              </a:ext>
            </a:extLst>
          </p:cNvPr>
          <p:cNvPicPr>
            <a:picLocks noGrp="1" noChangeAspect="1"/>
          </p:cNvPicPr>
          <p:nvPr>
            <p:ph idx="1"/>
          </p:nvPr>
        </p:nvPicPr>
        <p:blipFill>
          <a:blip r:embed="rId2"/>
          <a:stretch>
            <a:fillRect/>
          </a:stretch>
        </p:blipFill>
        <p:spPr>
          <a:xfrm>
            <a:off x="200025" y="100012"/>
            <a:ext cx="11715750" cy="5957887"/>
          </a:xfrm>
          <a:prstGeom prst="rect">
            <a:avLst/>
          </a:prstGeom>
        </p:spPr>
      </p:pic>
    </p:spTree>
    <p:extLst>
      <p:ext uri="{BB962C8B-B14F-4D97-AF65-F5344CB8AC3E}">
        <p14:creationId xmlns:p14="http://schemas.microsoft.com/office/powerpoint/2010/main" val="28859429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6D7D1-7589-1364-E8EF-31E840E5EF8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58D7B8D-4114-DF10-0D84-B84A1DD47C14}"/>
              </a:ext>
            </a:extLst>
          </p:cNvPr>
          <p:cNvPicPr>
            <a:picLocks noGrp="1" noChangeAspect="1"/>
          </p:cNvPicPr>
          <p:nvPr>
            <p:ph idx="1"/>
          </p:nvPr>
        </p:nvPicPr>
        <p:blipFill>
          <a:blip r:embed="rId2"/>
          <a:stretch>
            <a:fillRect/>
          </a:stretch>
        </p:blipFill>
        <p:spPr>
          <a:xfrm>
            <a:off x="514350" y="193291"/>
            <a:ext cx="11329988" cy="5993197"/>
          </a:xfrm>
          <a:prstGeom prst="rect">
            <a:avLst/>
          </a:prstGeom>
        </p:spPr>
      </p:pic>
    </p:spTree>
    <p:extLst>
      <p:ext uri="{BB962C8B-B14F-4D97-AF65-F5344CB8AC3E}">
        <p14:creationId xmlns:p14="http://schemas.microsoft.com/office/powerpoint/2010/main" val="3077948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27BA0-67FF-5340-A531-AC39B971B27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CF6C98E-F3F6-E893-FD5F-D194F260D138}"/>
              </a:ext>
            </a:extLst>
          </p:cNvPr>
          <p:cNvPicPr>
            <a:picLocks noGrp="1" noChangeAspect="1"/>
          </p:cNvPicPr>
          <p:nvPr>
            <p:ph idx="1"/>
          </p:nvPr>
        </p:nvPicPr>
        <p:blipFill>
          <a:blip r:embed="rId2"/>
          <a:stretch>
            <a:fillRect/>
          </a:stretch>
        </p:blipFill>
        <p:spPr>
          <a:xfrm>
            <a:off x="129073" y="121298"/>
            <a:ext cx="11933853" cy="6186195"/>
          </a:xfrm>
        </p:spPr>
      </p:pic>
    </p:spTree>
    <p:extLst>
      <p:ext uri="{BB962C8B-B14F-4D97-AF65-F5344CB8AC3E}">
        <p14:creationId xmlns:p14="http://schemas.microsoft.com/office/powerpoint/2010/main" val="500899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8F51C-25F0-92EF-76FD-893FA84B1C9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C57F055-DB85-F0DE-A4D5-FE47377F04FA}"/>
              </a:ext>
            </a:extLst>
          </p:cNvPr>
          <p:cNvPicPr>
            <a:picLocks noGrp="1" noChangeAspect="1"/>
          </p:cNvPicPr>
          <p:nvPr>
            <p:ph idx="1"/>
          </p:nvPr>
        </p:nvPicPr>
        <p:blipFill>
          <a:blip r:embed="rId2"/>
          <a:stretch>
            <a:fillRect/>
          </a:stretch>
        </p:blipFill>
        <p:spPr>
          <a:xfrm>
            <a:off x="257175" y="128589"/>
            <a:ext cx="11672888" cy="6086474"/>
          </a:xfrm>
          <a:prstGeom prst="rect">
            <a:avLst/>
          </a:prstGeom>
        </p:spPr>
      </p:pic>
    </p:spTree>
    <p:extLst>
      <p:ext uri="{BB962C8B-B14F-4D97-AF65-F5344CB8AC3E}">
        <p14:creationId xmlns:p14="http://schemas.microsoft.com/office/powerpoint/2010/main" val="11543197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7ACD0-9F3F-E684-EBFD-0D35253B2F8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6994174-CA31-E90E-416C-01F689DF047B}"/>
              </a:ext>
            </a:extLst>
          </p:cNvPr>
          <p:cNvPicPr>
            <a:picLocks noGrp="1" noChangeAspect="1"/>
          </p:cNvPicPr>
          <p:nvPr>
            <p:ph idx="1"/>
          </p:nvPr>
        </p:nvPicPr>
        <p:blipFill>
          <a:blip r:embed="rId2"/>
          <a:stretch>
            <a:fillRect/>
          </a:stretch>
        </p:blipFill>
        <p:spPr>
          <a:xfrm>
            <a:off x="242888" y="185739"/>
            <a:ext cx="11644312" cy="5683250"/>
          </a:xfrm>
          <a:prstGeom prst="rect">
            <a:avLst/>
          </a:prstGeom>
        </p:spPr>
      </p:pic>
    </p:spTree>
    <p:extLst>
      <p:ext uri="{BB962C8B-B14F-4D97-AF65-F5344CB8AC3E}">
        <p14:creationId xmlns:p14="http://schemas.microsoft.com/office/powerpoint/2010/main" val="33854424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84D39-D351-615B-59E6-407280E1495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2BB5646-52FD-1145-91D8-F815F4287ADE}"/>
              </a:ext>
            </a:extLst>
          </p:cNvPr>
          <p:cNvPicPr>
            <a:picLocks noGrp="1" noChangeAspect="1"/>
          </p:cNvPicPr>
          <p:nvPr>
            <p:ph idx="1"/>
          </p:nvPr>
        </p:nvPicPr>
        <p:blipFill>
          <a:blip r:embed="rId2"/>
          <a:stretch>
            <a:fillRect/>
          </a:stretch>
        </p:blipFill>
        <p:spPr>
          <a:xfrm>
            <a:off x="385763" y="171451"/>
            <a:ext cx="11201400" cy="5826978"/>
          </a:xfrm>
          <a:prstGeom prst="rect">
            <a:avLst/>
          </a:prstGeom>
        </p:spPr>
      </p:pic>
    </p:spTree>
    <p:extLst>
      <p:ext uri="{BB962C8B-B14F-4D97-AF65-F5344CB8AC3E}">
        <p14:creationId xmlns:p14="http://schemas.microsoft.com/office/powerpoint/2010/main" val="3043195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F576E-4431-7DE2-1154-50A11B299B4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4DABDAB-B157-5DAA-24ED-A828F81466CF}"/>
              </a:ext>
            </a:extLst>
          </p:cNvPr>
          <p:cNvPicPr>
            <a:picLocks noGrp="1" noChangeAspect="1"/>
          </p:cNvPicPr>
          <p:nvPr>
            <p:ph idx="1"/>
          </p:nvPr>
        </p:nvPicPr>
        <p:blipFill>
          <a:blip r:embed="rId2"/>
          <a:stretch>
            <a:fillRect/>
          </a:stretch>
        </p:blipFill>
        <p:spPr>
          <a:xfrm>
            <a:off x="512788" y="128588"/>
            <a:ext cx="11274399" cy="5844083"/>
          </a:xfrm>
          <a:prstGeom prst="rect">
            <a:avLst/>
          </a:prstGeom>
        </p:spPr>
      </p:pic>
    </p:spTree>
    <p:extLst>
      <p:ext uri="{BB962C8B-B14F-4D97-AF65-F5344CB8AC3E}">
        <p14:creationId xmlns:p14="http://schemas.microsoft.com/office/powerpoint/2010/main" val="4840446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87698-CD52-CB5C-4AD7-C908DB19AC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59EE8B-6F7F-BA18-1221-1A6AE4C775E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EFC0E68-E22E-F02B-F4FA-CCB79E96DD6F}"/>
              </a:ext>
            </a:extLst>
          </p:cNvPr>
          <p:cNvPicPr>
            <a:picLocks noChangeAspect="1"/>
          </p:cNvPicPr>
          <p:nvPr/>
        </p:nvPicPr>
        <p:blipFill>
          <a:blip r:embed="rId2"/>
          <a:stretch>
            <a:fillRect/>
          </a:stretch>
        </p:blipFill>
        <p:spPr>
          <a:xfrm>
            <a:off x="342899" y="99184"/>
            <a:ext cx="11558589" cy="6015865"/>
          </a:xfrm>
          <a:prstGeom prst="rect">
            <a:avLst/>
          </a:prstGeom>
        </p:spPr>
      </p:pic>
    </p:spTree>
    <p:extLst>
      <p:ext uri="{BB962C8B-B14F-4D97-AF65-F5344CB8AC3E}">
        <p14:creationId xmlns:p14="http://schemas.microsoft.com/office/powerpoint/2010/main" val="9526072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6E2F2-5B5A-FD4E-4616-E685183EA03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6B82D9B-B263-F47F-0A85-8F1334149F57}"/>
              </a:ext>
            </a:extLst>
          </p:cNvPr>
          <p:cNvPicPr>
            <a:picLocks noGrp="1" noChangeAspect="1"/>
          </p:cNvPicPr>
          <p:nvPr>
            <p:ph idx="1"/>
          </p:nvPr>
        </p:nvPicPr>
        <p:blipFill>
          <a:blip r:embed="rId2"/>
          <a:stretch>
            <a:fillRect/>
          </a:stretch>
        </p:blipFill>
        <p:spPr>
          <a:xfrm>
            <a:off x="471521" y="128589"/>
            <a:ext cx="11415679" cy="5957886"/>
          </a:xfrm>
          <a:prstGeom prst="rect">
            <a:avLst/>
          </a:prstGeom>
        </p:spPr>
      </p:pic>
    </p:spTree>
    <p:extLst>
      <p:ext uri="{BB962C8B-B14F-4D97-AF65-F5344CB8AC3E}">
        <p14:creationId xmlns:p14="http://schemas.microsoft.com/office/powerpoint/2010/main" val="28628588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CC688-993F-FCF4-5F2D-56DF092FB0E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4838DDC-F4FA-B0CF-00DC-15ECFD416B6E}"/>
              </a:ext>
            </a:extLst>
          </p:cNvPr>
          <p:cNvPicPr>
            <a:picLocks noGrp="1" noChangeAspect="1"/>
          </p:cNvPicPr>
          <p:nvPr>
            <p:ph idx="1"/>
          </p:nvPr>
        </p:nvPicPr>
        <p:blipFill>
          <a:blip r:embed="rId2"/>
          <a:stretch>
            <a:fillRect/>
          </a:stretch>
        </p:blipFill>
        <p:spPr>
          <a:xfrm>
            <a:off x="257175" y="157163"/>
            <a:ext cx="11301413" cy="5972175"/>
          </a:xfrm>
          <a:prstGeom prst="rect">
            <a:avLst/>
          </a:prstGeom>
        </p:spPr>
      </p:pic>
    </p:spTree>
    <p:extLst>
      <p:ext uri="{BB962C8B-B14F-4D97-AF65-F5344CB8AC3E}">
        <p14:creationId xmlns:p14="http://schemas.microsoft.com/office/powerpoint/2010/main" val="1365716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6D349-1117-AE02-F04E-F94AE6776C8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AF0A46D-121E-BE44-EF50-EEA9B0619D78}"/>
              </a:ext>
            </a:extLst>
          </p:cNvPr>
          <p:cNvPicPr>
            <a:picLocks noGrp="1" noChangeAspect="1"/>
          </p:cNvPicPr>
          <p:nvPr>
            <p:ph idx="1"/>
          </p:nvPr>
        </p:nvPicPr>
        <p:blipFill>
          <a:blip r:embed="rId2"/>
          <a:stretch>
            <a:fillRect/>
          </a:stretch>
        </p:blipFill>
        <p:spPr>
          <a:xfrm>
            <a:off x="557213" y="286603"/>
            <a:ext cx="10972800" cy="5582385"/>
          </a:xfrm>
          <a:prstGeom prst="rect">
            <a:avLst/>
          </a:prstGeom>
        </p:spPr>
      </p:pic>
    </p:spTree>
    <p:extLst>
      <p:ext uri="{BB962C8B-B14F-4D97-AF65-F5344CB8AC3E}">
        <p14:creationId xmlns:p14="http://schemas.microsoft.com/office/powerpoint/2010/main" val="28904699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26DAE-2BD2-2B7C-8A3E-5E08F6B9D07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2F8DB77-FFC8-685A-BB75-E41614984E75}"/>
              </a:ext>
            </a:extLst>
          </p:cNvPr>
          <p:cNvPicPr>
            <a:picLocks noGrp="1" noChangeAspect="1"/>
          </p:cNvPicPr>
          <p:nvPr>
            <p:ph idx="1"/>
          </p:nvPr>
        </p:nvPicPr>
        <p:blipFill>
          <a:blip r:embed="rId2"/>
          <a:stretch>
            <a:fillRect/>
          </a:stretch>
        </p:blipFill>
        <p:spPr>
          <a:xfrm>
            <a:off x="271463" y="286603"/>
            <a:ext cx="11487150" cy="5785585"/>
          </a:xfrm>
          <a:prstGeom prst="rect">
            <a:avLst/>
          </a:prstGeom>
        </p:spPr>
      </p:pic>
    </p:spTree>
    <p:extLst>
      <p:ext uri="{BB962C8B-B14F-4D97-AF65-F5344CB8AC3E}">
        <p14:creationId xmlns:p14="http://schemas.microsoft.com/office/powerpoint/2010/main" val="9039105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A0612-B822-9057-C29C-68676CF2C74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2648F9F-331A-EBDA-0A68-A6EBDA42BFD4}"/>
              </a:ext>
            </a:extLst>
          </p:cNvPr>
          <p:cNvPicPr>
            <a:picLocks noGrp="1" noChangeAspect="1"/>
          </p:cNvPicPr>
          <p:nvPr>
            <p:ph idx="1"/>
          </p:nvPr>
        </p:nvPicPr>
        <p:blipFill>
          <a:blip r:embed="rId2"/>
          <a:stretch>
            <a:fillRect/>
          </a:stretch>
        </p:blipFill>
        <p:spPr>
          <a:xfrm>
            <a:off x="514350" y="286603"/>
            <a:ext cx="11172825" cy="5757010"/>
          </a:xfrm>
          <a:prstGeom prst="rect">
            <a:avLst/>
          </a:prstGeom>
        </p:spPr>
      </p:pic>
    </p:spTree>
    <p:extLst>
      <p:ext uri="{BB962C8B-B14F-4D97-AF65-F5344CB8AC3E}">
        <p14:creationId xmlns:p14="http://schemas.microsoft.com/office/powerpoint/2010/main" val="4160800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BBA27-9185-4FEC-BB04-907FC62F181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CFE055F-793A-8936-9E67-D594BB61A0AC}"/>
              </a:ext>
            </a:extLst>
          </p:cNvPr>
          <p:cNvPicPr>
            <a:picLocks noGrp="1" noChangeAspect="1"/>
          </p:cNvPicPr>
          <p:nvPr>
            <p:ph idx="1"/>
          </p:nvPr>
        </p:nvPicPr>
        <p:blipFill>
          <a:blip r:embed="rId2"/>
          <a:stretch>
            <a:fillRect/>
          </a:stretch>
        </p:blipFill>
        <p:spPr>
          <a:xfrm>
            <a:off x="205273" y="286603"/>
            <a:ext cx="11635274" cy="5582385"/>
          </a:xfrm>
        </p:spPr>
      </p:pic>
    </p:spTree>
    <p:extLst>
      <p:ext uri="{BB962C8B-B14F-4D97-AF65-F5344CB8AC3E}">
        <p14:creationId xmlns:p14="http://schemas.microsoft.com/office/powerpoint/2010/main" val="23410521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866D4-83AF-3A71-DB61-0F389A6E26B4}"/>
              </a:ext>
            </a:extLst>
          </p:cNvPr>
          <p:cNvSpPr>
            <a:spLocks noGrp="1"/>
          </p:cNvSpPr>
          <p:nvPr>
            <p:ph type="title"/>
          </p:nvPr>
        </p:nvSpPr>
        <p:spPr/>
        <p:txBody>
          <a:bodyPr/>
          <a:lstStyle/>
          <a:p>
            <a:r>
              <a:rPr lang="en-IN" dirty="0"/>
              <a:t>GIT</a:t>
            </a:r>
          </a:p>
        </p:txBody>
      </p:sp>
      <p:pic>
        <p:nvPicPr>
          <p:cNvPr id="5" name="Content Placeholder 4">
            <a:extLst>
              <a:ext uri="{FF2B5EF4-FFF2-40B4-BE49-F238E27FC236}">
                <a16:creationId xmlns:a16="http://schemas.microsoft.com/office/drawing/2014/main" id="{6D0B1D53-009E-6ED0-D5A2-FA56D07B8ECF}"/>
              </a:ext>
            </a:extLst>
          </p:cNvPr>
          <p:cNvPicPr>
            <a:picLocks noGrp="1" noChangeAspect="1"/>
          </p:cNvPicPr>
          <p:nvPr>
            <p:ph idx="1"/>
          </p:nvPr>
        </p:nvPicPr>
        <p:blipFill>
          <a:blip r:embed="rId2"/>
          <a:stretch>
            <a:fillRect/>
          </a:stretch>
        </p:blipFill>
        <p:spPr>
          <a:xfrm>
            <a:off x="267855" y="41107"/>
            <a:ext cx="11711709" cy="6258093"/>
          </a:xfrm>
        </p:spPr>
      </p:pic>
    </p:spTree>
    <p:extLst>
      <p:ext uri="{BB962C8B-B14F-4D97-AF65-F5344CB8AC3E}">
        <p14:creationId xmlns:p14="http://schemas.microsoft.com/office/powerpoint/2010/main" val="4240719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C3F8-1F36-1201-9840-45D44129284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A2ECB3F-F123-D689-B627-05909867B1A9}"/>
              </a:ext>
            </a:extLst>
          </p:cNvPr>
          <p:cNvPicPr>
            <a:picLocks noGrp="1" noChangeAspect="1"/>
          </p:cNvPicPr>
          <p:nvPr>
            <p:ph idx="1"/>
          </p:nvPr>
        </p:nvPicPr>
        <p:blipFill>
          <a:blip r:embed="rId2"/>
          <a:stretch>
            <a:fillRect/>
          </a:stretch>
        </p:blipFill>
        <p:spPr>
          <a:xfrm>
            <a:off x="485775" y="171450"/>
            <a:ext cx="11125200" cy="6124575"/>
          </a:xfrm>
        </p:spPr>
      </p:pic>
    </p:spTree>
    <p:extLst>
      <p:ext uri="{BB962C8B-B14F-4D97-AF65-F5344CB8AC3E}">
        <p14:creationId xmlns:p14="http://schemas.microsoft.com/office/powerpoint/2010/main" val="12609158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D9AD-2353-06A5-0867-21489F17BF3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4FBB6A6-E023-9CF1-7B48-F0D85649AF2E}"/>
              </a:ext>
            </a:extLst>
          </p:cNvPr>
          <p:cNvPicPr>
            <a:picLocks noGrp="1" noChangeAspect="1"/>
          </p:cNvPicPr>
          <p:nvPr>
            <p:ph idx="1"/>
          </p:nvPr>
        </p:nvPicPr>
        <p:blipFill>
          <a:blip r:embed="rId2"/>
          <a:stretch>
            <a:fillRect/>
          </a:stretch>
        </p:blipFill>
        <p:spPr>
          <a:xfrm>
            <a:off x="342900" y="286603"/>
            <a:ext cx="11401425" cy="5704622"/>
          </a:xfrm>
        </p:spPr>
      </p:pic>
    </p:spTree>
    <p:extLst>
      <p:ext uri="{BB962C8B-B14F-4D97-AF65-F5344CB8AC3E}">
        <p14:creationId xmlns:p14="http://schemas.microsoft.com/office/powerpoint/2010/main" val="1513501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57437-ABC9-6784-10C3-F8F2B26AD0B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C23DC57-1071-EDD6-CF48-F7270EB645C9}"/>
              </a:ext>
            </a:extLst>
          </p:cNvPr>
          <p:cNvPicPr>
            <a:picLocks noGrp="1" noChangeAspect="1"/>
          </p:cNvPicPr>
          <p:nvPr>
            <p:ph idx="1"/>
          </p:nvPr>
        </p:nvPicPr>
        <p:blipFill>
          <a:blip r:embed="rId2"/>
          <a:stretch>
            <a:fillRect/>
          </a:stretch>
        </p:blipFill>
        <p:spPr>
          <a:xfrm>
            <a:off x="563419" y="286603"/>
            <a:ext cx="10788072" cy="6021833"/>
          </a:xfrm>
        </p:spPr>
      </p:pic>
    </p:spTree>
    <p:extLst>
      <p:ext uri="{BB962C8B-B14F-4D97-AF65-F5344CB8AC3E}">
        <p14:creationId xmlns:p14="http://schemas.microsoft.com/office/powerpoint/2010/main" val="16063904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A7F8-4EF4-073C-8810-4DBF6ECB0CD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BEADBFA-EBDF-5251-86DB-5D82FFA53B50}"/>
              </a:ext>
            </a:extLst>
          </p:cNvPr>
          <p:cNvPicPr>
            <a:picLocks noGrp="1" noChangeAspect="1"/>
          </p:cNvPicPr>
          <p:nvPr>
            <p:ph idx="1"/>
          </p:nvPr>
        </p:nvPicPr>
        <p:blipFill>
          <a:blip r:embed="rId2"/>
          <a:stretch>
            <a:fillRect/>
          </a:stretch>
        </p:blipFill>
        <p:spPr>
          <a:xfrm>
            <a:off x="849745" y="286603"/>
            <a:ext cx="10520219" cy="5582385"/>
          </a:xfrm>
        </p:spPr>
      </p:pic>
    </p:spTree>
    <p:extLst>
      <p:ext uri="{BB962C8B-B14F-4D97-AF65-F5344CB8AC3E}">
        <p14:creationId xmlns:p14="http://schemas.microsoft.com/office/powerpoint/2010/main" val="31759031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98474-1DC8-6104-B67C-D07718A3A8F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9AA90A0-95BC-01BA-12E8-B3F6772C5C57}"/>
              </a:ext>
            </a:extLst>
          </p:cNvPr>
          <p:cNvPicPr>
            <a:picLocks noGrp="1" noChangeAspect="1"/>
          </p:cNvPicPr>
          <p:nvPr>
            <p:ph idx="1"/>
          </p:nvPr>
        </p:nvPicPr>
        <p:blipFill>
          <a:blip r:embed="rId2"/>
          <a:stretch>
            <a:fillRect/>
          </a:stretch>
        </p:blipFill>
        <p:spPr>
          <a:xfrm>
            <a:off x="1097280" y="286603"/>
            <a:ext cx="10762211" cy="5582385"/>
          </a:xfrm>
        </p:spPr>
      </p:pic>
    </p:spTree>
    <p:extLst>
      <p:ext uri="{BB962C8B-B14F-4D97-AF65-F5344CB8AC3E}">
        <p14:creationId xmlns:p14="http://schemas.microsoft.com/office/powerpoint/2010/main" val="37298470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12624-B23C-41E2-9A1A-248FE54F295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B050B1E-BE82-8863-3B51-A5B639C02DBA}"/>
              </a:ext>
            </a:extLst>
          </p:cNvPr>
          <p:cNvPicPr>
            <a:picLocks noGrp="1" noChangeAspect="1"/>
          </p:cNvPicPr>
          <p:nvPr>
            <p:ph idx="1"/>
          </p:nvPr>
        </p:nvPicPr>
        <p:blipFill>
          <a:blip r:embed="rId2"/>
          <a:stretch>
            <a:fillRect/>
          </a:stretch>
        </p:blipFill>
        <p:spPr>
          <a:xfrm>
            <a:off x="563419" y="138545"/>
            <a:ext cx="10788072" cy="5730443"/>
          </a:xfrm>
        </p:spPr>
      </p:pic>
    </p:spTree>
    <p:extLst>
      <p:ext uri="{BB962C8B-B14F-4D97-AF65-F5344CB8AC3E}">
        <p14:creationId xmlns:p14="http://schemas.microsoft.com/office/powerpoint/2010/main" val="23951948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5242C-4B71-4E98-4594-5A4207DE4B7A}"/>
              </a:ext>
            </a:extLst>
          </p:cNvPr>
          <p:cNvSpPr>
            <a:spLocks noGrp="1"/>
          </p:cNvSpPr>
          <p:nvPr>
            <p:ph type="title"/>
          </p:nvPr>
        </p:nvSpPr>
        <p:spPr>
          <a:xfrm>
            <a:off x="1066800" y="263633"/>
            <a:ext cx="10058400" cy="1450757"/>
          </a:xfrm>
        </p:spPr>
        <p:txBody>
          <a:bodyPr/>
          <a:lstStyle/>
          <a:p>
            <a:endParaRPr lang="en-IN"/>
          </a:p>
        </p:txBody>
      </p:sp>
      <p:pic>
        <p:nvPicPr>
          <p:cNvPr id="5" name="Content Placeholder 4">
            <a:extLst>
              <a:ext uri="{FF2B5EF4-FFF2-40B4-BE49-F238E27FC236}">
                <a16:creationId xmlns:a16="http://schemas.microsoft.com/office/drawing/2014/main" id="{BE657AEA-0FC5-A4A3-6DF4-00F91CFA8B04}"/>
              </a:ext>
            </a:extLst>
          </p:cNvPr>
          <p:cNvPicPr>
            <a:picLocks noGrp="1" noChangeAspect="1"/>
          </p:cNvPicPr>
          <p:nvPr>
            <p:ph idx="1"/>
          </p:nvPr>
        </p:nvPicPr>
        <p:blipFill>
          <a:blip r:embed="rId2"/>
          <a:stretch>
            <a:fillRect/>
          </a:stretch>
        </p:blipFill>
        <p:spPr>
          <a:xfrm>
            <a:off x="378691" y="166255"/>
            <a:ext cx="11037454" cy="5702733"/>
          </a:xfrm>
        </p:spPr>
      </p:pic>
    </p:spTree>
    <p:extLst>
      <p:ext uri="{BB962C8B-B14F-4D97-AF65-F5344CB8AC3E}">
        <p14:creationId xmlns:p14="http://schemas.microsoft.com/office/powerpoint/2010/main" val="32717679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C65-CBB6-3131-539B-CF1B001D938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C3D657C-073A-465C-A951-1C236711988B}"/>
              </a:ext>
            </a:extLst>
          </p:cNvPr>
          <p:cNvPicPr>
            <a:picLocks noGrp="1" noChangeAspect="1"/>
          </p:cNvPicPr>
          <p:nvPr>
            <p:ph idx="1"/>
          </p:nvPr>
        </p:nvPicPr>
        <p:blipFill>
          <a:blip r:embed="rId2"/>
          <a:stretch>
            <a:fillRect/>
          </a:stretch>
        </p:blipFill>
        <p:spPr>
          <a:xfrm>
            <a:off x="221673" y="147782"/>
            <a:ext cx="11360727" cy="6142181"/>
          </a:xfrm>
        </p:spPr>
      </p:pic>
    </p:spTree>
    <p:extLst>
      <p:ext uri="{BB962C8B-B14F-4D97-AF65-F5344CB8AC3E}">
        <p14:creationId xmlns:p14="http://schemas.microsoft.com/office/powerpoint/2010/main" val="28724883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BA5D4-B32B-59F7-D9C8-DB14127F01E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963C9AF-F903-57F7-86D6-0A5AB8F0631E}"/>
              </a:ext>
            </a:extLst>
          </p:cNvPr>
          <p:cNvPicPr>
            <a:picLocks noGrp="1" noChangeAspect="1"/>
          </p:cNvPicPr>
          <p:nvPr>
            <p:ph idx="1"/>
          </p:nvPr>
        </p:nvPicPr>
        <p:blipFill>
          <a:blip r:embed="rId2"/>
          <a:stretch>
            <a:fillRect/>
          </a:stretch>
        </p:blipFill>
        <p:spPr>
          <a:xfrm>
            <a:off x="189346" y="138545"/>
            <a:ext cx="11813308" cy="6160655"/>
          </a:xfrm>
        </p:spPr>
      </p:pic>
    </p:spTree>
    <p:extLst>
      <p:ext uri="{BB962C8B-B14F-4D97-AF65-F5344CB8AC3E}">
        <p14:creationId xmlns:p14="http://schemas.microsoft.com/office/powerpoint/2010/main" val="986262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6A3F2-60C2-1C6F-1714-4E388CCD4D61}"/>
              </a:ext>
            </a:extLst>
          </p:cNvPr>
          <p:cNvSpPr>
            <a:spLocks noGrp="1"/>
          </p:cNvSpPr>
          <p:nvPr>
            <p:ph type="title"/>
          </p:nvPr>
        </p:nvSpPr>
        <p:spPr>
          <a:xfrm>
            <a:off x="1259121" y="207027"/>
            <a:ext cx="10058400" cy="1450757"/>
          </a:xfrm>
        </p:spPr>
        <p:txBody>
          <a:bodyPr/>
          <a:lstStyle/>
          <a:p>
            <a:endParaRPr lang="en-US"/>
          </a:p>
        </p:txBody>
      </p:sp>
      <p:pic>
        <p:nvPicPr>
          <p:cNvPr id="5" name="Content Placeholder 4">
            <a:extLst>
              <a:ext uri="{FF2B5EF4-FFF2-40B4-BE49-F238E27FC236}">
                <a16:creationId xmlns:a16="http://schemas.microsoft.com/office/drawing/2014/main" id="{45350225-0C49-A305-DCC6-066F107B9683}"/>
              </a:ext>
            </a:extLst>
          </p:cNvPr>
          <p:cNvPicPr>
            <a:picLocks noGrp="1" noChangeAspect="1"/>
          </p:cNvPicPr>
          <p:nvPr>
            <p:ph idx="1"/>
          </p:nvPr>
        </p:nvPicPr>
        <p:blipFill>
          <a:blip r:embed="rId2"/>
          <a:stretch>
            <a:fillRect/>
          </a:stretch>
        </p:blipFill>
        <p:spPr>
          <a:xfrm>
            <a:off x="457199" y="167951"/>
            <a:ext cx="11411339" cy="5943600"/>
          </a:xfrm>
        </p:spPr>
      </p:pic>
      <mc:AlternateContent xmlns:mc="http://schemas.openxmlformats.org/markup-compatibility/2006" xmlns:p14="http://schemas.microsoft.com/office/powerpoint/2010/main">
        <mc:Choice Requires="p14">
          <p:contentPart p14:bwMode="auto" r:id="rId3">
            <p14:nvContentPartPr>
              <p14:cNvPr id="47" name="Ink 46">
                <a:extLst>
                  <a:ext uri="{FF2B5EF4-FFF2-40B4-BE49-F238E27FC236}">
                    <a16:creationId xmlns:a16="http://schemas.microsoft.com/office/drawing/2014/main" id="{3C047DEB-9119-6D16-2774-2BC1D75A65E8}"/>
                  </a:ext>
                </a:extLst>
              </p14:cNvPr>
              <p14:cNvContentPartPr/>
              <p14:nvPr/>
            </p14:nvContentPartPr>
            <p14:xfrm>
              <a:off x="2850983" y="4239494"/>
              <a:ext cx="1253880" cy="1454040"/>
            </p14:xfrm>
          </p:contentPart>
        </mc:Choice>
        <mc:Fallback xmlns="">
          <p:pic>
            <p:nvPicPr>
              <p:cNvPr id="47" name="Ink 46">
                <a:extLst>
                  <a:ext uri="{FF2B5EF4-FFF2-40B4-BE49-F238E27FC236}">
                    <a16:creationId xmlns:a16="http://schemas.microsoft.com/office/drawing/2014/main" id="{3C047DEB-9119-6D16-2774-2BC1D75A65E8}"/>
                  </a:ext>
                </a:extLst>
              </p:cNvPr>
              <p:cNvPicPr/>
              <p:nvPr/>
            </p:nvPicPr>
            <p:blipFill>
              <a:blip r:embed="rId4"/>
              <a:stretch>
                <a:fillRect/>
              </a:stretch>
            </p:blipFill>
            <p:spPr>
              <a:xfrm>
                <a:off x="2844863" y="4233374"/>
                <a:ext cx="1266120" cy="1466280"/>
              </a:xfrm>
              <a:prstGeom prst="rect">
                <a:avLst/>
              </a:prstGeom>
            </p:spPr>
          </p:pic>
        </mc:Fallback>
      </mc:AlternateContent>
      <p:grpSp>
        <p:nvGrpSpPr>
          <p:cNvPr id="69" name="Group 68">
            <a:extLst>
              <a:ext uri="{FF2B5EF4-FFF2-40B4-BE49-F238E27FC236}">
                <a16:creationId xmlns:a16="http://schemas.microsoft.com/office/drawing/2014/main" id="{695416DA-EF64-A226-946C-6F4732E6DEC3}"/>
              </a:ext>
            </a:extLst>
          </p:cNvPr>
          <p:cNvGrpSpPr/>
          <p:nvPr/>
        </p:nvGrpSpPr>
        <p:grpSpPr>
          <a:xfrm>
            <a:off x="549143" y="1054934"/>
            <a:ext cx="9996480" cy="4513320"/>
            <a:chOff x="549143" y="1054934"/>
            <a:chExt cx="9996480" cy="4513320"/>
          </a:xfrm>
        </p:grpSpPr>
        <mc:AlternateContent xmlns:mc="http://schemas.openxmlformats.org/markup-compatibility/2006" xmlns:p14="http://schemas.microsoft.com/office/powerpoint/2010/main">
          <mc:Choice Requires="p14">
            <p:contentPart p14:bwMode="auto" r:id="rId5">
              <p14:nvContentPartPr>
                <p14:cNvPr id="30" name="Ink 29">
                  <a:extLst>
                    <a:ext uri="{FF2B5EF4-FFF2-40B4-BE49-F238E27FC236}">
                      <a16:creationId xmlns:a16="http://schemas.microsoft.com/office/drawing/2014/main" id="{70614508-6E94-397E-6881-1D5564401AB4}"/>
                    </a:ext>
                  </a:extLst>
                </p14:cNvPr>
                <p14:cNvContentPartPr/>
                <p14:nvPr/>
              </p14:nvContentPartPr>
              <p14:xfrm>
                <a:off x="826343" y="2535254"/>
                <a:ext cx="267840" cy="246600"/>
              </p14:xfrm>
            </p:contentPart>
          </mc:Choice>
          <mc:Fallback xmlns="">
            <p:pic>
              <p:nvPicPr>
                <p:cNvPr id="30" name="Ink 29">
                  <a:extLst>
                    <a:ext uri="{FF2B5EF4-FFF2-40B4-BE49-F238E27FC236}">
                      <a16:creationId xmlns:a16="http://schemas.microsoft.com/office/drawing/2014/main" id="{70614508-6E94-397E-6881-1D5564401AB4}"/>
                    </a:ext>
                  </a:extLst>
                </p:cNvPr>
                <p:cNvPicPr/>
                <p:nvPr/>
              </p:nvPicPr>
              <p:blipFill>
                <a:blip r:embed="rId6"/>
                <a:stretch>
                  <a:fillRect/>
                </a:stretch>
              </p:blipFill>
              <p:spPr>
                <a:xfrm>
                  <a:off x="820223" y="2529134"/>
                  <a:ext cx="2800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Ink 30">
                  <a:extLst>
                    <a:ext uri="{FF2B5EF4-FFF2-40B4-BE49-F238E27FC236}">
                      <a16:creationId xmlns:a16="http://schemas.microsoft.com/office/drawing/2014/main" id="{7B711708-A859-B0CA-F385-6BC602DBB5E3}"/>
                    </a:ext>
                  </a:extLst>
                </p14:cNvPr>
                <p14:cNvContentPartPr/>
                <p14:nvPr/>
              </p14:nvContentPartPr>
              <p14:xfrm>
                <a:off x="1049903" y="2531294"/>
                <a:ext cx="158760" cy="223200"/>
              </p14:xfrm>
            </p:contentPart>
          </mc:Choice>
          <mc:Fallback xmlns="">
            <p:pic>
              <p:nvPicPr>
                <p:cNvPr id="31" name="Ink 30">
                  <a:extLst>
                    <a:ext uri="{FF2B5EF4-FFF2-40B4-BE49-F238E27FC236}">
                      <a16:creationId xmlns:a16="http://schemas.microsoft.com/office/drawing/2014/main" id="{7B711708-A859-B0CA-F385-6BC602DBB5E3}"/>
                    </a:ext>
                  </a:extLst>
                </p:cNvPr>
                <p:cNvPicPr/>
                <p:nvPr/>
              </p:nvPicPr>
              <p:blipFill>
                <a:blip r:embed="rId8"/>
                <a:stretch>
                  <a:fillRect/>
                </a:stretch>
              </p:blipFill>
              <p:spPr>
                <a:xfrm>
                  <a:off x="1043783" y="2525174"/>
                  <a:ext cx="1710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 name="Ink 31">
                  <a:extLst>
                    <a:ext uri="{FF2B5EF4-FFF2-40B4-BE49-F238E27FC236}">
                      <a16:creationId xmlns:a16="http://schemas.microsoft.com/office/drawing/2014/main" id="{F3600E50-E1F4-B879-0E93-0B9E4F68C8D4}"/>
                    </a:ext>
                  </a:extLst>
                </p14:cNvPr>
                <p14:cNvContentPartPr/>
                <p14:nvPr/>
              </p14:nvContentPartPr>
              <p14:xfrm>
                <a:off x="1167623" y="2446334"/>
                <a:ext cx="198360" cy="136440"/>
              </p14:xfrm>
            </p:contentPart>
          </mc:Choice>
          <mc:Fallback xmlns="">
            <p:pic>
              <p:nvPicPr>
                <p:cNvPr id="32" name="Ink 31">
                  <a:extLst>
                    <a:ext uri="{FF2B5EF4-FFF2-40B4-BE49-F238E27FC236}">
                      <a16:creationId xmlns:a16="http://schemas.microsoft.com/office/drawing/2014/main" id="{F3600E50-E1F4-B879-0E93-0B9E4F68C8D4}"/>
                    </a:ext>
                  </a:extLst>
                </p:cNvPr>
                <p:cNvPicPr/>
                <p:nvPr/>
              </p:nvPicPr>
              <p:blipFill>
                <a:blip r:embed="rId10"/>
                <a:stretch>
                  <a:fillRect/>
                </a:stretch>
              </p:blipFill>
              <p:spPr>
                <a:xfrm>
                  <a:off x="1161503" y="2440214"/>
                  <a:ext cx="2106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90EA0151-039B-8018-E153-02B2D9DF4B9F}"/>
                    </a:ext>
                  </a:extLst>
                </p14:cNvPr>
                <p14:cNvContentPartPr/>
                <p14:nvPr/>
              </p14:nvContentPartPr>
              <p14:xfrm>
                <a:off x="1336103" y="2394134"/>
                <a:ext cx="77040" cy="28800"/>
              </p14:xfrm>
            </p:contentPart>
          </mc:Choice>
          <mc:Fallback xmlns="">
            <p:pic>
              <p:nvPicPr>
                <p:cNvPr id="33" name="Ink 32">
                  <a:extLst>
                    <a:ext uri="{FF2B5EF4-FFF2-40B4-BE49-F238E27FC236}">
                      <a16:creationId xmlns:a16="http://schemas.microsoft.com/office/drawing/2014/main" id="{90EA0151-039B-8018-E153-02B2D9DF4B9F}"/>
                    </a:ext>
                  </a:extLst>
                </p:cNvPr>
                <p:cNvPicPr/>
                <p:nvPr/>
              </p:nvPicPr>
              <p:blipFill>
                <a:blip r:embed="rId12"/>
                <a:stretch>
                  <a:fillRect/>
                </a:stretch>
              </p:blipFill>
              <p:spPr>
                <a:xfrm>
                  <a:off x="1329983" y="2388014"/>
                  <a:ext cx="892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4" name="Ink 33">
                  <a:extLst>
                    <a:ext uri="{FF2B5EF4-FFF2-40B4-BE49-F238E27FC236}">
                      <a16:creationId xmlns:a16="http://schemas.microsoft.com/office/drawing/2014/main" id="{A43955A1-5ADF-5386-DF2F-3EA32F78E8AF}"/>
                    </a:ext>
                  </a:extLst>
                </p14:cNvPr>
                <p14:cNvContentPartPr/>
                <p14:nvPr/>
              </p14:nvContentPartPr>
              <p14:xfrm>
                <a:off x="724823" y="2224574"/>
                <a:ext cx="902160" cy="998280"/>
              </p14:xfrm>
            </p:contentPart>
          </mc:Choice>
          <mc:Fallback xmlns="">
            <p:pic>
              <p:nvPicPr>
                <p:cNvPr id="34" name="Ink 33">
                  <a:extLst>
                    <a:ext uri="{FF2B5EF4-FFF2-40B4-BE49-F238E27FC236}">
                      <a16:creationId xmlns:a16="http://schemas.microsoft.com/office/drawing/2014/main" id="{A43955A1-5ADF-5386-DF2F-3EA32F78E8AF}"/>
                    </a:ext>
                  </a:extLst>
                </p:cNvPr>
                <p:cNvPicPr/>
                <p:nvPr/>
              </p:nvPicPr>
              <p:blipFill>
                <a:blip r:embed="rId14"/>
                <a:stretch>
                  <a:fillRect/>
                </a:stretch>
              </p:blipFill>
              <p:spPr>
                <a:xfrm>
                  <a:off x="718703" y="2218454"/>
                  <a:ext cx="914400" cy="1010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5" name="Ink 34">
                  <a:extLst>
                    <a:ext uri="{FF2B5EF4-FFF2-40B4-BE49-F238E27FC236}">
                      <a16:creationId xmlns:a16="http://schemas.microsoft.com/office/drawing/2014/main" id="{B17F8CF0-D0C0-71AF-8262-662164024F99}"/>
                    </a:ext>
                  </a:extLst>
                </p14:cNvPr>
                <p14:cNvContentPartPr/>
                <p14:nvPr/>
              </p14:nvContentPartPr>
              <p14:xfrm>
                <a:off x="1509983" y="2886974"/>
                <a:ext cx="597600" cy="504000"/>
              </p14:xfrm>
            </p:contentPart>
          </mc:Choice>
          <mc:Fallback xmlns="">
            <p:pic>
              <p:nvPicPr>
                <p:cNvPr id="35" name="Ink 34">
                  <a:extLst>
                    <a:ext uri="{FF2B5EF4-FFF2-40B4-BE49-F238E27FC236}">
                      <a16:creationId xmlns:a16="http://schemas.microsoft.com/office/drawing/2014/main" id="{B17F8CF0-D0C0-71AF-8262-662164024F99}"/>
                    </a:ext>
                  </a:extLst>
                </p:cNvPr>
                <p:cNvPicPr/>
                <p:nvPr/>
              </p:nvPicPr>
              <p:blipFill>
                <a:blip r:embed="rId16"/>
                <a:stretch>
                  <a:fillRect/>
                </a:stretch>
              </p:blipFill>
              <p:spPr>
                <a:xfrm>
                  <a:off x="1503863" y="2880854"/>
                  <a:ext cx="60984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6" name="Ink 35">
                  <a:extLst>
                    <a:ext uri="{FF2B5EF4-FFF2-40B4-BE49-F238E27FC236}">
                      <a16:creationId xmlns:a16="http://schemas.microsoft.com/office/drawing/2014/main" id="{F1D9E881-82F7-4A1A-0A1D-50C472734E58}"/>
                    </a:ext>
                  </a:extLst>
                </p14:cNvPr>
                <p14:cNvContentPartPr/>
                <p14:nvPr/>
              </p14:nvContentPartPr>
              <p14:xfrm>
                <a:off x="1295423" y="3285494"/>
                <a:ext cx="82080" cy="778680"/>
              </p14:xfrm>
            </p:contentPart>
          </mc:Choice>
          <mc:Fallback xmlns="">
            <p:pic>
              <p:nvPicPr>
                <p:cNvPr id="36" name="Ink 35">
                  <a:extLst>
                    <a:ext uri="{FF2B5EF4-FFF2-40B4-BE49-F238E27FC236}">
                      <a16:creationId xmlns:a16="http://schemas.microsoft.com/office/drawing/2014/main" id="{F1D9E881-82F7-4A1A-0A1D-50C472734E58}"/>
                    </a:ext>
                  </a:extLst>
                </p:cNvPr>
                <p:cNvPicPr/>
                <p:nvPr/>
              </p:nvPicPr>
              <p:blipFill>
                <a:blip r:embed="rId18"/>
                <a:stretch>
                  <a:fillRect/>
                </a:stretch>
              </p:blipFill>
              <p:spPr>
                <a:xfrm>
                  <a:off x="1289303" y="3279374"/>
                  <a:ext cx="94320" cy="79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7" name="Ink 36">
                  <a:extLst>
                    <a:ext uri="{FF2B5EF4-FFF2-40B4-BE49-F238E27FC236}">
                      <a16:creationId xmlns:a16="http://schemas.microsoft.com/office/drawing/2014/main" id="{55A2831E-88BA-23F5-5AFF-638E9A5296C0}"/>
                    </a:ext>
                  </a:extLst>
                </p14:cNvPr>
                <p14:cNvContentPartPr/>
                <p14:nvPr/>
              </p14:nvContentPartPr>
              <p14:xfrm>
                <a:off x="775223" y="3102614"/>
                <a:ext cx="258840" cy="765720"/>
              </p14:xfrm>
            </p:contentPart>
          </mc:Choice>
          <mc:Fallback xmlns="">
            <p:pic>
              <p:nvPicPr>
                <p:cNvPr id="37" name="Ink 36">
                  <a:extLst>
                    <a:ext uri="{FF2B5EF4-FFF2-40B4-BE49-F238E27FC236}">
                      <a16:creationId xmlns:a16="http://schemas.microsoft.com/office/drawing/2014/main" id="{55A2831E-88BA-23F5-5AFF-638E9A5296C0}"/>
                    </a:ext>
                  </a:extLst>
                </p:cNvPr>
                <p:cNvPicPr/>
                <p:nvPr/>
              </p:nvPicPr>
              <p:blipFill>
                <a:blip r:embed="rId20"/>
                <a:stretch>
                  <a:fillRect/>
                </a:stretch>
              </p:blipFill>
              <p:spPr>
                <a:xfrm>
                  <a:off x="769103" y="3096494"/>
                  <a:ext cx="27108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8" name="Ink 37">
                  <a:extLst>
                    <a:ext uri="{FF2B5EF4-FFF2-40B4-BE49-F238E27FC236}">
                      <a16:creationId xmlns:a16="http://schemas.microsoft.com/office/drawing/2014/main" id="{2E62AC08-3F66-FC74-926C-089FD0E99A38}"/>
                    </a:ext>
                  </a:extLst>
                </p14:cNvPr>
                <p14:cNvContentPartPr/>
                <p14:nvPr/>
              </p14:nvContentPartPr>
              <p14:xfrm>
                <a:off x="1176983" y="2005694"/>
                <a:ext cx="111600" cy="441000"/>
              </p14:xfrm>
            </p:contentPart>
          </mc:Choice>
          <mc:Fallback xmlns="">
            <p:pic>
              <p:nvPicPr>
                <p:cNvPr id="38" name="Ink 37">
                  <a:extLst>
                    <a:ext uri="{FF2B5EF4-FFF2-40B4-BE49-F238E27FC236}">
                      <a16:creationId xmlns:a16="http://schemas.microsoft.com/office/drawing/2014/main" id="{2E62AC08-3F66-FC74-926C-089FD0E99A38}"/>
                    </a:ext>
                  </a:extLst>
                </p:cNvPr>
                <p:cNvPicPr/>
                <p:nvPr/>
              </p:nvPicPr>
              <p:blipFill>
                <a:blip r:embed="rId22"/>
                <a:stretch>
                  <a:fillRect/>
                </a:stretch>
              </p:blipFill>
              <p:spPr>
                <a:xfrm>
                  <a:off x="1170863" y="1999574"/>
                  <a:ext cx="12384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 name="Ink 38">
                  <a:extLst>
                    <a:ext uri="{FF2B5EF4-FFF2-40B4-BE49-F238E27FC236}">
                      <a16:creationId xmlns:a16="http://schemas.microsoft.com/office/drawing/2014/main" id="{824E0B97-0275-CBD0-0FAD-AC83D8978FFD}"/>
                    </a:ext>
                  </a:extLst>
                </p14:cNvPr>
                <p14:cNvContentPartPr/>
                <p14:nvPr/>
              </p14:nvContentPartPr>
              <p14:xfrm>
                <a:off x="549143" y="2168414"/>
                <a:ext cx="379440" cy="586080"/>
              </p14:xfrm>
            </p:contentPart>
          </mc:Choice>
          <mc:Fallback xmlns="">
            <p:pic>
              <p:nvPicPr>
                <p:cNvPr id="39" name="Ink 38">
                  <a:extLst>
                    <a:ext uri="{FF2B5EF4-FFF2-40B4-BE49-F238E27FC236}">
                      <a16:creationId xmlns:a16="http://schemas.microsoft.com/office/drawing/2014/main" id="{824E0B97-0275-CBD0-0FAD-AC83D8978FFD}"/>
                    </a:ext>
                  </a:extLst>
                </p:cNvPr>
                <p:cNvPicPr/>
                <p:nvPr/>
              </p:nvPicPr>
              <p:blipFill>
                <a:blip r:embed="rId24"/>
                <a:stretch>
                  <a:fillRect/>
                </a:stretch>
              </p:blipFill>
              <p:spPr>
                <a:xfrm>
                  <a:off x="543023" y="2162294"/>
                  <a:ext cx="39168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1" name="Ink 40">
                  <a:extLst>
                    <a:ext uri="{FF2B5EF4-FFF2-40B4-BE49-F238E27FC236}">
                      <a16:creationId xmlns:a16="http://schemas.microsoft.com/office/drawing/2014/main" id="{DACBAECF-EBCE-1AB6-55F1-CAE0FE813CD8}"/>
                    </a:ext>
                  </a:extLst>
                </p14:cNvPr>
                <p14:cNvContentPartPr/>
                <p14:nvPr/>
              </p14:nvContentPartPr>
              <p14:xfrm>
                <a:off x="2003543" y="4986134"/>
                <a:ext cx="57960" cy="246600"/>
              </p14:xfrm>
            </p:contentPart>
          </mc:Choice>
          <mc:Fallback xmlns="">
            <p:pic>
              <p:nvPicPr>
                <p:cNvPr id="41" name="Ink 40">
                  <a:extLst>
                    <a:ext uri="{FF2B5EF4-FFF2-40B4-BE49-F238E27FC236}">
                      <a16:creationId xmlns:a16="http://schemas.microsoft.com/office/drawing/2014/main" id="{DACBAECF-EBCE-1AB6-55F1-CAE0FE813CD8}"/>
                    </a:ext>
                  </a:extLst>
                </p:cNvPr>
                <p:cNvPicPr/>
                <p:nvPr/>
              </p:nvPicPr>
              <p:blipFill>
                <a:blip r:embed="rId26"/>
                <a:stretch>
                  <a:fillRect/>
                </a:stretch>
              </p:blipFill>
              <p:spPr>
                <a:xfrm>
                  <a:off x="1997423" y="4980014"/>
                  <a:ext cx="702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2" name="Ink 41">
                  <a:extLst>
                    <a:ext uri="{FF2B5EF4-FFF2-40B4-BE49-F238E27FC236}">
                      <a16:creationId xmlns:a16="http://schemas.microsoft.com/office/drawing/2014/main" id="{5F38CDA7-4912-9999-33E4-9CA53C47FD0C}"/>
                    </a:ext>
                  </a:extLst>
                </p14:cNvPr>
                <p14:cNvContentPartPr/>
                <p14:nvPr/>
              </p14:nvContentPartPr>
              <p14:xfrm>
                <a:off x="2479103" y="4899374"/>
                <a:ext cx="92520" cy="247680"/>
              </p14:xfrm>
            </p:contentPart>
          </mc:Choice>
          <mc:Fallback xmlns="">
            <p:pic>
              <p:nvPicPr>
                <p:cNvPr id="42" name="Ink 41">
                  <a:extLst>
                    <a:ext uri="{FF2B5EF4-FFF2-40B4-BE49-F238E27FC236}">
                      <a16:creationId xmlns:a16="http://schemas.microsoft.com/office/drawing/2014/main" id="{5F38CDA7-4912-9999-33E4-9CA53C47FD0C}"/>
                    </a:ext>
                  </a:extLst>
                </p:cNvPr>
                <p:cNvPicPr/>
                <p:nvPr/>
              </p:nvPicPr>
              <p:blipFill>
                <a:blip r:embed="rId28"/>
                <a:stretch>
                  <a:fillRect/>
                </a:stretch>
              </p:blipFill>
              <p:spPr>
                <a:xfrm>
                  <a:off x="2472983" y="4893254"/>
                  <a:ext cx="1047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3" name="Ink 42">
                  <a:extLst>
                    <a:ext uri="{FF2B5EF4-FFF2-40B4-BE49-F238E27FC236}">
                      <a16:creationId xmlns:a16="http://schemas.microsoft.com/office/drawing/2014/main" id="{64EA1F16-A5B4-0141-5660-9976F0CF9BBA}"/>
                    </a:ext>
                  </a:extLst>
                </p14:cNvPr>
                <p14:cNvContentPartPr/>
                <p14:nvPr/>
              </p14:nvContentPartPr>
              <p14:xfrm>
                <a:off x="2832263" y="4276214"/>
                <a:ext cx="1051200" cy="1232280"/>
              </p14:xfrm>
            </p:contentPart>
          </mc:Choice>
          <mc:Fallback xmlns="">
            <p:pic>
              <p:nvPicPr>
                <p:cNvPr id="43" name="Ink 42">
                  <a:extLst>
                    <a:ext uri="{FF2B5EF4-FFF2-40B4-BE49-F238E27FC236}">
                      <a16:creationId xmlns:a16="http://schemas.microsoft.com/office/drawing/2014/main" id="{64EA1F16-A5B4-0141-5660-9976F0CF9BBA}"/>
                    </a:ext>
                  </a:extLst>
                </p:cNvPr>
                <p:cNvPicPr/>
                <p:nvPr/>
              </p:nvPicPr>
              <p:blipFill>
                <a:blip r:embed="rId30"/>
                <a:stretch>
                  <a:fillRect/>
                </a:stretch>
              </p:blipFill>
              <p:spPr>
                <a:xfrm>
                  <a:off x="2826143" y="4270094"/>
                  <a:ext cx="1063440" cy="1244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4" name="Ink 43">
                  <a:extLst>
                    <a:ext uri="{FF2B5EF4-FFF2-40B4-BE49-F238E27FC236}">
                      <a16:creationId xmlns:a16="http://schemas.microsoft.com/office/drawing/2014/main" id="{741F5897-4635-4550-DC31-FB4172E33F5B}"/>
                    </a:ext>
                  </a:extLst>
                </p14:cNvPr>
                <p14:cNvContentPartPr/>
                <p14:nvPr/>
              </p14:nvContentPartPr>
              <p14:xfrm>
                <a:off x="3516263" y="4670414"/>
                <a:ext cx="384840" cy="70920"/>
              </p14:xfrm>
            </p:contentPart>
          </mc:Choice>
          <mc:Fallback xmlns="">
            <p:pic>
              <p:nvPicPr>
                <p:cNvPr id="44" name="Ink 43">
                  <a:extLst>
                    <a:ext uri="{FF2B5EF4-FFF2-40B4-BE49-F238E27FC236}">
                      <a16:creationId xmlns:a16="http://schemas.microsoft.com/office/drawing/2014/main" id="{741F5897-4635-4550-DC31-FB4172E33F5B}"/>
                    </a:ext>
                  </a:extLst>
                </p:cNvPr>
                <p:cNvPicPr/>
                <p:nvPr/>
              </p:nvPicPr>
              <p:blipFill>
                <a:blip r:embed="rId32"/>
                <a:stretch>
                  <a:fillRect/>
                </a:stretch>
              </p:blipFill>
              <p:spPr>
                <a:xfrm>
                  <a:off x="3510143" y="4664294"/>
                  <a:ext cx="3970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CB66E132-98AE-8820-18C3-B0C76C5945CA}"/>
                    </a:ext>
                  </a:extLst>
                </p14:cNvPr>
                <p14:cNvContentPartPr/>
                <p14:nvPr/>
              </p14:nvContentPartPr>
              <p14:xfrm>
                <a:off x="3686903" y="4408334"/>
                <a:ext cx="82800" cy="491400"/>
              </p14:xfrm>
            </p:contentPart>
          </mc:Choice>
          <mc:Fallback xmlns="">
            <p:pic>
              <p:nvPicPr>
                <p:cNvPr id="45" name="Ink 44">
                  <a:extLst>
                    <a:ext uri="{FF2B5EF4-FFF2-40B4-BE49-F238E27FC236}">
                      <a16:creationId xmlns:a16="http://schemas.microsoft.com/office/drawing/2014/main" id="{CB66E132-98AE-8820-18C3-B0C76C5945CA}"/>
                    </a:ext>
                  </a:extLst>
                </p:cNvPr>
                <p:cNvPicPr/>
                <p:nvPr/>
              </p:nvPicPr>
              <p:blipFill>
                <a:blip r:embed="rId34"/>
                <a:stretch>
                  <a:fillRect/>
                </a:stretch>
              </p:blipFill>
              <p:spPr>
                <a:xfrm>
                  <a:off x="3680783" y="4402214"/>
                  <a:ext cx="9504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27F7312A-377D-E52E-6C5C-9E2DC43A5338}"/>
                    </a:ext>
                  </a:extLst>
                </p14:cNvPr>
                <p14:cNvContentPartPr/>
                <p14:nvPr/>
              </p14:nvContentPartPr>
              <p14:xfrm>
                <a:off x="5848703" y="4225814"/>
                <a:ext cx="798120" cy="1139760"/>
              </p14:xfrm>
            </p:contentPart>
          </mc:Choice>
          <mc:Fallback xmlns="">
            <p:pic>
              <p:nvPicPr>
                <p:cNvPr id="49" name="Ink 48">
                  <a:extLst>
                    <a:ext uri="{FF2B5EF4-FFF2-40B4-BE49-F238E27FC236}">
                      <a16:creationId xmlns:a16="http://schemas.microsoft.com/office/drawing/2014/main" id="{27F7312A-377D-E52E-6C5C-9E2DC43A5338}"/>
                    </a:ext>
                  </a:extLst>
                </p:cNvPr>
                <p:cNvPicPr/>
                <p:nvPr/>
              </p:nvPicPr>
              <p:blipFill>
                <a:blip r:embed="rId36"/>
                <a:stretch>
                  <a:fillRect/>
                </a:stretch>
              </p:blipFill>
              <p:spPr>
                <a:xfrm>
                  <a:off x="5842583" y="4219694"/>
                  <a:ext cx="81036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6D497D42-51DF-2058-7BEC-1EDB8537CE3A}"/>
                    </a:ext>
                  </a:extLst>
                </p14:cNvPr>
                <p14:cNvContentPartPr/>
                <p14:nvPr/>
              </p14:nvContentPartPr>
              <p14:xfrm>
                <a:off x="8699183" y="4397534"/>
                <a:ext cx="804960" cy="1013400"/>
              </p14:xfrm>
            </p:contentPart>
          </mc:Choice>
          <mc:Fallback xmlns="">
            <p:pic>
              <p:nvPicPr>
                <p:cNvPr id="50" name="Ink 49">
                  <a:extLst>
                    <a:ext uri="{FF2B5EF4-FFF2-40B4-BE49-F238E27FC236}">
                      <a16:creationId xmlns:a16="http://schemas.microsoft.com/office/drawing/2014/main" id="{6D497D42-51DF-2058-7BEC-1EDB8537CE3A}"/>
                    </a:ext>
                  </a:extLst>
                </p:cNvPr>
                <p:cNvPicPr/>
                <p:nvPr/>
              </p:nvPicPr>
              <p:blipFill>
                <a:blip r:embed="rId38"/>
                <a:stretch>
                  <a:fillRect/>
                </a:stretch>
              </p:blipFill>
              <p:spPr>
                <a:xfrm>
                  <a:off x="8693063" y="4391414"/>
                  <a:ext cx="817200" cy="1025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 name="Ink 2">
                  <a:extLst>
                    <a:ext uri="{FF2B5EF4-FFF2-40B4-BE49-F238E27FC236}">
                      <a16:creationId xmlns:a16="http://schemas.microsoft.com/office/drawing/2014/main" id="{F3F7667D-153B-C70D-D3AA-1430C13D9FB0}"/>
                    </a:ext>
                  </a:extLst>
                </p14:cNvPr>
                <p14:cNvContentPartPr/>
                <p14:nvPr/>
              </p14:nvContentPartPr>
              <p14:xfrm>
                <a:off x="5002343" y="1090574"/>
                <a:ext cx="2289600" cy="552240"/>
              </p14:xfrm>
            </p:contentPart>
          </mc:Choice>
          <mc:Fallback xmlns="">
            <p:pic>
              <p:nvPicPr>
                <p:cNvPr id="3" name="Ink 2">
                  <a:extLst>
                    <a:ext uri="{FF2B5EF4-FFF2-40B4-BE49-F238E27FC236}">
                      <a16:creationId xmlns:a16="http://schemas.microsoft.com/office/drawing/2014/main" id="{F3F7667D-153B-C70D-D3AA-1430C13D9FB0}"/>
                    </a:ext>
                  </a:extLst>
                </p:cNvPr>
                <p:cNvPicPr/>
                <p:nvPr/>
              </p:nvPicPr>
              <p:blipFill>
                <a:blip r:embed="rId40"/>
                <a:stretch>
                  <a:fillRect/>
                </a:stretch>
              </p:blipFill>
              <p:spPr>
                <a:xfrm>
                  <a:off x="4996223" y="1084454"/>
                  <a:ext cx="230184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 name="Ink 3">
                  <a:extLst>
                    <a:ext uri="{FF2B5EF4-FFF2-40B4-BE49-F238E27FC236}">
                      <a16:creationId xmlns:a16="http://schemas.microsoft.com/office/drawing/2014/main" id="{8E6DA6B3-0D2C-C7B5-B19F-9E5836D725AD}"/>
                    </a:ext>
                  </a:extLst>
                </p14:cNvPr>
                <p14:cNvContentPartPr/>
                <p14:nvPr/>
              </p14:nvContentPartPr>
              <p14:xfrm>
                <a:off x="4657103" y="1583414"/>
                <a:ext cx="455040" cy="63000"/>
              </p14:xfrm>
            </p:contentPart>
          </mc:Choice>
          <mc:Fallback xmlns="">
            <p:pic>
              <p:nvPicPr>
                <p:cNvPr id="4" name="Ink 3">
                  <a:extLst>
                    <a:ext uri="{FF2B5EF4-FFF2-40B4-BE49-F238E27FC236}">
                      <a16:creationId xmlns:a16="http://schemas.microsoft.com/office/drawing/2014/main" id="{8E6DA6B3-0D2C-C7B5-B19F-9E5836D725AD}"/>
                    </a:ext>
                  </a:extLst>
                </p:cNvPr>
                <p:cNvPicPr/>
                <p:nvPr/>
              </p:nvPicPr>
              <p:blipFill>
                <a:blip r:embed="rId42"/>
                <a:stretch>
                  <a:fillRect/>
                </a:stretch>
              </p:blipFill>
              <p:spPr>
                <a:xfrm>
                  <a:off x="4650983" y="1577294"/>
                  <a:ext cx="4672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 name="Ink 5">
                  <a:extLst>
                    <a:ext uri="{FF2B5EF4-FFF2-40B4-BE49-F238E27FC236}">
                      <a16:creationId xmlns:a16="http://schemas.microsoft.com/office/drawing/2014/main" id="{1A751C46-557E-6BF7-9463-FBD76A14D832}"/>
                    </a:ext>
                  </a:extLst>
                </p14:cNvPr>
                <p14:cNvContentPartPr/>
                <p14:nvPr/>
              </p14:nvContentPartPr>
              <p14:xfrm>
                <a:off x="4611023" y="1475414"/>
                <a:ext cx="225360" cy="263160"/>
              </p14:xfrm>
            </p:contentPart>
          </mc:Choice>
          <mc:Fallback xmlns="">
            <p:pic>
              <p:nvPicPr>
                <p:cNvPr id="6" name="Ink 5">
                  <a:extLst>
                    <a:ext uri="{FF2B5EF4-FFF2-40B4-BE49-F238E27FC236}">
                      <a16:creationId xmlns:a16="http://schemas.microsoft.com/office/drawing/2014/main" id="{1A751C46-557E-6BF7-9463-FBD76A14D832}"/>
                    </a:ext>
                  </a:extLst>
                </p:cNvPr>
                <p:cNvPicPr/>
                <p:nvPr/>
              </p:nvPicPr>
              <p:blipFill>
                <a:blip r:embed="rId44"/>
                <a:stretch>
                  <a:fillRect/>
                </a:stretch>
              </p:blipFill>
              <p:spPr>
                <a:xfrm>
                  <a:off x="4604903" y="1469294"/>
                  <a:ext cx="23760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 name="Ink 7">
                  <a:extLst>
                    <a:ext uri="{FF2B5EF4-FFF2-40B4-BE49-F238E27FC236}">
                      <a16:creationId xmlns:a16="http://schemas.microsoft.com/office/drawing/2014/main" id="{48B83C31-5FA3-CDBC-DD69-3377309E7863}"/>
                    </a:ext>
                  </a:extLst>
                </p14:cNvPr>
                <p14:cNvContentPartPr/>
                <p14:nvPr/>
              </p14:nvContentPartPr>
              <p14:xfrm>
                <a:off x="3002903" y="1308014"/>
                <a:ext cx="260280" cy="255600"/>
              </p14:xfrm>
            </p:contentPart>
          </mc:Choice>
          <mc:Fallback xmlns="">
            <p:pic>
              <p:nvPicPr>
                <p:cNvPr id="8" name="Ink 7">
                  <a:extLst>
                    <a:ext uri="{FF2B5EF4-FFF2-40B4-BE49-F238E27FC236}">
                      <a16:creationId xmlns:a16="http://schemas.microsoft.com/office/drawing/2014/main" id="{48B83C31-5FA3-CDBC-DD69-3377309E7863}"/>
                    </a:ext>
                  </a:extLst>
                </p:cNvPr>
                <p:cNvPicPr/>
                <p:nvPr/>
              </p:nvPicPr>
              <p:blipFill>
                <a:blip r:embed="rId46"/>
                <a:stretch>
                  <a:fillRect/>
                </a:stretch>
              </p:blipFill>
              <p:spPr>
                <a:xfrm>
                  <a:off x="2996783" y="1301894"/>
                  <a:ext cx="2725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 name="Ink 8">
                  <a:extLst>
                    <a:ext uri="{FF2B5EF4-FFF2-40B4-BE49-F238E27FC236}">
                      <a16:creationId xmlns:a16="http://schemas.microsoft.com/office/drawing/2014/main" id="{0DAA2F94-C214-963E-9983-9D1018528D7B}"/>
                    </a:ext>
                  </a:extLst>
                </p14:cNvPr>
                <p14:cNvContentPartPr/>
                <p14:nvPr/>
              </p14:nvContentPartPr>
              <p14:xfrm>
                <a:off x="3239423" y="1308734"/>
                <a:ext cx="197640" cy="216000"/>
              </p14:xfrm>
            </p:contentPart>
          </mc:Choice>
          <mc:Fallback xmlns="">
            <p:pic>
              <p:nvPicPr>
                <p:cNvPr id="9" name="Ink 8">
                  <a:extLst>
                    <a:ext uri="{FF2B5EF4-FFF2-40B4-BE49-F238E27FC236}">
                      <a16:creationId xmlns:a16="http://schemas.microsoft.com/office/drawing/2014/main" id="{0DAA2F94-C214-963E-9983-9D1018528D7B}"/>
                    </a:ext>
                  </a:extLst>
                </p:cNvPr>
                <p:cNvPicPr/>
                <p:nvPr/>
              </p:nvPicPr>
              <p:blipFill>
                <a:blip r:embed="rId48"/>
                <a:stretch>
                  <a:fillRect/>
                </a:stretch>
              </p:blipFill>
              <p:spPr>
                <a:xfrm>
                  <a:off x="3233303" y="1302614"/>
                  <a:ext cx="2098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id="{334D4327-EB31-22A0-3963-10CE64F183A3}"/>
                    </a:ext>
                  </a:extLst>
                </p14:cNvPr>
                <p14:cNvContentPartPr/>
                <p14:nvPr/>
              </p14:nvContentPartPr>
              <p14:xfrm>
                <a:off x="3403223" y="1320974"/>
                <a:ext cx="173880" cy="208800"/>
              </p14:xfrm>
            </p:contentPart>
          </mc:Choice>
          <mc:Fallback xmlns="">
            <p:pic>
              <p:nvPicPr>
                <p:cNvPr id="10" name="Ink 9">
                  <a:extLst>
                    <a:ext uri="{FF2B5EF4-FFF2-40B4-BE49-F238E27FC236}">
                      <a16:creationId xmlns:a16="http://schemas.microsoft.com/office/drawing/2014/main" id="{334D4327-EB31-22A0-3963-10CE64F183A3}"/>
                    </a:ext>
                  </a:extLst>
                </p:cNvPr>
                <p:cNvPicPr/>
                <p:nvPr/>
              </p:nvPicPr>
              <p:blipFill>
                <a:blip r:embed="rId50"/>
                <a:stretch>
                  <a:fillRect/>
                </a:stretch>
              </p:blipFill>
              <p:spPr>
                <a:xfrm>
                  <a:off x="3397103" y="1314854"/>
                  <a:ext cx="1861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1" name="Ink 10">
                  <a:extLst>
                    <a:ext uri="{FF2B5EF4-FFF2-40B4-BE49-F238E27FC236}">
                      <a16:creationId xmlns:a16="http://schemas.microsoft.com/office/drawing/2014/main" id="{FBCB65E2-D776-F714-D418-E95AF6F8024A}"/>
                    </a:ext>
                  </a:extLst>
                </p14:cNvPr>
                <p14:cNvContentPartPr/>
                <p14:nvPr/>
              </p14:nvContentPartPr>
              <p14:xfrm>
                <a:off x="3546863" y="1054934"/>
                <a:ext cx="483120" cy="403920"/>
              </p14:xfrm>
            </p:contentPart>
          </mc:Choice>
          <mc:Fallback xmlns="">
            <p:pic>
              <p:nvPicPr>
                <p:cNvPr id="11" name="Ink 10">
                  <a:extLst>
                    <a:ext uri="{FF2B5EF4-FFF2-40B4-BE49-F238E27FC236}">
                      <a16:creationId xmlns:a16="http://schemas.microsoft.com/office/drawing/2014/main" id="{FBCB65E2-D776-F714-D418-E95AF6F8024A}"/>
                    </a:ext>
                  </a:extLst>
                </p:cNvPr>
                <p:cNvPicPr/>
                <p:nvPr/>
              </p:nvPicPr>
              <p:blipFill>
                <a:blip r:embed="rId52"/>
                <a:stretch>
                  <a:fillRect/>
                </a:stretch>
              </p:blipFill>
              <p:spPr>
                <a:xfrm>
                  <a:off x="3540743" y="1048814"/>
                  <a:ext cx="49536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2" name="Ink 11">
                  <a:extLst>
                    <a:ext uri="{FF2B5EF4-FFF2-40B4-BE49-F238E27FC236}">
                      <a16:creationId xmlns:a16="http://schemas.microsoft.com/office/drawing/2014/main" id="{75783BA4-E099-7A1E-288B-D3736D5445F9}"/>
                    </a:ext>
                  </a:extLst>
                </p14:cNvPr>
                <p14:cNvContentPartPr/>
                <p14:nvPr/>
              </p14:nvContentPartPr>
              <p14:xfrm>
                <a:off x="4025303" y="1138094"/>
                <a:ext cx="237240" cy="275400"/>
              </p14:xfrm>
            </p:contentPart>
          </mc:Choice>
          <mc:Fallback xmlns="">
            <p:pic>
              <p:nvPicPr>
                <p:cNvPr id="12" name="Ink 11">
                  <a:extLst>
                    <a:ext uri="{FF2B5EF4-FFF2-40B4-BE49-F238E27FC236}">
                      <a16:creationId xmlns:a16="http://schemas.microsoft.com/office/drawing/2014/main" id="{75783BA4-E099-7A1E-288B-D3736D5445F9}"/>
                    </a:ext>
                  </a:extLst>
                </p:cNvPr>
                <p:cNvPicPr/>
                <p:nvPr/>
              </p:nvPicPr>
              <p:blipFill>
                <a:blip r:embed="rId54"/>
                <a:stretch>
                  <a:fillRect/>
                </a:stretch>
              </p:blipFill>
              <p:spPr>
                <a:xfrm>
                  <a:off x="4019183" y="1131974"/>
                  <a:ext cx="2494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 name="Ink 16">
                  <a:extLst>
                    <a:ext uri="{FF2B5EF4-FFF2-40B4-BE49-F238E27FC236}">
                      <a16:creationId xmlns:a16="http://schemas.microsoft.com/office/drawing/2014/main" id="{7F9D1116-3F52-54F7-D0A0-B74B894A1839}"/>
                    </a:ext>
                  </a:extLst>
                </p14:cNvPr>
                <p14:cNvContentPartPr/>
                <p14:nvPr/>
              </p14:nvContentPartPr>
              <p14:xfrm>
                <a:off x="2714183" y="2178854"/>
                <a:ext cx="196920" cy="411120"/>
              </p14:xfrm>
            </p:contentPart>
          </mc:Choice>
          <mc:Fallback xmlns="">
            <p:pic>
              <p:nvPicPr>
                <p:cNvPr id="17" name="Ink 16">
                  <a:extLst>
                    <a:ext uri="{FF2B5EF4-FFF2-40B4-BE49-F238E27FC236}">
                      <a16:creationId xmlns:a16="http://schemas.microsoft.com/office/drawing/2014/main" id="{7F9D1116-3F52-54F7-D0A0-B74B894A1839}"/>
                    </a:ext>
                  </a:extLst>
                </p:cNvPr>
                <p:cNvPicPr/>
                <p:nvPr/>
              </p:nvPicPr>
              <p:blipFill>
                <a:blip r:embed="rId56"/>
                <a:stretch>
                  <a:fillRect/>
                </a:stretch>
              </p:blipFill>
              <p:spPr>
                <a:xfrm>
                  <a:off x="2708063" y="2172734"/>
                  <a:ext cx="20916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1" name="Ink 20">
                  <a:extLst>
                    <a:ext uri="{FF2B5EF4-FFF2-40B4-BE49-F238E27FC236}">
                      <a16:creationId xmlns:a16="http://schemas.microsoft.com/office/drawing/2014/main" id="{B2B5AA5E-B87D-7A6C-7E94-ACEDB1D6F472}"/>
                    </a:ext>
                  </a:extLst>
                </p14:cNvPr>
                <p14:cNvContentPartPr/>
                <p14:nvPr/>
              </p14:nvContentPartPr>
              <p14:xfrm>
                <a:off x="7911503" y="2155814"/>
                <a:ext cx="311040" cy="264960"/>
              </p14:xfrm>
            </p:contentPart>
          </mc:Choice>
          <mc:Fallback xmlns="">
            <p:pic>
              <p:nvPicPr>
                <p:cNvPr id="21" name="Ink 20">
                  <a:extLst>
                    <a:ext uri="{FF2B5EF4-FFF2-40B4-BE49-F238E27FC236}">
                      <a16:creationId xmlns:a16="http://schemas.microsoft.com/office/drawing/2014/main" id="{B2B5AA5E-B87D-7A6C-7E94-ACEDB1D6F472}"/>
                    </a:ext>
                  </a:extLst>
                </p:cNvPr>
                <p:cNvPicPr/>
                <p:nvPr/>
              </p:nvPicPr>
              <p:blipFill>
                <a:blip r:embed="rId58"/>
                <a:stretch>
                  <a:fillRect/>
                </a:stretch>
              </p:blipFill>
              <p:spPr>
                <a:xfrm>
                  <a:off x="7905383" y="2149694"/>
                  <a:ext cx="3232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2" name="Ink 21">
                  <a:extLst>
                    <a:ext uri="{FF2B5EF4-FFF2-40B4-BE49-F238E27FC236}">
                      <a16:creationId xmlns:a16="http://schemas.microsoft.com/office/drawing/2014/main" id="{7E24F56F-5E21-EA22-5E1F-BD13D7DD9C59}"/>
                    </a:ext>
                  </a:extLst>
                </p14:cNvPr>
                <p14:cNvContentPartPr/>
                <p14:nvPr/>
              </p14:nvContentPartPr>
              <p14:xfrm>
                <a:off x="9451583" y="2236814"/>
                <a:ext cx="223200" cy="190440"/>
              </p14:xfrm>
            </p:contentPart>
          </mc:Choice>
          <mc:Fallback xmlns="">
            <p:pic>
              <p:nvPicPr>
                <p:cNvPr id="22" name="Ink 21">
                  <a:extLst>
                    <a:ext uri="{FF2B5EF4-FFF2-40B4-BE49-F238E27FC236}">
                      <a16:creationId xmlns:a16="http://schemas.microsoft.com/office/drawing/2014/main" id="{7E24F56F-5E21-EA22-5E1F-BD13D7DD9C59}"/>
                    </a:ext>
                  </a:extLst>
                </p:cNvPr>
                <p:cNvPicPr/>
                <p:nvPr/>
              </p:nvPicPr>
              <p:blipFill>
                <a:blip r:embed="rId60"/>
                <a:stretch>
                  <a:fillRect/>
                </a:stretch>
              </p:blipFill>
              <p:spPr>
                <a:xfrm>
                  <a:off x="9445463" y="2230694"/>
                  <a:ext cx="2354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4" name="Ink 13">
                  <a:extLst>
                    <a:ext uri="{FF2B5EF4-FFF2-40B4-BE49-F238E27FC236}">
                      <a16:creationId xmlns:a16="http://schemas.microsoft.com/office/drawing/2014/main" id="{E4465233-63EF-4099-8DBD-C171E037FC47}"/>
                    </a:ext>
                  </a:extLst>
                </p14:cNvPr>
                <p14:cNvContentPartPr/>
                <p14:nvPr/>
              </p14:nvContentPartPr>
              <p14:xfrm>
                <a:off x="5202863" y="2953574"/>
                <a:ext cx="1497960" cy="907560"/>
              </p14:xfrm>
            </p:contentPart>
          </mc:Choice>
          <mc:Fallback xmlns="">
            <p:pic>
              <p:nvPicPr>
                <p:cNvPr id="14" name="Ink 13">
                  <a:extLst>
                    <a:ext uri="{FF2B5EF4-FFF2-40B4-BE49-F238E27FC236}">
                      <a16:creationId xmlns:a16="http://schemas.microsoft.com/office/drawing/2014/main" id="{E4465233-63EF-4099-8DBD-C171E037FC47}"/>
                    </a:ext>
                  </a:extLst>
                </p:cNvPr>
                <p:cNvPicPr/>
                <p:nvPr/>
              </p:nvPicPr>
              <p:blipFill>
                <a:blip r:embed="rId62"/>
                <a:stretch>
                  <a:fillRect/>
                </a:stretch>
              </p:blipFill>
              <p:spPr>
                <a:xfrm>
                  <a:off x="5196743" y="2947454"/>
                  <a:ext cx="1510200" cy="919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5" name="Ink 14">
                  <a:extLst>
                    <a:ext uri="{FF2B5EF4-FFF2-40B4-BE49-F238E27FC236}">
                      <a16:creationId xmlns:a16="http://schemas.microsoft.com/office/drawing/2014/main" id="{1F6B503C-BDA2-033D-7DD7-6911FB255586}"/>
                    </a:ext>
                  </a:extLst>
                </p14:cNvPr>
                <p14:cNvContentPartPr/>
                <p14:nvPr/>
              </p14:nvContentPartPr>
              <p14:xfrm>
                <a:off x="5431463" y="2934494"/>
                <a:ext cx="943560" cy="948600"/>
              </p14:xfrm>
            </p:contentPart>
          </mc:Choice>
          <mc:Fallback xmlns="">
            <p:pic>
              <p:nvPicPr>
                <p:cNvPr id="15" name="Ink 14">
                  <a:extLst>
                    <a:ext uri="{FF2B5EF4-FFF2-40B4-BE49-F238E27FC236}">
                      <a16:creationId xmlns:a16="http://schemas.microsoft.com/office/drawing/2014/main" id="{1F6B503C-BDA2-033D-7DD7-6911FB255586}"/>
                    </a:ext>
                  </a:extLst>
                </p:cNvPr>
                <p:cNvPicPr/>
                <p:nvPr/>
              </p:nvPicPr>
              <p:blipFill>
                <a:blip r:embed="rId64"/>
                <a:stretch>
                  <a:fillRect/>
                </a:stretch>
              </p:blipFill>
              <p:spPr>
                <a:xfrm>
                  <a:off x="5425343" y="2928374"/>
                  <a:ext cx="955800" cy="960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8" name="Ink 17">
                  <a:extLst>
                    <a:ext uri="{FF2B5EF4-FFF2-40B4-BE49-F238E27FC236}">
                      <a16:creationId xmlns:a16="http://schemas.microsoft.com/office/drawing/2014/main" id="{A784AC12-E129-DD96-81F5-35CD7EDDF84F}"/>
                    </a:ext>
                  </a:extLst>
                </p14:cNvPr>
                <p14:cNvContentPartPr/>
                <p14:nvPr/>
              </p14:nvContentPartPr>
              <p14:xfrm>
                <a:off x="3993623" y="1983374"/>
                <a:ext cx="348120" cy="451800"/>
              </p14:xfrm>
            </p:contentPart>
          </mc:Choice>
          <mc:Fallback xmlns="">
            <p:pic>
              <p:nvPicPr>
                <p:cNvPr id="18" name="Ink 17">
                  <a:extLst>
                    <a:ext uri="{FF2B5EF4-FFF2-40B4-BE49-F238E27FC236}">
                      <a16:creationId xmlns:a16="http://schemas.microsoft.com/office/drawing/2014/main" id="{A784AC12-E129-DD96-81F5-35CD7EDDF84F}"/>
                    </a:ext>
                  </a:extLst>
                </p:cNvPr>
                <p:cNvPicPr/>
                <p:nvPr/>
              </p:nvPicPr>
              <p:blipFill>
                <a:blip r:embed="rId66"/>
                <a:stretch>
                  <a:fillRect/>
                </a:stretch>
              </p:blipFill>
              <p:spPr>
                <a:xfrm>
                  <a:off x="3987503" y="1977254"/>
                  <a:ext cx="36036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9" name="Ink 18">
                  <a:extLst>
                    <a:ext uri="{FF2B5EF4-FFF2-40B4-BE49-F238E27FC236}">
                      <a16:creationId xmlns:a16="http://schemas.microsoft.com/office/drawing/2014/main" id="{553F63DC-F518-CA99-C21B-12947A2EDFA0}"/>
                    </a:ext>
                  </a:extLst>
                </p14:cNvPr>
                <p14:cNvContentPartPr/>
                <p14:nvPr/>
              </p14:nvContentPartPr>
              <p14:xfrm>
                <a:off x="5170103" y="2085254"/>
                <a:ext cx="335520" cy="365040"/>
              </p14:xfrm>
            </p:contentPart>
          </mc:Choice>
          <mc:Fallback xmlns="">
            <p:pic>
              <p:nvPicPr>
                <p:cNvPr id="19" name="Ink 18">
                  <a:extLst>
                    <a:ext uri="{FF2B5EF4-FFF2-40B4-BE49-F238E27FC236}">
                      <a16:creationId xmlns:a16="http://schemas.microsoft.com/office/drawing/2014/main" id="{553F63DC-F518-CA99-C21B-12947A2EDFA0}"/>
                    </a:ext>
                  </a:extLst>
                </p:cNvPr>
                <p:cNvPicPr/>
                <p:nvPr/>
              </p:nvPicPr>
              <p:blipFill>
                <a:blip r:embed="rId68"/>
                <a:stretch>
                  <a:fillRect/>
                </a:stretch>
              </p:blipFill>
              <p:spPr>
                <a:xfrm>
                  <a:off x="5163983" y="2079134"/>
                  <a:ext cx="34776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0" name="Ink 19">
                  <a:extLst>
                    <a:ext uri="{FF2B5EF4-FFF2-40B4-BE49-F238E27FC236}">
                      <a16:creationId xmlns:a16="http://schemas.microsoft.com/office/drawing/2014/main" id="{A8EB6D86-0DBA-3B11-45FC-B4576CBFFEC7}"/>
                    </a:ext>
                  </a:extLst>
                </p14:cNvPr>
                <p14:cNvContentPartPr/>
                <p14:nvPr/>
              </p14:nvContentPartPr>
              <p14:xfrm>
                <a:off x="6246503" y="2003894"/>
                <a:ext cx="407520" cy="420840"/>
              </p14:xfrm>
            </p:contentPart>
          </mc:Choice>
          <mc:Fallback xmlns="">
            <p:pic>
              <p:nvPicPr>
                <p:cNvPr id="20" name="Ink 19">
                  <a:extLst>
                    <a:ext uri="{FF2B5EF4-FFF2-40B4-BE49-F238E27FC236}">
                      <a16:creationId xmlns:a16="http://schemas.microsoft.com/office/drawing/2014/main" id="{A8EB6D86-0DBA-3B11-45FC-B4576CBFFEC7}"/>
                    </a:ext>
                  </a:extLst>
                </p:cNvPr>
                <p:cNvPicPr/>
                <p:nvPr/>
              </p:nvPicPr>
              <p:blipFill>
                <a:blip r:embed="rId70"/>
                <a:stretch>
                  <a:fillRect/>
                </a:stretch>
              </p:blipFill>
              <p:spPr>
                <a:xfrm>
                  <a:off x="6240383" y="1997774"/>
                  <a:ext cx="41976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3" name="Ink 22">
                  <a:extLst>
                    <a:ext uri="{FF2B5EF4-FFF2-40B4-BE49-F238E27FC236}">
                      <a16:creationId xmlns:a16="http://schemas.microsoft.com/office/drawing/2014/main" id="{E82D55F9-2734-8A03-FC87-FBF27F73D621}"/>
                    </a:ext>
                  </a:extLst>
                </p14:cNvPr>
                <p14:cNvContentPartPr/>
                <p14:nvPr/>
              </p14:nvContentPartPr>
              <p14:xfrm>
                <a:off x="4819463" y="2798414"/>
                <a:ext cx="135360" cy="275040"/>
              </p14:xfrm>
            </p:contentPart>
          </mc:Choice>
          <mc:Fallback xmlns="">
            <p:pic>
              <p:nvPicPr>
                <p:cNvPr id="23" name="Ink 22">
                  <a:extLst>
                    <a:ext uri="{FF2B5EF4-FFF2-40B4-BE49-F238E27FC236}">
                      <a16:creationId xmlns:a16="http://schemas.microsoft.com/office/drawing/2014/main" id="{E82D55F9-2734-8A03-FC87-FBF27F73D621}"/>
                    </a:ext>
                  </a:extLst>
                </p:cNvPr>
                <p:cNvPicPr/>
                <p:nvPr/>
              </p:nvPicPr>
              <p:blipFill>
                <a:blip r:embed="rId72"/>
                <a:stretch>
                  <a:fillRect/>
                </a:stretch>
              </p:blipFill>
              <p:spPr>
                <a:xfrm>
                  <a:off x="4813343" y="2792294"/>
                  <a:ext cx="1476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4" name="Ink 23">
                  <a:extLst>
                    <a:ext uri="{FF2B5EF4-FFF2-40B4-BE49-F238E27FC236}">
                      <a16:creationId xmlns:a16="http://schemas.microsoft.com/office/drawing/2014/main" id="{851971C0-3CB7-A13E-B897-3D2DA84C550A}"/>
                    </a:ext>
                  </a:extLst>
                </p14:cNvPr>
                <p14:cNvContentPartPr/>
                <p14:nvPr/>
              </p14:nvContentPartPr>
              <p14:xfrm>
                <a:off x="4940063" y="2875094"/>
                <a:ext cx="262080" cy="263160"/>
              </p14:xfrm>
            </p:contentPart>
          </mc:Choice>
          <mc:Fallback xmlns="">
            <p:pic>
              <p:nvPicPr>
                <p:cNvPr id="24" name="Ink 23">
                  <a:extLst>
                    <a:ext uri="{FF2B5EF4-FFF2-40B4-BE49-F238E27FC236}">
                      <a16:creationId xmlns:a16="http://schemas.microsoft.com/office/drawing/2014/main" id="{851971C0-3CB7-A13E-B897-3D2DA84C550A}"/>
                    </a:ext>
                  </a:extLst>
                </p:cNvPr>
                <p:cNvPicPr/>
                <p:nvPr/>
              </p:nvPicPr>
              <p:blipFill>
                <a:blip r:embed="rId74"/>
                <a:stretch>
                  <a:fillRect/>
                </a:stretch>
              </p:blipFill>
              <p:spPr>
                <a:xfrm>
                  <a:off x="4933943" y="2868974"/>
                  <a:ext cx="2743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5" name="Ink 24">
                  <a:extLst>
                    <a:ext uri="{FF2B5EF4-FFF2-40B4-BE49-F238E27FC236}">
                      <a16:creationId xmlns:a16="http://schemas.microsoft.com/office/drawing/2014/main" id="{E3892724-76A5-4DB7-0751-A70CCB33FA6C}"/>
                    </a:ext>
                  </a:extLst>
                </p14:cNvPr>
                <p14:cNvContentPartPr/>
                <p14:nvPr/>
              </p14:nvContentPartPr>
              <p14:xfrm>
                <a:off x="5194583" y="2673494"/>
                <a:ext cx="462600" cy="363960"/>
              </p14:xfrm>
            </p:contentPart>
          </mc:Choice>
          <mc:Fallback xmlns="">
            <p:pic>
              <p:nvPicPr>
                <p:cNvPr id="25" name="Ink 24">
                  <a:extLst>
                    <a:ext uri="{FF2B5EF4-FFF2-40B4-BE49-F238E27FC236}">
                      <a16:creationId xmlns:a16="http://schemas.microsoft.com/office/drawing/2014/main" id="{E3892724-76A5-4DB7-0751-A70CCB33FA6C}"/>
                    </a:ext>
                  </a:extLst>
                </p:cNvPr>
                <p:cNvPicPr/>
                <p:nvPr/>
              </p:nvPicPr>
              <p:blipFill>
                <a:blip r:embed="rId76"/>
                <a:stretch>
                  <a:fillRect/>
                </a:stretch>
              </p:blipFill>
              <p:spPr>
                <a:xfrm>
                  <a:off x="5188463" y="2667374"/>
                  <a:ext cx="4748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6" name="Ink 25">
                  <a:extLst>
                    <a:ext uri="{FF2B5EF4-FFF2-40B4-BE49-F238E27FC236}">
                      <a16:creationId xmlns:a16="http://schemas.microsoft.com/office/drawing/2014/main" id="{1B1656DB-A712-4FE7-C9EA-A4C6E8CA1875}"/>
                    </a:ext>
                  </a:extLst>
                </p14:cNvPr>
                <p14:cNvContentPartPr/>
                <p14:nvPr/>
              </p14:nvContentPartPr>
              <p14:xfrm>
                <a:off x="5748623" y="2772134"/>
                <a:ext cx="311040" cy="166320"/>
              </p14:xfrm>
            </p:contentPart>
          </mc:Choice>
          <mc:Fallback xmlns="">
            <p:pic>
              <p:nvPicPr>
                <p:cNvPr id="26" name="Ink 25">
                  <a:extLst>
                    <a:ext uri="{FF2B5EF4-FFF2-40B4-BE49-F238E27FC236}">
                      <a16:creationId xmlns:a16="http://schemas.microsoft.com/office/drawing/2014/main" id="{1B1656DB-A712-4FE7-C9EA-A4C6E8CA1875}"/>
                    </a:ext>
                  </a:extLst>
                </p:cNvPr>
                <p:cNvPicPr/>
                <p:nvPr/>
              </p:nvPicPr>
              <p:blipFill>
                <a:blip r:embed="rId78"/>
                <a:stretch>
                  <a:fillRect/>
                </a:stretch>
              </p:blipFill>
              <p:spPr>
                <a:xfrm>
                  <a:off x="5742503" y="2766014"/>
                  <a:ext cx="3232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7" name="Ink 26">
                  <a:extLst>
                    <a:ext uri="{FF2B5EF4-FFF2-40B4-BE49-F238E27FC236}">
                      <a16:creationId xmlns:a16="http://schemas.microsoft.com/office/drawing/2014/main" id="{8429213B-8BF0-641E-DD9F-193F3102BE35}"/>
                    </a:ext>
                  </a:extLst>
                </p14:cNvPr>
                <p14:cNvContentPartPr/>
                <p14:nvPr/>
              </p14:nvContentPartPr>
              <p14:xfrm>
                <a:off x="6036623" y="2742614"/>
                <a:ext cx="114120" cy="165600"/>
              </p14:xfrm>
            </p:contentPart>
          </mc:Choice>
          <mc:Fallback xmlns="">
            <p:pic>
              <p:nvPicPr>
                <p:cNvPr id="27" name="Ink 26">
                  <a:extLst>
                    <a:ext uri="{FF2B5EF4-FFF2-40B4-BE49-F238E27FC236}">
                      <a16:creationId xmlns:a16="http://schemas.microsoft.com/office/drawing/2014/main" id="{8429213B-8BF0-641E-DD9F-193F3102BE35}"/>
                    </a:ext>
                  </a:extLst>
                </p:cNvPr>
                <p:cNvPicPr/>
                <p:nvPr/>
              </p:nvPicPr>
              <p:blipFill>
                <a:blip r:embed="rId80"/>
                <a:stretch>
                  <a:fillRect/>
                </a:stretch>
              </p:blipFill>
              <p:spPr>
                <a:xfrm>
                  <a:off x="6030503" y="2736494"/>
                  <a:ext cx="1263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8" name="Ink 27">
                  <a:extLst>
                    <a:ext uri="{FF2B5EF4-FFF2-40B4-BE49-F238E27FC236}">
                      <a16:creationId xmlns:a16="http://schemas.microsoft.com/office/drawing/2014/main" id="{0ECD0F5E-AFF4-0F90-E430-A789F88E540A}"/>
                    </a:ext>
                  </a:extLst>
                </p14:cNvPr>
                <p14:cNvContentPartPr/>
                <p14:nvPr/>
              </p14:nvContentPartPr>
              <p14:xfrm>
                <a:off x="6196103" y="2530934"/>
                <a:ext cx="588960" cy="501480"/>
              </p14:xfrm>
            </p:contentPart>
          </mc:Choice>
          <mc:Fallback xmlns="">
            <p:pic>
              <p:nvPicPr>
                <p:cNvPr id="28" name="Ink 27">
                  <a:extLst>
                    <a:ext uri="{FF2B5EF4-FFF2-40B4-BE49-F238E27FC236}">
                      <a16:creationId xmlns:a16="http://schemas.microsoft.com/office/drawing/2014/main" id="{0ECD0F5E-AFF4-0F90-E430-A789F88E540A}"/>
                    </a:ext>
                  </a:extLst>
                </p:cNvPr>
                <p:cNvPicPr/>
                <p:nvPr/>
              </p:nvPicPr>
              <p:blipFill>
                <a:blip r:embed="rId82"/>
                <a:stretch>
                  <a:fillRect/>
                </a:stretch>
              </p:blipFill>
              <p:spPr>
                <a:xfrm>
                  <a:off x="6189983" y="2524814"/>
                  <a:ext cx="60120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338B555E-6D48-15ED-7639-D9B17DF7EF90}"/>
                    </a:ext>
                  </a:extLst>
                </p14:cNvPr>
                <p14:cNvContentPartPr/>
                <p14:nvPr/>
              </p14:nvContentPartPr>
              <p14:xfrm>
                <a:off x="7893143" y="1848374"/>
                <a:ext cx="787320" cy="1049040"/>
              </p14:xfrm>
            </p:contentPart>
          </mc:Choice>
          <mc:Fallback xmlns="">
            <p:pic>
              <p:nvPicPr>
                <p:cNvPr id="51" name="Ink 50">
                  <a:extLst>
                    <a:ext uri="{FF2B5EF4-FFF2-40B4-BE49-F238E27FC236}">
                      <a16:creationId xmlns:a16="http://schemas.microsoft.com/office/drawing/2014/main" id="{338B555E-6D48-15ED-7639-D9B17DF7EF90}"/>
                    </a:ext>
                  </a:extLst>
                </p:cNvPr>
                <p:cNvPicPr/>
                <p:nvPr/>
              </p:nvPicPr>
              <p:blipFill>
                <a:blip r:embed="rId84"/>
                <a:stretch>
                  <a:fillRect/>
                </a:stretch>
              </p:blipFill>
              <p:spPr>
                <a:xfrm>
                  <a:off x="7887023" y="1842254"/>
                  <a:ext cx="799560" cy="10612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EDA0BE3E-52E4-8761-52A7-585D60C8920C}"/>
                    </a:ext>
                  </a:extLst>
                </p14:cNvPr>
                <p14:cNvContentPartPr/>
                <p14:nvPr/>
              </p14:nvContentPartPr>
              <p14:xfrm>
                <a:off x="9124703" y="1773854"/>
                <a:ext cx="1029600" cy="907920"/>
              </p14:xfrm>
            </p:contentPart>
          </mc:Choice>
          <mc:Fallback xmlns="">
            <p:pic>
              <p:nvPicPr>
                <p:cNvPr id="52" name="Ink 51">
                  <a:extLst>
                    <a:ext uri="{FF2B5EF4-FFF2-40B4-BE49-F238E27FC236}">
                      <a16:creationId xmlns:a16="http://schemas.microsoft.com/office/drawing/2014/main" id="{EDA0BE3E-52E4-8761-52A7-585D60C8920C}"/>
                    </a:ext>
                  </a:extLst>
                </p:cNvPr>
                <p:cNvPicPr/>
                <p:nvPr/>
              </p:nvPicPr>
              <p:blipFill>
                <a:blip r:embed="rId86"/>
                <a:stretch>
                  <a:fillRect/>
                </a:stretch>
              </p:blipFill>
              <p:spPr>
                <a:xfrm>
                  <a:off x="9118583" y="1767734"/>
                  <a:ext cx="1041840" cy="920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6032D120-8414-AA01-B73C-4737F41CCAD5}"/>
                    </a:ext>
                  </a:extLst>
                </p14:cNvPr>
                <p14:cNvContentPartPr/>
                <p14:nvPr/>
              </p14:nvContentPartPr>
              <p14:xfrm>
                <a:off x="6632783" y="1780694"/>
                <a:ext cx="1150920" cy="893880"/>
              </p14:xfrm>
            </p:contentPart>
          </mc:Choice>
          <mc:Fallback xmlns="">
            <p:pic>
              <p:nvPicPr>
                <p:cNvPr id="53" name="Ink 52">
                  <a:extLst>
                    <a:ext uri="{FF2B5EF4-FFF2-40B4-BE49-F238E27FC236}">
                      <a16:creationId xmlns:a16="http://schemas.microsoft.com/office/drawing/2014/main" id="{6032D120-8414-AA01-B73C-4737F41CCAD5}"/>
                    </a:ext>
                  </a:extLst>
                </p:cNvPr>
                <p:cNvPicPr/>
                <p:nvPr/>
              </p:nvPicPr>
              <p:blipFill>
                <a:blip r:embed="rId88"/>
                <a:stretch>
                  <a:fillRect/>
                </a:stretch>
              </p:blipFill>
              <p:spPr>
                <a:xfrm>
                  <a:off x="6626663" y="1774574"/>
                  <a:ext cx="116316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E35BB9F0-ED3D-5957-406D-C64B41A391DF}"/>
                    </a:ext>
                  </a:extLst>
                </p14:cNvPr>
                <p14:cNvContentPartPr/>
                <p14:nvPr/>
              </p14:nvContentPartPr>
              <p14:xfrm>
                <a:off x="4944383" y="1772774"/>
                <a:ext cx="1276920" cy="1061640"/>
              </p14:xfrm>
            </p:contentPart>
          </mc:Choice>
          <mc:Fallback xmlns="">
            <p:pic>
              <p:nvPicPr>
                <p:cNvPr id="54" name="Ink 53">
                  <a:extLst>
                    <a:ext uri="{FF2B5EF4-FFF2-40B4-BE49-F238E27FC236}">
                      <a16:creationId xmlns:a16="http://schemas.microsoft.com/office/drawing/2014/main" id="{E35BB9F0-ED3D-5957-406D-C64B41A391DF}"/>
                    </a:ext>
                  </a:extLst>
                </p:cNvPr>
                <p:cNvPicPr/>
                <p:nvPr/>
              </p:nvPicPr>
              <p:blipFill>
                <a:blip r:embed="rId90"/>
                <a:stretch>
                  <a:fillRect/>
                </a:stretch>
              </p:blipFill>
              <p:spPr>
                <a:xfrm>
                  <a:off x="4938263" y="1766654"/>
                  <a:ext cx="1289160" cy="1073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Ink 55">
                  <a:extLst>
                    <a:ext uri="{FF2B5EF4-FFF2-40B4-BE49-F238E27FC236}">
                      <a16:creationId xmlns:a16="http://schemas.microsoft.com/office/drawing/2014/main" id="{81D73DC0-B0CC-D166-5171-6B71E0A3FB23}"/>
                    </a:ext>
                  </a:extLst>
                </p14:cNvPr>
                <p14:cNvContentPartPr/>
                <p14:nvPr/>
              </p14:nvContentPartPr>
              <p14:xfrm>
                <a:off x="9143783" y="1840454"/>
                <a:ext cx="772200" cy="616320"/>
              </p14:xfrm>
            </p:contentPart>
          </mc:Choice>
          <mc:Fallback xmlns="">
            <p:pic>
              <p:nvPicPr>
                <p:cNvPr id="56" name="Ink 55">
                  <a:extLst>
                    <a:ext uri="{FF2B5EF4-FFF2-40B4-BE49-F238E27FC236}">
                      <a16:creationId xmlns:a16="http://schemas.microsoft.com/office/drawing/2014/main" id="{81D73DC0-B0CC-D166-5171-6B71E0A3FB23}"/>
                    </a:ext>
                  </a:extLst>
                </p:cNvPr>
                <p:cNvPicPr/>
                <p:nvPr/>
              </p:nvPicPr>
              <p:blipFill>
                <a:blip r:embed="rId92"/>
                <a:stretch>
                  <a:fillRect/>
                </a:stretch>
              </p:blipFill>
              <p:spPr>
                <a:xfrm>
                  <a:off x="9137663" y="1834334"/>
                  <a:ext cx="784440" cy="6285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 name="Ink 56">
                  <a:extLst>
                    <a:ext uri="{FF2B5EF4-FFF2-40B4-BE49-F238E27FC236}">
                      <a16:creationId xmlns:a16="http://schemas.microsoft.com/office/drawing/2014/main" id="{2721340F-EE00-B11D-2042-23D8A2A14375}"/>
                    </a:ext>
                  </a:extLst>
                </p14:cNvPr>
                <p14:cNvContentPartPr/>
                <p14:nvPr/>
              </p14:nvContentPartPr>
              <p14:xfrm>
                <a:off x="9488303" y="1832534"/>
                <a:ext cx="153720" cy="733680"/>
              </p14:xfrm>
            </p:contentPart>
          </mc:Choice>
          <mc:Fallback xmlns="">
            <p:pic>
              <p:nvPicPr>
                <p:cNvPr id="57" name="Ink 56">
                  <a:extLst>
                    <a:ext uri="{FF2B5EF4-FFF2-40B4-BE49-F238E27FC236}">
                      <a16:creationId xmlns:a16="http://schemas.microsoft.com/office/drawing/2014/main" id="{2721340F-EE00-B11D-2042-23D8A2A14375}"/>
                    </a:ext>
                  </a:extLst>
                </p:cNvPr>
                <p:cNvPicPr/>
                <p:nvPr/>
              </p:nvPicPr>
              <p:blipFill>
                <a:blip r:embed="rId94"/>
                <a:stretch>
                  <a:fillRect/>
                </a:stretch>
              </p:blipFill>
              <p:spPr>
                <a:xfrm>
                  <a:off x="9482183" y="1826414"/>
                  <a:ext cx="165960" cy="745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Ink 58">
                  <a:extLst>
                    <a:ext uri="{FF2B5EF4-FFF2-40B4-BE49-F238E27FC236}">
                      <a16:creationId xmlns:a16="http://schemas.microsoft.com/office/drawing/2014/main" id="{921C523A-D21B-417E-4952-227F0714DA46}"/>
                    </a:ext>
                  </a:extLst>
                </p14:cNvPr>
                <p14:cNvContentPartPr/>
                <p14:nvPr/>
              </p14:nvContentPartPr>
              <p14:xfrm>
                <a:off x="3457943" y="2992094"/>
                <a:ext cx="2520" cy="3600"/>
              </p14:xfrm>
            </p:contentPart>
          </mc:Choice>
          <mc:Fallback xmlns="">
            <p:pic>
              <p:nvPicPr>
                <p:cNvPr id="59" name="Ink 58">
                  <a:extLst>
                    <a:ext uri="{FF2B5EF4-FFF2-40B4-BE49-F238E27FC236}">
                      <a16:creationId xmlns:a16="http://schemas.microsoft.com/office/drawing/2014/main" id="{921C523A-D21B-417E-4952-227F0714DA46}"/>
                    </a:ext>
                  </a:extLst>
                </p:cNvPr>
                <p:cNvPicPr/>
                <p:nvPr/>
              </p:nvPicPr>
              <p:blipFill>
                <a:blip r:embed="rId96"/>
                <a:stretch>
                  <a:fillRect/>
                </a:stretch>
              </p:blipFill>
              <p:spPr>
                <a:xfrm>
                  <a:off x="3451823" y="2985974"/>
                  <a:ext cx="1476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0" name="Ink 59">
                  <a:extLst>
                    <a:ext uri="{FF2B5EF4-FFF2-40B4-BE49-F238E27FC236}">
                      <a16:creationId xmlns:a16="http://schemas.microsoft.com/office/drawing/2014/main" id="{B0459C3B-DED5-B850-0CDD-8FDFDB1FA17E}"/>
                    </a:ext>
                  </a:extLst>
                </p14:cNvPr>
                <p14:cNvContentPartPr/>
                <p14:nvPr/>
              </p14:nvContentPartPr>
              <p14:xfrm>
                <a:off x="5090543" y="2745854"/>
                <a:ext cx="676440" cy="155880"/>
              </p14:xfrm>
            </p:contentPart>
          </mc:Choice>
          <mc:Fallback xmlns="">
            <p:pic>
              <p:nvPicPr>
                <p:cNvPr id="60" name="Ink 59">
                  <a:extLst>
                    <a:ext uri="{FF2B5EF4-FFF2-40B4-BE49-F238E27FC236}">
                      <a16:creationId xmlns:a16="http://schemas.microsoft.com/office/drawing/2014/main" id="{B0459C3B-DED5-B850-0CDD-8FDFDB1FA17E}"/>
                    </a:ext>
                  </a:extLst>
                </p:cNvPr>
                <p:cNvPicPr/>
                <p:nvPr/>
              </p:nvPicPr>
              <p:blipFill>
                <a:blip r:embed="rId98"/>
                <a:stretch>
                  <a:fillRect/>
                </a:stretch>
              </p:blipFill>
              <p:spPr>
                <a:xfrm>
                  <a:off x="5084423" y="2739734"/>
                  <a:ext cx="6886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1" name="Ink 60">
                  <a:extLst>
                    <a:ext uri="{FF2B5EF4-FFF2-40B4-BE49-F238E27FC236}">
                      <a16:creationId xmlns:a16="http://schemas.microsoft.com/office/drawing/2014/main" id="{37D36A8D-B5B6-79FF-B293-AA96B3DFAD70}"/>
                    </a:ext>
                  </a:extLst>
                </p14:cNvPr>
                <p14:cNvContentPartPr/>
                <p14:nvPr/>
              </p14:nvContentPartPr>
              <p14:xfrm>
                <a:off x="6590303" y="2825414"/>
                <a:ext cx="666000" cy="134280"/>
              </p14:xfrm>
            </p:contentPart>
          </mc:Choice>
          <mc:Fallback xmlns="">
            <p:pic>
              <p:nvPicPr>
                <p:cNvPr id="61" name="Ink 60">
                  <a:extLst>
                    <a:ext uri="{FF2B5EF4-FFF2-40B4-BE49-F238E27FC236}">
                      <a16:creationId xmlns:a16="http://schemas.microsoft.com/office/drawing/2014/main" id="{37D36A8D-B5B6-79FF-B293-AA96B3DFAD70}"/>
                    </a:ext>
                  </a:extLst>
                </p:cNvPr>
                <p:cNvPicPr/>
                <p:nvPr/>
              </p:nvPicPr>
              <p:blipFill>
                <a:blip r:embed="rId100"/>
                <a:stretch>
                  <a:fillRect/>
                </a:stretch>
              </p:blipFill>
              <p:spPr>
                <a:xfrm>
                  <a:off x="6584183" y="2819294"/>
                  <a:ext cx="6782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 name="Ink 61">
                  <a:extLst>
                    <a:ext uri="{FF2B5EF4-FFF2-40B4-BE49-F238E27FC236}">
                      <a16:creationId xmlns:a16="http://schemas.microsoft.com/office/drawing/2014/main" id="{ECC957ED-7F8C-E285-CE54-2AC142D3F978}"/>
                    </a:ext>
                  </a:extLst>
                </p14:cNvPr>
                <p14:cNvContentPartPr/>
                <p14:nvPr/>
              </p14:nvContentPartPr>
              <p14:xfrm>
                <a:off x="8015543" y="2867534"/>
                <a:ext cx="606600" cy="150840"/>
              </p14:xfrm>
            </p:contentPart>
          </mc:Choice>
          <mc:Fallback xmlns="">
            <p:pic>
              <p:nvPicPr>
                <p:cNvPr id="62" name="Ink 61">
                  <a:extLst>
                    <a:ext uri="{FF2B5EF4-FFF2-40B4-BE49-F238E27FC236}">
                      <a16:creationId xmlns:a16="http://schemas.microsoft.com/office/drawing/2014/main" id="{ECC957ED-7F8C-E285-CE54-2AC142D3F978}"/>
                    </a:ext>
                  </a:extLst>
                </p:cNvPr>
                <p:cNvPicPr/>
                <p:nvPr/>
              </p:nvPicPr>
              <p:blipFill>
                <a:blip r:embed="rId102"/>
                <a:stretch>
                  <a:fillRect/>
                </a:stretch>
              </p:blipFill>
              <p:spPr>
                <a:xfrm>
                  <a:off x="8009423" y="2861414"/>
                  <a:ext cx="6188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3" name="Ink 62">
                  <a:extLst>
                    <a:ext uri="{FF2B5EF4-FFF2-40B4-BE49-F238E27FC236}">
                      <a16:creationId xmlns:a16="http://schemas.microsoft.com/office/drawing/2014/main" id="{8201D92C-881C-2142-0385-EBC70EA273E2}"/>
                    </a:ext>
                  </a:extLst>
                </p14:cNvPr>
                <p14:cNvContentPartPr/>
                <p14:nvPr/>
              </p14:nvContentPartPr>
              <p14:xfrm>
                <a:off x="9153863" y="2805974"/>
                <a:ext cx="408600" cy="66960"/>
              </p14:xfrm>
            </p:contentPart>
          </mc:Choice>
          <mc:Fallback xmlns="">
            <p:pic>
              <p:nvPicPr>
                <p:cNvPr id="63" name="Ink 62">
                  <a:extLst>
                    <a:ext uri="{FF2B5EF4-FFF2-40B4-BE49-F238E27FC236}">
                      <a16:creationId xmlns:a16="http://schemas.microsoft.com/office/drawing/2014/main" id="{8201D92C-881C-2142-0385-EBC70EA273E2}"/>
                    </a:ext>
                  </a:extLst>
                </p:cNvPr>
                <p:cNvPicPr/>
                <p:nvPr/>
              </p:nvPicPr>
              <p:blipFill>
                <a:blip r:embed="rId104"/>
                <a:stretch>
                  <a:fillRect/>
                </a:stretch>
              </p:blipFill>
              <p:spPr>
                <a:xfrm>
                  <a:off x="9147743" y="2799854"/>
                  <a:ext cx="4208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5" name="Ink 64">
                  <a:extLst>
                    <a:ext uri="{FF2B5EF4-FFF2-40B4-BE49-F238E27FC236}">
                      <a16:creationId xmlns:a16="http://schemas.microsoft.com/office/drawing/2014/main" id="{1AFB13FD-6B1F-C30F-5FA2-C046E6231735}"/>
                    </a:ext>
                  </a:extLst>
                </p14:cNvPr>
                <p14:cNvContentPartPr/>
                <p14:nvPr/>
              </p14:nvContentPartPr>
              <p14:xfrm>
                <a:off x="1727063" y="1511774"/>
                <a:ext cx="8818560" cy="1711800"/>
              </p14:xfrm>
            </p:contentPart>
          </mc:Choice>
          <mc:Fallback xmlns="">
            <p:pic>
              <p:nvPicPr>
                <p:cNvPr id="65" name="Ink 64">
                  <a:extLst>
                    <a:ext uri="{FF2B5EF4-FFF2-40B4-BE49-F238E27FC236}">
                      <a16:creationId xmlns:a16="http://schemas.microsoft.com/office/drawing/2014/main" id="{1AFB13FD-6B1F-C30F-5FA2-C046E6231735}"/>
                    </a:ext>
                  </a:extLst>
                </p:cNvPr>
                <p:cNvPicPr/>
                <p:nvPr/>
              </p:nvPicPr>
              <p:blipFill>
                <a:blip r:embed="rId106"/>
                <a:stretch>
                  <a:fillRect/>
                </a:stretch>
              </p:blipFill>
              <p:spPr>
                <a:xfrm>
                  <a:off x="1720943" y="1505654"/>
                  <a:ext cx="8830800" cy="17240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6" name="Ink 65">
                  <a:extLst>
                    <a:ext uri="{FF2B5EF4-FFF2-40B4-BE49-F238E27FC236}">
                      <a16:creationId xmlns:a16="http://schemas.microsoft.com/office/drawing/2014/main" id="{56F8FF3A-3525-8DFB-5DFB-00EAB49C2DF2}"/>
                    </a:ext>
                  </a:extLst>
                </p14:cNvPr>
                <p14:cNvContentPartPr/>
                <p14:nvPr/>
              </p14:nvContentPartPr>
              <p14:xfrm>
                <a:off x="3070583" y="3793814"/>
                <a:ext cx="1271160" cy="1774440"/>
              </p14:xfrm>
            </p:contentPart>
          </mc:Choice>
          <mc:Fallback xmlns="">
            <p:pic>
              <p:nvPicPr>
                <p:cNvPr id="66" name="Ink 65">
                  <a:extLst>
                    <a:ext uri="{FF2B5EF4-FFF2-40B4-BE49-F238E27FC236}">
                      <a16:creationId xmlns:a16="http://schemas.microsoft.com/office/drawing/2014/main" id="{56F8FF3A-3525-8DFB-5DFB-00EAB49C2DF2}"/>
                    </a:ext>
                  </a:extLst>
                </p:cNvPr>
                <p:cNvPicPr/>
                <p:nvPr/>
              </p:nvPicPr>
              <p:blipFill>
                <a:blip r:embed="rId108"/>
                <a:stretch>
                  <a:fillRect/>
                </a:stretch>
              </p:blipFill>
              <p:spPr>
                <a:xfrm>
                  <a:off x="3064463" y="3787694"/>
                  <a:ext cx="1283400" cy="17866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7" name="Ink 66">
                  <a:extLst>
                    <a:ext uri="{FF2B5EF4-FFF2-40B4-BE49-F238E27FC236}">
                      <a16:creationId xmlns:a16="http://schemas.microsoft.com/office/drawing/2014/main" id="{F8F609F1-0A84-69B8-385B-9D68DDAB7B0A}"/>
                    </a:ext>
                  </a:extLst>
                </p14:cNvPr>
                <p14:cNvContentPartPr/>
                <p14:nvPr/>
              </p14:nvContentPartPr>
              <p14:xfrm>
                <a:off x="5698583" y="4087214"/>
                <a:ext cx="1234440" cy="1271160"/>
              </p14:xfrm>
            </p:contentPart>
          </mc:Choice>
          <mc:Fallback xmlns="">
            <p:pic>
              <p:nvPicPr>
                <p:cNvPr id="67" name="Ink 66">
                  <a:extLst>
                    <a:ext uri="{FF2B5EF4-FFF2-40B4-BE49-F238E27FC236}">
                      <a16:creationId xmlns:a16="http://schemas.microsoft.com/office/drawing/2014/main" id="{F8F609F1-0A84-69B8-385B-9D68DDAB7B0A}"/>
                    </a:ext>
                  </a:extLst>
                </p:cNvPr>
                <p:cNvPicPr/>
                <p:nvPr/>
              </p:nvPicPr>
              <p:blipFill>
                <a:blip r:embed="rId110"/>
                <a:stretch>
                  <a:fillRect/>
                </a:stretch>
              </p:blipFill>
              <p:spPr>
                <a:xfrm>
                  <a:off x="5692463" y="4081094"/>
                  <a:ext cx="1246680" cy="1283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8" name="Ink 67">
                  <a:extLst>
                    <a:ext uri="{FF2B5EF4-FFF2-40B4-BE49-F238E27FC236}">
                      <a16:creationId xmlns:a16="http://schemas.microsoft.com/office/drawing/2014/main" id="{39C3BCCA-A5F0-EB9D-3578-80F186C3788C}"/>
                    </a:ext>
                  </a:extLst>
                </p14:cNvPr>
                <p14:cNvContentPartPr/>
                <p14:nvPr/>
              </p14:nvContentPartPr>
              <p14:xfrm>
                <a:off x="8632223" y="4226894"/>
                <a:ext cx="1074240" cy="1065240"/>
              </p14:xfrm>
            </p:contentPart>
          </mc:Choice>
          <mc:Fallback xmlns="">
            <p:pic>
              <p:nvPicPr>
                <p:cNvPr id="68" name="Ink 67">
                  <a:extLst>
                    <a:ext uri="{FF2B5EF4-FFF2-40B4-BE49-F238E27FC236}">
                      <a16:creationId xmlns:a16="http://schemas.microsoft.com/office/drawing/2014/main" id="{39C3BCCA-A5F0-EB9D-3578-80F186C3788C}"/>
                    </a:ext>
                  </a:extLst>
                </p:cNvPr>
                <p:cNvPicPr/>
                <p:nvPr/>
              </p:nvPicPr>
              <p:blipFill>
                <a:blip r:embed="rId112"/>
                <a:stretch>
                  <a:fillRect/>
                </a:stretch>
              </p:blipFill>
              <p:spPr>
                <a:xfrm>
                  <a:off x="8626103" y="4220774"/>
                  <a:ext cx="1086480" cy="1077480"/>
                </a:xfrm>
                <a:prstGeom prst="rect">
                  <a:avLst/>
                </a:prstGeom>
              </p:spPr>
            </p:pic>
          </mc:Fallback>
        </mc:AlternateContent>
      </p:grpSp>
    </p:spTree>
    <p:extLst>
      <p:ext uri="{BB962C8B-B14F-4D97-AF65-F5344CB8AC3E}">
        <p14:creationId xmlns:p14="http://schemas.microsoft.com/office/powerpoint/2010/main" val="2734315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whale with a container on it&#10;&#10;Description automatically generated">
            <a:extLst>
              <a:ext uri="{FF2B5EF4-FFF2-40B4-BE49-F238E27FC236}">
                <a16:creationId xmlns:a16="http://schemas.microsoft.com/office/drawing/2014/main" id="{3D760454-56FE-9855-2609-C15CE5CD6823}"/>
              </a:ext>
            </a:extLst>
          </p:cNvPr>
          <p:cNvPicPr>
            <a:picLocks noChangeAspect="1"/>
          </p:cNvPicPr>
          <p:nvPr/>
        </p:nvPicPr>
        <p:blipFill>
          <a:blip r:embed="rId2"/>
          <a:stretch>
            <a:fillRect/>
          </a:stretch>
        </p:blipFill>
        <p:spPr>
          <a:xfrm>
            <a:off x="633999" y="1025687"/>
            <a:ext cx="6909801" cy="4543193"/>
          </a:xfrm>
          <a:prstGeom prst="rect">
            <a:avLst/>
          </a:prstGeom>
        </p:spPr>
      </p:pic>
      <p:cxnSp>
        <p:nvCxnSpPr>
          <p:cNvPr id="14" name="Straight Connector 13">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1272661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4" name="Rectangle 13">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7" name="Content Placeholder 6">
            <a:extLst>
              <a:ext uri="{FF2B5EF4-FFF2-40B4-BE49-F238E27FC236}">
                <a16:creationId xmlns:a16="http://schemas.microsoft.com/office/drawing/2014/main" id="{CAF4D2F7-9FD1-41D7-8976-646E492DEE96}"/>
              </a:ext>
            </a:extLst>
          </p:cNvPr>
          <p:cNvPicPr>
            <a:picLocks noGrp="1" noChangeAspect="1"/>
          </p:cNvPicPr>
          <p:nvPr>
            <p:ph idx="1"/>
          </p:nvPr>
        </p:nvPicPr>
        <p:blipFill rotWithShape="1">
          <a:blip r:embed="rId2"/>
          <a:srcRect t="15510" b="15148"/>
          <a:stretch/>
        </p:blipFill>
        <p:spPr>
          <a:xfrm>
            <a:off x="20" y="10"/>
            <a:ext cx="12191980" cy="6340632"/>
          </a:xfrm>
          <a:prstGeom prst="rect">
            <a:avLst/>
          </a:prstGeom>
        </p:spPr>
      </p:pic>
    </p:spTree>
    <p:extLst>
      <p:ext uri="{BB962C8B-B14F-4D97-AF65-F5344CB8AC3E}">
        <p14:creationId xmlns:p14="http://schemas.microsoft.com/office/powerpoint/2010/main" val="24331386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3B34F-8644-7C45-D3DF-6E88AE72E6C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9436D1D-4F02-925B-452E-575A6223A42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E637863-B938-F638-4F96-9782B936F60E}"/>
              </a:ext>
            </a:extLst>
          </p:cNvPr>
          <p:cNvPicPr>
            <a:picLocks noChangeAspect="1"/>
          </p:cNvPicPr>
          <p:nvPr/>
        </p:nvPicPr>
        <p:blipFill>
          <a:blip r:embed="rId2"/>
          <a:stretch>
            <a:fillRect/>
          </a:stretch>
        </p:blipFill>
        <p:spPr>
          <a:xfrm>
            <a:off x="1" y="7034"/>
            <a:ext cx="12192000" cy="6361399"/>
          </a:xfrm>
          <a:prstGeom prst="rect">
            <a:avLst/>
          </a:prstGeom>
        </p:spPr>
      </p:pic>
    </p:spTree>
    <p:extLst>
      <p:ext uri="{BB962C8B-B14F-4D97-AF65-F5344CB8AC3E}">
        <p14:creationId xmlns:p14="http://schemas.microsoft.com/office/powerpoint/2010/main" val="15721285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5E952-9B34-CDBB-7646-FB7891017C9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47DBBBA-3FEB-69A7-611C-5A805437DB34}"/>
              </a:ext>
            </a:extLst>
          </p:cNvPr>
          <p:cNvPicPr>
            <a:picLocks noGrp="1" noChangeAspect="1"/>
          </p:cNvPicPr>
          <p:nvPr>
            <p:ph idx="1"/>
          </p:nvPr>
        </p:nvPicPr>
        <p:blipFill>
          <a:blip r:embed="rId2"/>
          <a:stretch>
            <a:fillRect/>
          </a:stretch>
        </p:blipFill>
        <p:spPr>
          <a:xfrm>
            <a:off x="64736" y="-26199"/>
            <a:ext cx="12065225" cy="6354171"/>
          </a:xfrm>
        </p:spPr>
      </p:pic>
    </p:spTree>
    <p:extLst>
      <p:ext uri="{BB962C8B-B14F-4D97-AF65-F5344CB8AC3E}">
        <p14:creationId xmlns:p14="http://schemas.microsoft.com/office/powerpoint/2010/main" val="26921383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BB5B0-0380-9301-B39F-3114A5B892E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6CAAEF4-182B-1FA5-BF3E-69402A629EF4}"/>
              </a:ext>
            </a:extLst>
          </p:cNvPr>
          <p:cNvPicPr>
            <a:picLocks noGrp="1" noChangeAspect="1"/>
          </p:cNvPicPr>
          <p:nvPr>
            <p:ph idx="1"/>
          </p:nvPr>
        </p:nvPicPr>
        <p:blipFill>
          <a:blip r:embed="rId2"/>
          <a:stretch>
            <a:fillRect/>
          </a:stretch>
        </p:blipFill>
        <p:spPr>
          <a:xfrm>
            <a:off x="56644" y="0"/>
            <a:ext cx="12135356" cy="6400799"/>
          </a:xfrm>
        </p:spPr>
      </p:pic>
    </p:spTree>
    <p:extLst>
      <p:ext uri="{BB962C8B-B14F-4D97-AF65-F5344CB8AC3E}">
        <p14:creationId xmlns:p14="http://schemas.microsoft.com/office/powerpoint/2010/main" val="21906796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E0E23-D645-FD47-AE17-E64787B60B9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1935D87-F534-64A0-F818-5C0FAC5FFE04}"/>
              </a:ext>
            </a:extLst>
          </p:cNvPr>
          <p:cNvPicPr>
            <a:picLocks noGrp="1" noChangeAspect="1"/>
          </p:cNvPicPr>
          <p:nvPr>
            <p:ph idx="1"/>
          </p:nvPr>
        </p:nvPicPr>
        <p:blipFill>
          <a:blip r:embed="rId2"/>
          <a:stretch>
            <a:fillRect/>
          </a:stretch>
        </p:blipFill>
        <p:spPr>
          <a:xfrm>
            <a:off x="126124" y="115614"/>
            <a:ext cx="11950262" cy="6211613"/>
          </a:xfrm>
        </p:spPr>
      </p:pic>
    </p:spTree>
    <p:extLst>
      <p:ext uri="{BB962C8B-B14F-4D97-AF65-F5344CB8AC3E}">
        <p14:creationId xmlns:p14="http://schemas.microsoft.com/office/powerpoint/2010/main" val="41632680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5" name="Content Placeholder 4">
            <a:extLst>
              <a:ext uri="{FF2B5EF4-FFF2-40B4-BE49-F238E27FC236}">
                <a16:creationId xmlns:a16="http://schemas.microsoft.com/office/drawing/2014/main" id="{27A5DBDF-1315-2F89-6475-AA325F8D594F}"/>
              </a:ext>
            </a:extLst>
          </p:cNvPr>
          <p:cNvPicPr>
            <a:picLocks noGrp="1" noChangeAspect="1"/>
          </p:cNvPicPr>
          <p:nvPr>
            <p:ph idx="1"/>
          </p:nvPr>
        </p:nvPicPr>
        <p:blipFill rotWithShape="1">
          <a:blip r:embed="rId2"/>
          <a:srcRect t="12557" b="2535"/>
          <a:stretch/>
        </p:blipFill>
        <p:spPr>
          <a:xfrm>
            <a:off x="20" y="10"/>
            <a:ext cx="12191980" cy="6340632"/>
          </a:xfrm>
          <a:prstGeom prst="rect">
            <a:avLst/>
          </a:prstGeom>
        </p:spPr>
      </p:pic>
    </p:spTree>
    <p:extLst>
      <p:ext uri="{BB962C8B-B14F-4D97-AF65-F5344CB8AC3E}">
        <p14:creationId xmlns:p14="http://schemas.microsoft.com/office/powerpoint/2010/main" val="15781827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5" name="Content Placeholder 4">
            <a:extLst>
              <a:ext uri="{FF2B5EF4-FFF2-40B4-BE49-F238E27FC236}">
                <a16:creationId xmlns:a16="http://schemas.microsoft.com/office/drawing/2014/main" id="{667CCB34-833B-A121-B3B8-DA375D170893}"/>
              </a:ext>
            </a:extLst>
          </p:cNvPr>
          <p:cNvPicPr>
            <a:picLocks noGrp="1" noChangeAspect="1"/>
          </p:cNvPicPr>
          <p:nvPr>
            <p:ph idx="1"/>
          </p:nvPr>
        </p:nvPicPr>
        <p:blipFill rotWithShape="1">
          <a:blip r:embed="rId2"/>
          <a:srcRect r="4338" b="-1"/>
          <a:stretch/>
        </p:blipFill>
        <p:spPr>
          <a:xfrm>
            <a:off x="20" y="10"/>
            <a:ext cx="12191980" cy="6340632"/>
          </a:xfrm>
          <a:prstGeom prst="rect">
            <a:avLst/>
          </a:prstGeom>
        </p:spPr>
      </p:pic>
    </p:spTree>
    <p:extLst>
      <p:ext uri="{BB962C8B-B14F-4D97-AF65-F5344CB8AC3E}">
        <p14:creationId xmlns:p14="http://schemas.microsoft.com/office/powerpoint/2010/main" val="999736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FD073-4379-4600-816E-15094692C75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E468961-21F5-8DCF-C570-369632C53145}"/>
              </a:ext>
            </a:extLst>
          </p:cNvPr>
          <p:cNvPicPr>
            <a:picLocks noGrp="1" noChangeAspect="1"/>
          </p:cNvPicPr>
          <p:nvPr>
            <p:ph idx="1"/>
          </p:nvPr>
        </p:nvPicPr>
        <p:blipFill>
          <a:blip r:embed="rId2"/>
          <a:stretch>
            <a:fillRect/>
          </a:stretch>
        </p:blipFill>
        <p:spPr>
          <a:xfrm>
            <a:off x="105104" y="147145"/>
            <a:ext cx="12086896" cy="6138041"/>
          </a:xfrm>
        </p:spPr>
      </p:pic>
    </p:spTree>
    <p:extLst>
      <p:ext uri="{BB962C8B-B14F-4D97-AF65-F5344CB8AC3E}">
        <p14:creationId xmlns:p14="http://schemas.microsoft.com/office/powerpoint/2010/main" val="19257902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7E8F-8071-17F6-1383-36F4ECB2AA2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AFA42FA-9E8D-66E9-026B-9CCC7F8023FA}"/>
              </a:ext>
            </a:extLst>
          </p:cNvPr>
          <p:cNvPicPr>
            <a:picLocks noGrp="1" noChangeAspect="1"/>
          </p:cNvPicPr>
          <p:nvPr>
            <p:ph idx="1"/>
          </p:nvPr>
        </p:nvPicPr>
        <p:blipFill>
          <a:blip r:embed="rId2"/>
          <a:stretch>
            <a:fillRect/>
          </a:stretch>
        </p:blipFill>
        <p:spPr>
          <a:xfrm>
            <a:off x="105103" y="105103"/>
            <a:ext cx="11876690" cy="6243145"/>
          </a:xfrm>
        </p:spPr>
      </p:pic>
    </p:spTree>
    <p:extLst>
      <p:ext uri="{BB962C8B-B14F-4D97-AF65-F5344CB8AC3E}">
        <p14:creationId xmlns:p14="http://schemas.microsoft.com/office/powerpoint/2010/main" val="243501947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68198</TotalTime>
  <Words>590</Words>
  <Application>Microsoft Office PowerPoint</Application>
  <PresentationFormat>Widescreen</PresentationFormat>
  <Paragraphs>60</Paragraphs>
  <Slides>131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131</vt:i4>
      </vt:variant>
    </vt:vector>
  </HeadingPairs>
  <TitlesOfParts>
    <vt:vector size="139" baseType="lpstr">
      <vt:lpstr>Arial</vt:lpstr>
      <vt:lpstr>Calibri</vt:lpstr>
      <vt:lpstr>Calibri Light</vt:lpstr>
      <vt:lpstr>Google Sans</vt:lpstr>
      <vt:lpstr>Lato</vt:lpstr>
      <vt:lpstr>Times New Roman</vt:lpstr>
      <vt:lpstr>Wingdings</vt:lpstr>
      <vt:lpstr>Retrospect</vt:lpstr>
      <vt:lpstr>PowerPoint Presentation</vt:lpstr>
      <vt:lpstr>                            Welcome!</vt:lpstr>
      <vt:lpstr>                        WORKSHOP                    Linux and AWS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Features of Ansible</vt:lpstr>
      <vt:lpstr>Ansible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Ansible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docker file?</vt:lpstr>
      <vt:lpstr>How Does it Work? </vt:lpstr>
      <vt:lpstr>Explaining writing dockerfile </vt:lpstr>
      <vt:lpstr>PowerPoint Presentation</vt:lpstr>
      <vt:lpstr>vi Dockerfile</vt:lpstr>
      <vt:lpstr>vi Dockerfile</vt:lpstr>
      <vt:lpstr>PowerPoint Presentation</vt:lpstr>
      <vt:lpstr>PowerPoint Presentation</vt:lpstr>
      <vt:lpstr>Kubernetes Is Easy …..</vt:lpstr>
      <vt:lpstr>Kubernetes solve all the problems</vt:lpstr>
      <vt:lpstr>PowerPoint Presentation</vt:lpstr>
      <vt:lpstr>Kubernetes Architecture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Hari Solution Architect </dc:title>
  <dc:creator>Harikrishna Cheruku</dc:creator>
  <cp:lastModifiedBy>cheruku harikirshna</cp:lastModifiedBy>
  <cp:revision>120</cp:revision>
  <dcterms:created xsi:type="dcterms:W3CDTF">2022-08-04T01:08:40Z</dcterms:created>
  <dcterms:modified xsi:type="dcterms:W3CDTF">2024-02-02T18:25:21Z</dcterms:modified>
</cp:coreProperties>
</file>